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271" r:id="rId2"/>
    <p:sldId id="340" r:id="rId3"/>
    <p:sldId id="344" r:id="rId4"/>
    <p:sldId id="347" r:id="rId5"/>
    <p:sldId id="350" r:id="rId6"/>
    <p:sldId id="351" r:id="rId7"/>
    <p:sldId id="352" r:id="rId8"/>
    <p:sldId id="353" r:id="rId9"/>
    <p:sldId id="348" r:id="rId10"/>
    <p:sldId id="354" r:id="rId11"/>
    <p:sldId id="355" r:id="rId12"/>
    <p:sldId id="358" r:id="rId13"/>
    <p:sldId id="359" r:id="rId14"/>
    <p:sldId id="360" r:id="rId15"/>
    <p:sldId id="356" r:id="rId16"/>
    <p:sldId id="365" r:id="rId17"/>
    <p:sldId id="361" r:id="rId18"/>
    <p:sldId id="362" r:id="rId19"/>
    <p:sldId id="363" r:id="rId20"/>
    <p:sldId id="364" r:id="rId21"/>
    <p:sldId id="369" r:id="rId22"/>
    <p:sldId id="366" r:id="rId23"/>
    <p:sldId id="367" r:id="rId24"/>
    <p:sldId id="374" r:id="rId25"/>
    <p:sldId id="368" r:id="rId26"/>
    <p:sldId id="370" r:id="rId27"/>
    <p:sldId id="371" r:id="rId28"/>
    <p:sldId id="372" r:id="rId29"/>
    <p:sldId id="373" r:id="rId30"/>
    <p:sldId id="357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5297" autoAdjust="0"/>
  </p:normalViewPr>
  <p:slideViewPr>
    <p:cSldViewPr>
      <p:cViewPr varScale="1">
        <p:scale>
          <a:sx n="141" d="100"/>
          <a:sy n="141" d="100"/>
        </p:scale>
        <p:origin x="9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Nov 28,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6:1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69 528,'0'0'13740,"20"0"-13452,140 0-104,376-5 2244,-214-10-1428,3 1-522,-66 14-306,536-7 29,-61 3 39,-396 6 46,42-2 22,943-3 374,-693 18-461,431-3 382,-834-29-463,-71 3-64,827-5 617,-782 20-479,-182 1-469,-10 3-1244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52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5587,'0'0'1862,"0"22"-1721,-1 5-65,-1-3 37,2-1 0,0 1 0,7 41 0,-4-50-37,0 0 0,1 0-1,1 0 1,0-1-1,1 0 1,0 0 0,13 18-1,-15-25-59,1 0-1,1 0 1,-1 0-1,1-1 1,0 0-1,1-1 1,0 1-1,0-1 1,0 0-1,0-1 1,1 0 0,-1 0-1,1 0 1,15 4-1,-5-4 34,0 0 0,0-1-1,1 0 1,-1-2 0,1 0 0,18-2 0,-26 0 2,-1-1 0,1 1 0,0-2 0,-1 0 0,0 0 0,1 0 1,-1-2-1,-1 1 0,1-1 0,0-1 0,13-10 0,3-8 312,-1-1 1,-1-1-1,-1-1 0,-1-2 0,-2 0 0,27-58 4732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5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9348,'0'0'6243,"81"0"-6211,-15 0-32,5 0-576,-3-4-2962,-47-1-3329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9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66 7251,'0'0'6078,"-4"21"-5854,-2 8-182,2-14-20,1 0 0,0 1 0,2-1 0,-1 29 0,2-42-21,0 0 0,-1 0 0,1-1-1,0 1 1,1 0 0,-1 0 0,0-1 0,0 1 0,1 0 0,-1-1 0,1 1 0,-1 0 0,1-1-1,0 1 1,0-1 0,1 4 0,0-4-78,0-1-1,1 1 1,-1 0-1,0 0 1,0-1-1,0 1 1,0-1-1,1 0 1,-1 0-1,0 1 1,0-1-1,1-1 1,2 1-1,1-1-103,1 0 0,-1-1 1,0 1-1,0-1 0,0 0 0,-1-1 0,1 0 0,-1 0 0,1 0 0,-1 0 1,0-1-1,7-6 0,10-9-262,27-32 0,-31 32-50,17-21-96,-26 27 491,1 2 1,0-1-1,1 1 1,0 1-1,0 0 0,19-12 1,-30 22 142,1 0 0,-1 0 0,1 0 0,-1-1 0,0 1-1,1 0 1,-1 0 0,1 0 0,-1 0 0,0 0 0,1 0 0,-1 0 0,1 0 0,-1 0 0,1 0 0,-1 0 0,1 0 0,-1 0 0,0 0 0,1 0 0,-1 0 0,1 1 0,-1-1-1,0 0 1,1 0 0,-1 0 0,1 1 0,-1-1 0,0 0 0,1 1 0,-1-1 0,0 0 0,0 1 0,1-1 0,-1 0 0,0 1 0,0-1 0,1 0 0,-1 1 0,0-1-1,0 1 1,0-1 0,0 0 0,0 1 0,0-1 0,1 1 0,-1-1 0,0 1 0,0-1 0,0 1 0,-1 0 0,2 31 1158,-2-23-760,1 7 56,1 61 686,-15 118-1,-43 125-895,38-239-947,-54 146 0,69-216 430,-15 32-719,18-41 918,0 0 1,0 0 0,0-1 0,-1 1-1,1 0 1,0-1 0,-1 1 0,1-1-1,-1 1 1,1-1 0,-1 0 0,0 1 0,0-1-1,0 0 1,1 0 0,-1 0 0,-3 0-1,5-1 72,-1 0-1,0 0 0,1 1 0,-1-1 0,1-1 0,-1 1 0,1 0 0,-1 0 0,1 0 1,-1 0-1,1 0 0,-1 0 0,1 0 0,-1-1 0,1 1 0,-1 0 0,1 0 1,-1-1-1,1 1 0,0 0 0,-1-1 0,1 1 0,-1-1 0,1 1 0,0 0 0,0-1 1,-1 1-1,1-1 0,0 1 0,-1-1 0,1 1 0,0-1 0,0 1 0,0-1 1,0 1-1,0-1 0,-1 1 0,1-2 0,0-25 628,0 18-464,1-15 65,1 0 0,2 0 0,0 1 0,1-1 0,1 1 1,1 0-1,2 1 0,0 0 0,17-31 0,0 10 114,2 1 1,1 1-1,54-57 0,-44 58-438,1 2 0,2 2-1,1 1 1,59-34 0,-56 46-4064,-15 12-7643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14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7315,'0'0'4931,"-1"35"-4310,5-34-915,0 0-1,0 0 1,1-1-1,-1 1 1,0-1-1,0 0 1,0 0-1,1 0 1,-1-1-1,0 0 1,0 1-1,6-3 1,-8 1 288,-1 1 0,0-1 0,0 0 0,0 0 0,0 1 0,0-1 0,0 0 0,-1 0 0,1 0 0,-1 0 0,1 0 0,-1 0 0,0 0 0,1 0 0,-1 0 0,0 0 0,0 0 0,-1-2 0,1 1 101,-25 1 1116,23 3-1166,0-1-1,1 0 1,-1 0-1,0 0 1,1 1-1,-1-1 1,0 1-1,1 0 1,-1-1-1,0 1 1,1 0-1,0 0 1,-1 0-1,1 0 1,-1 0-1,1 0 1,0 0-1,0 0 1,-1 1-1,1-1 0,0 0 1,0 1-1,1-1 1,-1 1-1,0-1 1,-1 4-1,1-2-55,0 1-1,0-1 0,0 1 1,1-1-1,-1 0 0,1 1 1,0-1-1,0 1 0,0-1 1,1 1-1,-1-1 0,1 1 1,1 3-1,-2-7-1,1 1-1,-1-1 0,0 1 1,1-1-1,0 1 0,-1-1 1,1 1-1,-1-1 1,1 1-1,0-1 0,-1 0 1,1 1-1,0-1 0,-1 0 1,1 0-1,0 1 1,-1-1-1,1 0 0,0 0 1,0 0-1,-1 0 0,3 0 1,21 0-334,-17-1 177,-3 1 146,-1 0 0,0 0 0,1-1 0,-1 1-1,0-1 1,0 0 0,1 0 0,-1 0-1,0 0 1,0-1 0,0 1 0,0-1-1,-1 0 1,1 0 0,0 0 0,2-2 0,-3 2 35,-1 0 0,0 0 0,1 0 0,-1 0 0,0 0 0,0 0 0,0 0 0,0 0 0,0 0 0,-1 0 0,1-1 0,0 1 0,-1 0 0,0 0 0,0-1 0,1 1 0,-1 0 0,-1-1 0,1 1 0,0 0 0,-1 0 0,1-1 0,-1 1 0,-1-4 0,1 5 39,0 0 0,-1 0 0,1 0 0,-1 0 0,1 0 0,0 0 1,-1 0-1,1 1 0,-1-1 0,0 1 0,1-1 0,-1 1 0,1 0 0,-1 0 0,0-1 0,1 1 0,-1 0 0,0 0 0,-1 1 0,-39 0 641,39 0-667,2-1-26,0 0 0,0 0 0,1 0-1,-1 0 1,0 0 0,1 0 0,-1 0 0,0 0 0,1 1 0,-1-1 0,0 0 0,1 1 0,-1-1-1,0 0 1,1 1 0,-1-1 0,1 1 0,-1-1 0,1 1 0,-1-1 0,1 1 0,-1-1 0,1 1 0,-1-1-1,1 1 1,0 0 0,-1-1 0,1 1 0,0 0 0,0-1 0,-1 1 0,1 0 0,0-1 0,0 1-1,0 0 1,0-1 0,0 1 0,0 0 0,0 0 0,0-1 0,0 2 0,2-1-82,0-1 0,-1 1 0,1-1 0,0 0 0,-1 1 0,1-1 0,0 0 0,-1 0 0,1 0 0,0 0 0,2-1 1,-1 1-81,0 0 92,1 0 1,-1 0-1,0 0 1,0 0 0,0-1-1,0 0 1,0 0 0,0 1-1,-1-2 1,1 1-1,0 0 1,2-2 0,-3 2 111,-1 0 1,1-1 0,-1 1-1,0 0 1,0-1-1,0 1 1,0-1 0,0 0-1,0 1 1,0-1 0,0 0-1,0 1 1,-1-1-1,1 0 1,-1 0 0,1 1-1,-1-1 1,0 0 0,0 0-1,0-3 1,-4 4 169,0 0 0,0 0 0,-1 1 0,1-1 0,0 1 1,-8 1-1,7-1-104,4 0-95,-1 0 1,1 0 0,0 0 0,0 1 0,-1-1-1,1 0 1,0 0 0,0 1 0,-1-1-1,1 1 1,0-1 0,0 1 0,0 0 0,0-1-1,0 1 1,0 0 0,0 0 0,0-1-1,0 1 1,0 0 0,0 0 0,1 0 0,-1 0-1,0 0 1,0 2 0,0 0-30,0 0 1,-1 0 0,2 1-1,-1-1 1,0 1-1,1-1 1,0 0-1,-1 6 1,2-9 9,-1 1-1,0 0 1,0-1-1,1 1 1,-1-1 0,0 1-1,0-1 1,1 1 0,-1-1-1,1 1 1,-1-1-1,0 1 1,1-1 0,-1 0-1,1 1 1,-1-1 0,1 0-1,-1 1 1,1-1-1,-1 0 1,1 0 0,0 1-1,-1-1 1,1 0 0,-1 0-1,1 0 1,0 0-1,-1 0 1,1 0 0,0 0-1,24 1-405,-20-1 242,3 0 79,0 0 0,0 0 0,0-1 0,0 0 0,0-1 0,0 0 0,9-3 0,-14 4 136,-1 0 0,0 0-1,0-1 1,0 1 0,0 0-1,0-1 1,-1 1 0,1-1-1,0 0 1,-1 0 0,1 0-1,-1 0 1,1 0 0,-1 0-1,0 0 1,0 0 0,0 0-1,0 0 1,0-1 0,-1 1 0,1 0-1,-1-1 1,1 1 0,-1-1-1,0 1 1,0 0 0,0-1-1,-1-4 1,0 5 37,1-1 0,-1 0 0,0 1 0,-1-1 0,1 1 0,0-1 0,-1 1 0,1-1 0,-1 1 0,0 0 0,0 0 0,0 0 0,0 0 0,0 0 0,0 0 0,-1 1 0,1-1 0,-1 1 0,1-1 0,-1 1 0,1 0 0,-1 0 0,-2-1 0,-5-1 131,0 0 0,0 0 0,0 1-1,0 0 1,-13-1 0,21 3-209,0 0-1,0 0 0,0-1 0,0 2 1,0-1-1,0 0 0,0 0 1,0 1-1,-1-1 0,1 1 0,0-1 1,0 1-1,1 0 0,-1 0 1,0 0-1,0 0 0,0 0 0,0 0 1,-2 3-1,2-1-155,0 0-1,1 0 1,-1 0 0,1 0-1,0 1 1,0-1-1,0 0 1,0 1 0,0 6-1,-2 21-4169,0 1-5078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15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55 177 3233,'0'0'6507,"0"-10"-6370,4-26 188,-4 35-298,0 1-1,0-1 1,0 1-1,-1-1 1,1 1 0,0 0-1,0-1 1,0 1 0,0-1-1,0 1 1,-1-1-1,1 1 1,0-1 0,0 1-1,0 0 1,-1-1 0,1 1-1,0 0 1,-1-1-1,1 1 1,0 0 0,-1-1-1,1 1 1,-1 0-1,1 0 1,0-1 0,-1 1-1,1 0 1,-1 0 0,1 0-1,-1-1 1,1 1-1,-1 0 1,1 0 0,-1 0-1,0 0 1,-18 1 410,16-1-245,2 0-185,0 0 1,0 0-1,1-1 0,-1 1 1,0 0-1,0 0 0,0 0 0,0 0 1,1 1-1,-1-1 0,0 0 1,0 0-1,0 0 0,1 1 1,-1-1-1,0 0 0,0 1 0,1-1 1,-1 0-1,0 1 0,1-1 1,-1 1-1,0 0 0,1-1 0,-1 1 1,1-1-1,-1 1 0,1 0 1,-1-1-1,1 1 0,-1 0 1,1 0-1,0-1 0,0 1 0,-1 0 1,1 0-1,0 0 0,0-1 1,0 1-1,0 0 0,0 0 0,0 0 1,0 0-1,0-1 0,0 1 1,0 0-1,0 0 0,1 0 1,0 0-43,0 0 1,0-1 0,0 0 0,0 1 0,0-1 0,0 1 0,0-1 0,0 0 0,0 0 0,0 0 0,0 0-1,1 0 1,-1 0 0,0 0 0,0 0 0,2-1 0,0 1-144,6 0-269,-1 0 0,0 0 0,17-4 0,-23 3 426,0 1-1,0-1 1,1 0-1,-1 0 0,0 0 1,0 0-1,0 0 1,0 0-1,0-1 0,0 1 1,-1-1-1,1 1 0,0-1 1,-1 0-1,1 0 1,-1 0-1,0 1 0,1-1 1,0-3-1,-40 2 3213,36 2-3170,0 1 0,0 0-1,0 0 1,0 0 0,0 0 0,0 0 0,0 0-1,1 1 1,-1-1 0,0 0 0,0 1 0,0 0-1,0-1 1,1 1 0,-1 0 0,0 0 0,1 0-1,-1 0 1,1 0 0,-1 1 0,1-1 0,-1 0-1,1 1 1,0-1 0,0 1 0,0-1 0,0 1-1,0-1 1,0 1 0,0 0 0,0 0 0,0-1-1,1 1 1,-1 0 0,1 0 0,0 0 0,-1 0-1,1 0 1,0-1 0,0 1 0,0 0-1,0 0 1,1 3 0,-1-4-26,1-1 0,-1 1 0,0 0-1,1-1 1,-1 1 0,0 0 0,1-1 0,-1 1-1,1-1 1,-1 1 0,1-1 0,-1 1 0,1-1-1,0 1 1,-1-1 0,1 0 0,-1 1 0,1-1 0,0 0-1,-1 1 1,1-1 0,0 0 0,0 0 0,-1 0-1,1 1 1,0-1 0,0 0 0,-1 0 0,2 0-1,30 1-485,-25-2 207,-2 2 110,1-2-1,0 1 1,0-1-1,-1 0 1,1 0-1,0 0 1,-1-1-1,1 0 1,7-3 0,-11 3 162,0 1 1,0 0-1,0-1 1,0 0 0,0 1-1,0-1 1,0 0 0,-1 0-1,1 0 1,-1 0 0,1 0-1,-1 0 1,0-1 0,0 1-1,0 0 1,0-1 0,0 1-1,0-1 1,-1 1-1,1-1 1,-1 1 0,0-1-1,0-4 1,0 6 43,0 1 1,0-1-1,-1 1 0,1-1 1,0 0-1,-1 1 0,1-1 1,0 1-1,-1-1 1,1 1-1,-1-1 0,1 1 1,-1-1-1,1 1 0,-1-1 1,1 1-1,-1 0 0,1-1 1,-1 1-1,1 0 0,-1 0 1,0-1-1,1 1 0,-1 0 1,0 0-1,1 0 0,-1 0 1,0 0-1,1 0 0,-1 0 1,-1 0-1,-26 0 857,20 0-681,-2 0 7,5 0-104,-1-1 0,1 2 1,-1-1-1,1 1 0,-12 2 1,16-3-115,0 1 0,0-1 0,-1 1 0,1 0 1,0 0-1,0-1 0,0 1 0,0 0 0,0 0 0,0 0 1,0 0-1,0 0 0,0 0 0,0 0 0,1 0 0,-1 1 0,0-1 1,1 0-1,-1 0 0,1 1 0,-1-1 0,1 0 0,0 1 0,0-1 1,-1 0-1,1 1 0,0-1 0,0 0 0,0 2 0,0-2-4,0-1 0,1 1 0,-1-1 1,0 1-1,0-1 0,0 1 0,0 0 0,0-1 0,1 1 0,-1-1 0,0 0 0,0 1 0,1-1 0,-1 1 0,0-1 0,1 1 0,-1-1 0,1 0 0,-1 1 0,1-1 0,-1 0 0,0 1 0,1-1 0,-1 0 0,1 0 0,-1 1 0,1-1 0,-1 0 0,1 0 0,-1 0 0,1 0 0,0 0 0,21 1-549,-15-1 259,-1 0 57,1 0 0,-1-1 0,0 0-1,1 0 1,-1 0 0,0-1 0,0 0 0,0 0-1,0-1 1,0 0 0,-1 0 0,6-4-1,-7 5 101,-1 0 0,0-1 0,0 0 0,0 0 0,-1 0-1,1 0 1,-1 0 0,1-1 0,-1 1 0,0-1-1,-1 1 1,1-1 0,0 0 0,-1 0 0,0 0-1,0 0 1,0 0 0,0 0 0,-1 0 0,0-6-1,0 9 178,0 0-1,0 0 0,0 0 0,0 0 0,0 0 0,-1 0 0,1 0 0,0 0 0,-1 0 0,1 0 0,-1 0 0,1 0 0,-1 1 0,1-1 0,-1 0 0,0 0 0,0 0 1,1 1-1,-1-1 0,0 0 0,0 1 0,0-1 0,1 1 0,-2-1 0,-2-1 127,1 1 0,-1-1 0,1 1 0,-1 0 1,1 1-1,-1-1 0,-4 0 0,-8 1 531,0 0 0,-21 3 1,35-3-655,-2 1 10,1 0-1,-1-1 1,1 1-1,0 0 0,0 1 1,-1-1-1,1 0 1,0 1-1,0 0 0,0 0 1,1 0-1,-1 0 0,0 0 1,1 0-1,-1 1 1,1-1-1,0 1 0,-3 5 1,2-4-18,0 1 0,1 0 1,0 0-1,0 0 0,0 0 1,0 1-1,1-1 0,0 0 1,0 1-1,0 10 0,1-15-37,0 0 1,1 0-1,-1-1 0,0 1 0,1 0 0,-1 0 0,0-1 0,1 1 0,-1 0 0,1 0 0,-1-1 0,1 1 0,0 0 1,-1-1-1,1 1 0,-1-1 0,1 1 0,0-1 0,0 1 0,-1-1 0,1 1 0,0-1 0,0 0 0,0 1 1,-1-1-1,1 0 0,0 0 0,0 0 0,0 0 0,0 0 0,1 0 0,33 2-659,-28-2 352,0 0 95,-1 0 0,0-1 0,1 0 1,-1 0-1,0 0 0,0-1 0,0 0 1,0 0-1,0 0 0,6-4 0,-10 5 111,1-1 0,-1 0 0,1 0 0,-1 0 0,0 0 0,1 0 0,-1 0 0,-1-1 0,1 1 0,0-1 0,0 1 0,-1-1 0,0 0 0,1 1 0,-1-1-1,0 0 1,0 0 0,-1 0 0,1 0 0,0 0 0,-1 0 0,0-6 0,0 9 121,0-1 0,0 1 1,-1-1-1,1 1 0,0 0 0,0-1 0,-1 1 1,1-1-1,0 1 0,-1 0 0,1-1 0,0 1 1,-1 0-1,1-1 0,-1 1 0,1 0 1,0 0-1,-1-1 0,1 1 0,-1 0 0,1 0 1,-1 0-1,1 0 0,-1-1 0,1 1 0,-1 0 1,1 0-1,-1 0 0,1 0 0,-2 0 0,-20 1 817,15-1-497,0 0-117,0 0-1,0 0 1,0 1-1,0 0 1,0 0-1,-13 5 1,18-6-193,0 1 1,1 0 0,-1 0-1,0 0 1,0 1 0,0-1-1,1 0 1,-1 1 0,1-1-1,-1 1 1,1-1 0,0 1-1,-1 0 1,1 0 0,0-1-1,0 1 1,0 0 0,1 0-1,-1 0 1,0 0-1,1 0 1,-1 0 0,1 0-1,-1 1 1,1-1 0,0 0-1,0 3 1,0-4-28,1-1 0,-1 1-1,0 0 1,0 0 0,0-1 0,1 1 0,-1 0-1,0 0 1,1-1 0,-1 1 0,0 0-1,1-1 1,-1 1 0,1-1 0,-1 1 0,1 0-1,0-1 1,-1 1 0,1-1 0,0 1-1,-1-1 1,1 0 0,0 1 0,-1-1-1,1 0 1,0 1 0,0-1 0,-1 0 0,1 0-1,0 0 1,0 0 0,0 0 0,32 2-348,-24-3 149,0 1-20,1 0 0,0-1-1,-1 0 1,1-1 0,-1 0 0,1-1 0,-1 0 0,0 0 0,0-1-1,0 0 1,0-1 0,-1 1 0,0-2 0,0 1 0,0-1 0,-1-1-1,10-9 1,-15 14 251,0 0 0,-1 0 0,1 0 0,-1 0 0,0 0-1,1 0 1,-1-1 0,0 1 0,0 0 0,1-5 0,-2 7 76,0-1 0,0 0 0,0 0 0,0 1 1,0-1-1,-1 0 0,1 0 0,0 1 1,0-1-1,0 0 0,-1 1 0,1-1 1,0 0-1,-1 1 0,1-1 0,-1 0 1,1 1-1,0-1 0,-1 1 0,1-1 0,-1 1 1,0-1-1,1 1 0,-1-1 0,1 1 1,-1 0-1,0-1 0,1 1 0,-1 0 1,0-1-1,0 1 0,1 0 0,-1 0 1,0 0-1,1 0 0,-1 0 0,0 0 0,-1 0 1,-27-3 1684,0 1 0,-39 3 0,20 0-996,48-1-788,-1 0 1,0 0-1,0 0 1,0 0-1,0 0 1,0 0 0,1 0-1,-1 0 1,0 0-1,0 0 1,0 1-1,0-1 1,1 0-1,-1 1 1,0-1-1,0 1 1,1-1-1,-1 1 1,0-1-1,1 1 1,-1-1-1,0 1 1,1 0-1,-1-1 1,0 2 0,-2 22-1701,3-23 1626,0 13-3790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54 7331,'0'0'7558,"-8"-8"-6816,-25-27-150,32 34-574,-1-1-1,0 1 1,0 0-1,0 0 0,0 0 1,0 0-1,-1 1 0,1-1 1,0 1-1,0-1 1,0 1-1,-1 0 0,1 0 1,0 0-1,0 0 1,-1 0-1,1 0 0,0 0 1,0 1-1,-1-1 0,1 1 1,0 0-1,0 0 1,0 0-1,0 0 0,0 0 1,0 0-1,0 0 0,0 1 1,1-1-1,-1 1 1,0-1-1,1 1 0,-3 3 1,-7 8-17,1 1 1,1 0-1,0 0 0,1 1 1,1 0-1,-6 17 1,-2 10 26,-11 48 0,19-53-35,1 0 0,2 1 0,1-1 0,2 1 0,7 70 0,-5-101 0,0 0 0,1 0 0,0-1 0,0 1 0,0 0 0,1-1 0,0 1 0,0-1 0,0 0 0,1 0 0,0-1 1,0 1-1,1-1 0,-1 1 0,1-1 0,1-1 0,-1 1 0,0-1 0,1 0 0,7 4 0,-4-3-25,1-1 0,-1-1 0,1 0 0,-1 0 0,1 0 0,0-1-1,0-1 1,0 0 0,0 0 0,0-1 0,1 0 0,-1-1 0,14-3 0,-14 2 10,0-2 1,0 1-1,-1-2 0,0 1 1,1-1-1,-2-1 1,1 1-1,-1-1 0,1-1 1,-2 0-1,1 0 1,-1 0-1,0-1 1,10-15-1,-2 1-7,-1 0 0,0-1 0,-2 0-1,16-44 1,-21 43 35,-2 0 0,0 0 0,-2-1-1,-1 0 1,-1-48 0,-1 66-1,0 0-1,-1 1 1,0-1-1,0 0 1,-1 0 0,1 1-1,-2-1 1,1 1-1,-1-1 1,1 1 0,-2 0-1,1 0 1,-1 0-1,-4-5 1,4 7-89,1 0 1,-1 0-1,0 1 0,-1-1 1,1 1-1,-1 0 0,1 0 1,-1 1-1,0-1 0,0 1 1,0 0-1,0 1 0,0-1 1,-1 1-1,1 0 0,0 0 1,-1 0-1,-7 1 0,1 0-808,8-1 284,0 1 0,-1 0 1,1 1-1,-1-1 0,1 1 1,-6 1-1,-2 10-2932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5907,'0'0'7491,"123"0"-7299,-69 0-64,4 0-128,-37 0-496,-7 0-4194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92 8180,'0'0'4997,"-13"22"-4250,-36 69-432,46-86-306,1 0 0,0 0 0,0 0 1,0 1-1,0-1 0,1 1 0,0-1 1,0 1-1,1-1 0,0 1 0,0 0 1,0-1-1,0 1 0,1 0 0,0-1 1,3 10-1,-3-13-13,1 1 1,-1-1-1,1 0 0,0 0 1,0 0-1,0 0 0,0 0 1,0 0-1,0-1 0,1 1 1,-1-1-1,1 1 1,-1-1-1,1 0 0,-1 0 1,1 0-1,0 0 0,-1 0 1,1-1-1,0 1 0,3-1 1,1 1-7,-1 0 1,1-1-1,0 1 1,0-2-1,-1 1 1,1-1-1,0 0 1,7-2 0,-10 1-4,0 0 1,0 0 0,0-1 0,0 0 0,0 1 0,-1-1 0,1-1 0,-1 1 0,0 0 0,0-1 0,0 0 0,-1 0 0,1 0 0,-1 0 0,0 0 0,0 0 0,0 0-1,0-1 1,-1 1 0,0-1 0,2-8 0,0-10 64,0 0 0,0-46 0,-4 62-43,0 1 1,0-1-1,-1 0 0,1 1 0,-2-1 0,1 1 1,-1 0-1,0 0 0,0 0 0,0 0 1,-1 0-1,0 1 0,0-1 0,0 1 1,-1 0-1,0 1 0,0-1 0,0 1 0,0 0 1,-1 0-1,0 0 0,0 1 0,-12-5 1,3 6-348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7764,'0'0'7635,"2"97"-7235,-4-20-240,-10 5-96,3-5 32,2-8-96,2-10-640,3-9-1057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8596,'0'0'5971,"144"-33"-5907,-63 33 32,12 0-96,-58 0-2097,-5 2-2497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6547,'0'0'6931,"-10"18"-6829,7-12-99,-8 13 3,1 0 0,1 1-1,1 0 1,0 0-1,-8 41 1,8 6-8,3 124 1,5-145-12,0-41 10,0 1 0,0 0-1,1-1 1,-1 1 0,1 0 0,1-1 0,-1 1 0,1-1-1,0 0 1,5 11 0,-5-14-6,0 1 0,0-1 1,0 0-1,0 1 0,1-1 0,-1 0 1,1 0-1,-1-1 0,1 1 0,0 0 1,0-1-1,0 0 0,0 1 0,0-1 1,0 0-1,0-1 0,0 1 0,0 0 1,0-1-1,5 0 0,-3 1-2,1-1 1,-1-1-1,0 1 0,1-1 1,-1 1-1,0-2 0,0 1 0,0 0 1,0-1-1,0 0 0,0 0 1,0-1-1,0 1 0,-1-1 0,5-4 1,-2 2 23,-1-1 1,0-1 0,0 1 0,0-1 0,-1 0-1,0 0 1,0-1 0,5-12 0,-2 2-58,-1-1 0,-1 0 1,-1 0-1,0-1 0,-2 0 0,0 1 0,0-33 1,-3 37-273,-2-27-1934,2 40 2053,-1 1-1,1-1 1,-1 1 0,1-1-1,-1 0 1,0 1 0,1-1-1,-1 1 1,0 0 0,0-1-1,0 1 1,0 0 0,-1-1-1,1 1 1,0 0 0,0 0-1,-1 0 1,1 0 0,-1 0-1,-1 0 1,-15-3-3981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7187,'0'0'5059,"120"13"-4515,-73-7-288,2 5-128,2-3-128,-35-6-2049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0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7523,'0'0'5318,"0"2"-4900,0 268 308,1-279-689,0 0 1,1 0-1,1 1 1,0-1-1,0 1 0,0-1 1,1 1-1,7-11 1,-9 15-17,4-6 6,0-1 1,1 1 0,0 0 0,0 1-1,1 0 1,1 0 0,13-11 0,-16 15-7,0 1 1,0 0 0,0 0 0,1 0 0,0 1 0,0 0 0,0 1 0,0-1-1,0 1 1,0 1 0,1-1 0,-1 1 0,11 0 0,-15 1-16,-1 0 0,1 0 0,-1 0 0,1 0 0,-1 1 1,1-1-1,-1 1 0,1-1 0,-1 1 0,1 0 0,-1 0 0,0 0 1,1 0-1,2 3 0,-3-2-1,1 1 1,-1 0-1,0 0 1,0 0-1,0 0 1,0 0-1,0 0 0,-1 1 1,0-1-1,2 5 1,13 48-478,0 3-1628,-13-52 1194,-1 1-1,2-1 0,-1 0 1,1-1-1,5 9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4194,'0'0'7342,"13"-12"-7265,1-2-76,18-17-283,43-34 0,-75 65 270,2-2-25,0 1 1,0-1-1,0 1 0,0 0 0,0 0 0,0-1 0,1 1 1,-1 1-1,0-1 0,0 0 0,1 1 0,2-1 1,-5 20-229,0 9 465,-1 0-1,-2-1 1,-10 47-1,3-25-1077,7-40-2326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7267,'0'0'7025,"21"16"-6444,68 51-258,-69-52-249,1-2 0,1-1-1,0 0 1,0-2-1,1 0 1,0-2 0,34 8-1,22 8-790,-78-24 559,20 10-767,-11-3-1005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1 224 9572,'0'0'5875,"42"-79"-5715,25 43-64,7-3-96,5 3 0,-9 7-1905,-51 25-3073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8148,'0'0'4839,"3"-1"-4724,0 0-83,1 0 1,-1 0-1,0 0 1,0-1-1,0 0 0,0 1 1,0-1-1,0 0 1,0 0-1,-1-1 1,1 1-1,2-3 0,33-41 176,-20 24-127,-1 2-4,-12 12-90,1 1 1,0 0-1,0 0 1,1 1-1,0 0 1,9-6-1,-14 31-510,-4 16 314,-1 1 0,-2-1 0,-2 0 0,-1-1 0,-24 67 0,26-87-3475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8868,'0'0'5923,"58"8"-7188,-40-8-3633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10261,'0'0'1953</inkml:trace>
  <inkml:trace contextRef="#ctx0" brushRef="#br0" timeOffset="1">340 1 9460,'0'0'1105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10549,'0'0'3329,"-24"115"-2912,8-62-17,2 7-320,0 1-64,0-7-16,3-1 0,-1-14-977,0-3-1088,1-13-1856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10437,'0'0'4978,"107"-6"-4722,-56 6-240,5 0 96,0 0-112,-3 0-1665,-11 0-3217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35 368,'0'0'11640,"-13"27"-11344,-41 89 6,50-105-276,0 1 1,0 0-1,2 0 0,-1 0 1,1 1-1,1-1 1,0 1-1,1-1 1,2 20-1,0 7 43,-2-35-67,0-1 1,0 0-1,0 1 0,0-1 0,1 1 0,-1-1 0,1 0 1,0 1-1,0-1 0,0 0 0,1 0 0,-1 0 0,1 0 0,-1 0 1,1 0-1,4 5 0,-3-6 1,0 0 1,1 0-1,-1 0 1,0 0-1,1 0 0,0-1 1,-1 0-1,1 1 1,0-2-1,-1 1 1,1 0-1,0-1 0,0 1 1,7-1-1,-3-1 32,0 1 0,0-1-1,1-1 1,-1 1 0,0-1-1,-1-1 1,1 1 0,0-2-1,-1 1 1,1-1 0,-1 0-1,0 0 1,0-1 0,-1 0-1,1 0 1,-1 0 0,0-1-1,-1 0 1,1-1-1,-1 1 1,6-12 0,-2 4 44,0-1 1,-2 0-1,0 0 1,0 0 0,-2-1-1,0 0 1,0-1-1,-2 1 1,3-30-1,-5 33-36,1 1 3,-2 0 0,0-1 0,0 1-1,-1 0 1,-3-16 0,4 25-49,-1 1-1,0-1 1,0 0-1,0 0 1,-1 1-1,1-1 1,-1 1 0,1-1-1,-1 1 1,0 0-1,0-1 1,0 1-1,0 0 1,0 0-1,0 0 1,-1 1 0,1-1-1,-1 1 1,1-1-1,-1 1 1,0 0-1,1 0 1,-1 0 0,0 0-1,0 0 1,0 0-1,-3 1 1,-6-2-916,1 1 0,-1 1 0,0 0-1,1 1 1,-17 2 0,25-2 167,0 0-1,0 0 1,0 1 0,0-1-1,0 1 1,0 0-1,-4 3 1,6-4 392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9668,'0'0'5059,"156"48"-4755,-103-42-224,5 0-80,-2-4-688,-40-2-3426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0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99 2993,'0'0'8394,"-9"22"-8101,-31 72 11,37-86-248,1 0 1,0 0-1,0 0 0,1 1 1,0-1-1,0 1 0,1 16 1,1-9-4,-1-13-50,0-1-1,0 0 1,0 0-1,1 1 1,-1-1-1,1 0 1,-1 0-1,1 0 1,0 0 0,0 0-1,0 0 1,0 0-1,0 0 1,1 0-1,-1 0 1,0-1-1,1 1 1,-1 0-1,1-1 1,0 1-1,0-1 1,-1 0-1,1 0 1,0 1-1,0-1 1,0 0-1,0-1 1,0 1-1,0 0 1,1 0-1,-1-1 1,4 1-1,0 0 2,0-1 0,0 1 0,0-2 0,0 1 0,0 0 0,0-1 0,0 0 0,0 0 0,0-1 0,0 0 0,10-4 0,-8 1 8,1-1 1,-1 0-1,0 0 1,0 0-1,0-1 0,-1 0 1,0-1-1,-1 0 0,1 0 1,-2 0-1,1-1 1,-1 1-1,4-11 0,-4 9 56,-1-1 0,0 0 0,0 0 0,-1 0 1,-1 0-1,0-1 0,0 1 0,-2-1 0,1 1 0,-1-1 0,-2-16 0,0 24 59,1-1 1,-1 1-1,1 0 0,-1-1 1,0 1-1,-1 0 0,1 0 1,-1 0-1,0 1 0,0-1 1,0 1-1,0-1 0,-1 1 1,1 0-1,-6-3 1,4 2-78,0 1 0,0 0 0,0 0 1,-1 0-1,1 1 0,-1 0 1,0 0-1,0 0 0,1 1 1,-1-1-1,-10 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9444,'0'0'859,"1"22"-189,1 158 792,-2-100-1187,0-79-328,0-1 0,0 0 0,0 1 0,0-1 1,0 0-1,1 0 0,-1 1 0,0-1 0,0 0 0,0 1 0,1-1 1,-1 0-1,0 0 0,0 1 0,1-1 0,-1 0 0,0 0 0,1 0 1,-1 0-1,0 1 0,1-1 0,-1 0 0,0 0 0,1 0 1,-1 0-1,0 0 0,1 0 0,-1 0 0,0 0 0,1 0 0,-1 0 1,0 0-1,1 0 0,-1 0 0,1 0 0,-1 0 0,16-4-1187,-7-2 1070,-1 0 1,0-1 0,0 0-1,0 0 1,-1 0 0,0-1 0,0 0-1,-1-1 1,6-10 0,28-31 578,-35 44-69,0 0 0,0 1-1,1 0 1,0 0-1,0 0 1,0 1-1,1-1 1,-1 2 0,1-1-1,0 1 1,0 0-1,0 0 1,1 1-1,-1 0 1,1 0-1,-1 1 1,13-1 0,-19 2-335,0 0-1,-1 1 1,1-1 0,0 0 0,-1 0 0,1 1 0,-1-1 0,1 0 0,0 1 0,-1-1 0,1 0 0,-1 1 0,1-1 0,-1 1 0,1-1 0,-1 1 0,1-1 0,-1 1 0,0-1 0,1 1 0,-1 0 0,0-1-1,1 1 1,-1-1 0,0 1 0,0 0 0,1-1 0,-1 1 0,0 0 0,0 1 0,2 25 85,-2-20-35,1 84-463,-2-53-7097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10485,'0'0'4946,"144"134"-4626,-100-96-240,0-7 16,1-6-32,-8-6-64,-2 0-480,-12 0-881,-14 2-2192,-9 2-161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10373,'0'0'5362,"105"-97"-5266,-38 54-96,10-4-256,-47 29-2849,-9 3-3923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6:52:27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9060,'0'0'4066,"0"17"-3861,0 118 81,0-135-444,1 1 1,-1-1-1,1 1 0,-1-1 1,1 0-1,0 1 0,-1-1 1,1 0-1,0 1 1,-1-1-1,1 0 0,0 0 1,-1 0-1,1 0 0,0 0 1,-1 0-1,1 0 0,0 0 1,-1 0-1,1 0 1,0 0-1,0 0 0,-1 0 1,1 0-1,0-1 0,-1 1 1,2-1-1,20-5-1025,-14 0 803,-1 0 1,0 0-1,0 0 1,-1-1 0,0 0-1,7-11 1,-9 12 546,1 0 1,0 0-1,0 0 1,0 0-1,1 1 1,-1 0-1,1 0 1,0 0-1,1 1 1,-1 0 0,13-6-1,-11 8 237,0 0 0,0 1 1,0 0-1,0 0 0,14 1 0,-22 0-383,1 1-1,-1-1 1,1 1-1,-1-1 1,1 1-1,-1-1 1,1 1-1,-1-1 1,0 1 0,0 0-1,1-1 1,-1 1-1,0-1 1,0 1-1,1 0 1,-1-1-1,0 1 1,0 0-1,0-1 1,0 1-1,0 0 1,0-1 0,0 1-1,0 1 1,0 24 268,-1-18-89,2 6-88,-2 0 0,0 1-1,-1-1 1,0 0 0,-1 0-1,-7 22 1,-8 19-2652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18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96,'0'0'32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19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0 416,'0'0'2017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1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1 706 10949,'0'0'595,"16"-1"-523,-11 1-53,4 0 15,0 0-1,0 0 1,-1-1-1,1-1 1,-1 0-1,1 0 1,-1 0-1,0-1 1,0 0-1,0-1 1,0 0-1,0 0 1,7-6-1,9-9 57,0-1-1,-2-2 1,0 0-1,-2-1 0,0-1 1,18-30-1,-26 34-48,-1 0 0,0-1 0,-2 0 0,0-1 0,-2 0 0,0 0 0,-2 0 0,6-45 0,-8 23 33,-4-83-1,1 122-41,-1 1 1,0-1-1,0 1 0,0-1 0,-1 1 1,1-1-1,-1 1 0,0 0 0,0 0 1,-5-8-1,5 11 19,1-1 1,-1 0-1,1 1 0,-1-1 1,1 1-1,-1 0 0,0-1 0,0 1 1,0 0-1,0 0 0,0 0 1,0 0-1,0 1 0,0-1 1,0 0-1,0 1 0,0 0 0,-1-1 1,1 1-1,0 0 0,0 0 1,0 0-1,-1 0 0,1 1 1,-2 0-1,2-1-45,0 1-1,0 0 1,0 1 0,0-1 0,0 0-1,0 0 1,0 1 0,1-1 0,-1 1-1,1 0 1,-1-1 0,1 1 0,-1 0-1,1 0 1,0 0 0,0 0 0,0 0 0,0 0-1,0 0 1,1 0 0,-2 3 0,-2 5 6,-28 74-13,4 2 0,4 0 1,-27 179-1,44-215 23,3 1 0,2 94 1,3-141-36,-1 0 1,1 0 0,0 0-1,0 0 1,0 0 0,1 0-1,0 0 1,-1-1 0,1 1 0,1-1-1,-1 1 1,0-1 0,1 0-1,0 1 1,-1-1 0,1-1-1,1 1 1,-1 0 0,0-1 0,1 1-1,-1-1 1,1 0 0,-1 0-1,1-1 1,0 1 0,6 1-1,-4-2-13,0 1 0,0-1 0,0 0 0,0 0 0,0-1 0,0 0 0,0 0 0,0 0 0,0-1 0,0 0 0,0 0 0,0-1 0,0 1 0,-1-1 0,1-1 0,-1 1 0,10-6 0,2-5-25,-1 0-1,-1-1 1,17-20 0,-15 15-187,33-27 1,-50 45 226,0 1 0,1-1-1,-1 1 1,1-1 0,-1 1 0,1-1 0,-1 1 0,1 0 0,-1-1-1,1 1 1,-1 0 0,1-1 0,0 1 0,-1 0 0,1 0 0,0 0-1,-1 0 1,1-1 0,0 1 0,-1 0 0,1 0 0,-1 0 0,1 0-1,0 0 1,-1 0 0,1 1 0,0-1 0,-1 0 0,1 0 0,0 0-1,-1 1 1,1-1 0,-1 0 0,1 1 0,-1-1 0,1 0 0,-1 1-1,1-1 1,-1 1 0,1-1 0,-1 1 0,1-1 0,-1 1 0,1-1-1,-1 1 1,0-1 0,0 1 0,1-1 0,-1 1 0,0 0 0,0-1-1,1 1 1,-1 0 0,0 0 0,6 45 161,-5-30-165,0-4 77,1-1 0,0 1-1,1-1 1,0 0 0,1 0-1,7 14 1,-9-22-208,-1 0 1,1 0-1,0 0 1,1 0-1,-1-1 1,0 1-1,1-1 0,-1 1 1,1-1-1,5 3 1,-6-4-322,1 0 0,0 1 0,0-1 0,0-1 1,0 1-1,0 0 0,0-1 0,0 1 0,0-1 1,0 0-1,0 0 0,0 0 0,6-1 1,5-5-4769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1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8980,'0'0'3682,"-36"99"-4947,28-64-2657,6-11-3377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2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10197,'0'0'1915,"0"16"-1904,3 180-1041,8-205-1224,2-7 2166,-1-2 1,13-23-1,-17 26 282,1 1-1,0-1 1,1 2 0,1-1-1,20-19 1,-29 31-169,0 0 0,0 0 0,0 0 0,0 1 0,1 0 1,-1-1-1,1 1 0,-1 0 0,1 0 0,-1 0 0,1 0 0,0 1 0,-1-1 1,1 1-1,0-1 0,0 1 0,-1 0 0,1 0 0,0 0 0,0 1 0,-1-1 1,1 1-1,0-1 0,0 1 0,-1 0 0,1 0 0,-1 0 0,1 1 1,-1-1-1,0 0 0,1 1 0,-1 0 0,0-1 0,0 1 0,0 0 0,0 0 1,0 0-1,0 0 0,-1 1 0,1-1 0,-1 0 0,2 4 0,24 79 517,-6-15-1742,-1-27-3656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2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0 318 9044,'17'-2'-67,"-2"1"83,-2 1 12,0-1 0,0-1 1,0 0-1,-1-1 0,1 0 1,20-8-1,-18 4-82,0 0 0,0-2 0,0 1-1,-1-2 1,0 0 0,-1 0 0,0-1 0,12-15 0,-20 20-23,0 0 1,0-1-1,0 1 1,-1-1 0,0-1-1,0 1 1,-1 0-1,1-1 1,-2 0-1,1 0 1,-1 0-1,-1 0 1,1 0 0,-1 0-1,-1 0 1,1 0-1,-2-1 1,0-12-1,0 19 196,0 0 0,0 0-1,0 0 1,-1 0-1,1-1 1,0 2 0,-1-1-1,0 0 1,1 0 0,-1 0-1,0 1 1,0-1 0,0 1-1,0-1 1,0 1-1,0 0 1,0 0 0,0 0-1,0 0 1,-1 0 0,1 1-1,0-1 1,-1 0-1,1 1 1,0 0 0,-5 0-1,1-1 105,0 0 0,0 1-1,-1 0 1,1 0-1,0 1 1,0-1 0,0 1-1,0 1 1,-11 3-1,10-1-177,1 1 0,0-1-1,-1 1 1,2 0-1,-1 1 1,1-1 0,0 1-1,0 0 1,0 1-1,1-1 1,0 1 0,0 0-1,1 0 1,0 0-1,0 0 1,-3 14 0,3-10-62,0 1 1,1-1-1,0 1 1,1 0-1,0 0 0,1-1 1,1 1-1,0 0 1,0 0-1,5 19 1,-2-22-366,1 1 1,0-1-1,0 0 1,1 0-1,0-1 1,1 0-1,-1 0 1,2 0-1,-1-1 1,1 0-1,0 0 1,0-1-1,1 0 1,9 4-1,-16-9-60,0 0 0,0 0 0,0 0 1,0-1-1,0 1 0,0-1 0,0 0 0,0 1 0,0-1 0,2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 9220,'0'0'2599,"-6"-9"-2490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3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5587,'0'0'8537,"-19"0"-8209,2-1-252,-1 2 1,-22 3-1,38-3-74,0 0 0,0-1 0,0 1 0,0 0-1,0 0 1,0 0 0,0 1 0,0-1 0,0 0 0,0 1-1,0-1 1,1 1 0,-1 0 0,1-1 0,-1 1-1,1 0 1,0 0 0,0 0 0,-1 0 0,1 0 0,1 0-1,-1 0 1,0 1 0,0 2 0,-1 4-10,1 0 0,0-1 0,0 1 0,2 14 0,-1-12 2,0-9-21,0 0-1,0 0 0,0 0 0,0 0 1,0 0-1,0 0 0,1 0 1,-1 0-1,1-1 0,-1 1 0,1 0 1,0 0-1,0 0 0,0-1 0,0 1 1,0 0-1,0-1 0,1 1 0,-1-1 1,0 1-1,1-1 0,2 2 0,-1-2-135,-1 1 0,1-2-1,0 1 1,0 0 0,-1-1-1,1 1 1,0-1-1,0 0 1,0 0 0,0 0-1,0 0 1,-1 0-1,1-1 1,0 1 0,4-2-1,-2 0 31,-1 1-1,0-1 1,0 0 0,-1 0-1,1-1 1,0 1-1,-1-1 1,1 0-1,-1 0 1,0 0 0,5-7-1,32-47-406,-18 24-101,-20 34 491,0 6 107,0 21 163,-3 33 185,0-33-212,-1-19-71,1 0 0,1 0-1,0 0 1,0 0-1,1 1 1,0-1-1,0 0 1,1 0 0,4 13-1,-5-21-38,-1 0-1,1 0 1,0 0 0,-1 1-1,1-1 1,0 0-1,0-1 1,0 1-1,0 0 1,0 0 0,0 0-1,0 0 1,0-1-1,0 1 1,0 0 0,0-1-1,0 1 1,0-1-1,1 1 1,-1-1 0,0 0-1,0 0 1,1 1-1,-1-1 1,0 0-1,0 0 1,1 0 0,-1 0-1,0 0 1,1-1-1,-1 1 1,0 0 0,0-1-1,0 1 1,1-1-1,-1 1 1,0-1 0,0 1-1,0-1 1,0 0-1,0 1 1,2-2-1,2-2-65,-1-1 0,1 1 0,0-1 0,-1 1-1,0-1 1,7-11 0,41-89 2001,-47 103-1081,-1 10-627,0 11-100,-4-19-90,28 219 516,-26-212-933,2-12 292,2-16 143,2-9 100,1 0 1,1 0-1,26-50 0,-31 70 1,1 1-1,-1 1 1,1-1-1,1 1 1,0 0-1,0 0 1,0 1-1,1 0 1,0 0-1,1 1 1,-1 0-1,1 1 1,1-1-1,-1 2 0,16-7 1,174-33 1044,-188 42-1187,-4-1-413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29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1669 8692,'0'0'1158,"29"-15"-603,273-121 1187,664-237 287,331-132-1446,-1206 468-545,1180-452 268,-1218 471-277,139-44 85,-152 52-95,1 2 0,73-6 0,-102 13-210,0 1 0,0 0-1,-1 1 1,1 1 0,18 4 0,-28-6 85,0 1 0,0 0 0,0-1 0,0 1 1,0 0-1,-1 0 0,1 0 0,0 1 0,0-1 0,-1 0 0,1 1 1,0-1-1,-1 1 0,0-1 0,2 3 0,-2-2-5,-1-1 0,1 1-1,-1 0 1,0-1 0,1 1-1,-1-1 1,0 1 0,0 0 0,0-1-1,0 1 1,-1-1 0,1 1-1,0 0 1,-1-1 0,1 1 0,-1-1-1,1 1 1,-1-1 0,0 1-1,0-1 1,1 0 0,-1 1-1,-2 1 1,-32 36-7871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6451,'0'0'3311,"5"10"-3012,-4-8-286,3 4 42,0 0 0,-1 0 0,0 1 0,0-1 0,-1 1 0,0 0 0,0 0 0,0 0 0,-1 0 0,1 13 1,-4 21 89,1 32 3,1-66-151,0 0 1,1-1-1,0 1 0,0-1 1,1 1-1,0-1 0,0 0 1,3 7-1,-4-12-63,-1 0 0,1 0 0,0 0 0,-1 0 1,1 0-1,0 0 0,0 0 0,0 0 0,0 0 0,-1 0 0,1-1 0,0 1 1,0 0-1,1-1 0,-1 1 0,0 0 0,0-1 0,0 1 0,0-1 0,0 0 1,1 1-1,-1-1 0,2 0 0,-1 0-14,0 0 1,1-1-1,-1 1 1,0-1-1,0 1 1,0-1 0,0 0-1,0 0 1,0 0-1,0 0 1,0 0-1,2-2 1,5-5-72,-1 0 1,1 0 0,12-18 0,-17 22 198,-2 1-43,8-10-8,1 0 0,23-21 0,-30 31 88,0 0 1,0 0-1,0 1 1,0-1-1,1 1 1,-1 0-1,1 0 1,0 0-1,0 1 1,-1-1-1,1 1 1,0 1-1,0-1 1,5 0-1,-8 2-58,-1-1 1,1 1-1,-1-1 0,0 1 1,0-1-1,1 1 0,-1 0 0,0-1 1,0 1-1,0 0 0,0 0 1,0 0-1,0 0 0,0 0 0,0 0 1,0 0-1,0 0 0,0 1 1,-1-1-1,1 0 0,0 0 1,-1 1-1,1-1 0,-1 0 0,0 1 1,1 1-1,8 47 879,-7-39-649,0 3-169,12 59 498,-13-67-756,1 0-1,0 0 1,0 0 0,1-1-1,-1 1 1,1-1-1,0 1 1,1-1-1,3 5 1,3-6-3813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3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1 368,'0'0'12294,"99"27"-12390,-52-23-80,8-3-929,-2-1-1440,-36 0-2113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4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1 580 432,'0'0'11421,"19"-2"-11341,-14 1-72,6 0-5,0 0 0,1-1-1,-1 0 1,0-1 0,0 0-1,0-1 1,-1 0 0,1 0-1,-1-1 1,0-1 0,13-9-1,6-8-690,-1 0 0,-2-2-1,0-2 1,-2 0-1,31-44 1,-46 58 445,-1 0 0,0-1 0,-1 0 0,-1 0 0,0 0 1,-1-1-1,0 0 0,-1 0 0,-1 0 0,-1-1 0,0 1 0,-1-1 0,0 1 0,-2-1 0,-2-21 0,3 34 336,-1 0 0,0-1 0,0 1-1,0 0 1,-1 0 0,1 0-1,-1 0 1,0 0 0,0 0 0,0 0-1,0 0 1,0 1 0,0-1-1,-1 1 1,1-1 0,-1 1-1,0 0 1,0 0 0,0 0 0,0 1-1,0-1 1,0 1 0,0 0-1,-6-2 1,-4 0 486,0 0 0,0 1 0,0 0 0,-27 1 1,35 2-480,0-1 0,-1 1 0,1 0 1,0 1-1,0-1 0,0 1 1,0 0-1,0 0 0,1 0 1,-1 1-1,1-1 0,-1 1 1,1 0-1,0 1 0,0-1 1,0 1-1,1 0 0,-1 0 0,1 0 1,0 0-1,0 0 0,0 1 1,1 0-1,-3 5 0,-2 5-58,0 1 0,2 0 0,0 1 0,1-1 0,0 1 0,-1 23 0,2-15-17,1 1 0,1 0 0,2 0-1,0-1 1,7 31 0,-6-47-26,0 0 1,1-1-1,0 1 0,0-1 0,1 0 0,0 0 0,0 0 1,1 0-1,0-1 0,0 0 0,1 0 0,0 0 0,0-1 0,1 0 1,-1 0-1,2 0 0,-1-1 0,13 7 0,-10-7-109,1 0-1,0-1 1,0 0-1,0-1 0,0-1 1,19 3-1,68-1-1264,-78-4 1283,-19 0 94,-1 0 0,1 1 0,-1-1-1,0 0 1,1 1 0,-1-1 0,1 0 0,-1 1-1,0-1 1,1 1 0,-1-1 0,0 0 0,0 1-1,1-1 1,-1 1 0,0-1 0,0 1-1,0-1 1,0 1 0,0-1 0,0 1 0,0-1-1,1 1 1,-1-1 0,-1 1 0,1-1 0,0 2-1,0 19 234,0-15-61,-1 7 94,2 0-1,-1 0 1,2 0-1,-1 0 1,8 24-1,-8-34-337,1 1-1,-1-1 1,1 0-1,-1 0 1,1 0-1,0 0 1,1 0-1,-1 0 1,0 0-1,1-1 1,0 1-1,-1-1 1,1 0-1,0 0 1,0 0-1,0 0 1,1 0-1,-1 0 0,0-1 1,1 0-1,-1 0 1,0 0-1,1 0 1,0 0-1,-1-1 1,5 1-1,21-2-2783,-14-4-1914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4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8228,'0'0'1857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10341,'0'0'1075,"1"15"-822,1 30-170,-2 0 0,-6 47-1,5-91-121,1 0 0,0 1 0,0-1 0,-1 0 0,1 0 0,0 1-1,0-1 1,0 0 0,1 1 0,-1-1 0,0 0 0,0 0-1,1 1 1,-1-1 0,0 0 0,1 0 0,1 2 0,-2-2-30,1-1 1,-1 0 0,1 0 0,-1 0-1,1 0 1,-1 0 0,1 0 0,-1 0-1,1 0 1,-1 0 0,1 0 0,0 0-1,-1 0 1,1 0 0,-1-1 0,1 1-1,-1 0 1,1 0 0,-1 0 0,1-1-1,-1 1 1,0 0 0,1-1 0,-1 1-1,1 0 1,0-2 0,30-34-962,-12 5 987,-12 18 262,1 1 0,17-22-1,-24 32-165,1 1-1,-1 0 1,0 0-1,0 0 1,1 0-1,-1 0 1,1 0-1,-1 0 1,0 0-1,1 0 1,0 1-1,-1-1 1,1 1-1,-1-1 1,1 1-1,0 0 1,-1-1-1,1 1 1,0 0-1,-1 0 1,1 0-1,0 0 1,-1 1-1,1-1 1,0 0-1,-1 1 1,1-1-1,3 2 1,-3-1-8,1 1 1,-1-1 0,0 1-1,0 0 1,1 0-1,-1 0 1,0 0-1,0 0 1,-1 0 0,1 0-1,0 1 1,-1-1-1,1 1 1,-1-1 0,2 4-1,3 16 231,-1 0 0,4 30 0,7 28 45,-14-72-628,0-1 0,1 0 0,0 1 0,1-1 0,-1-1 0,1 1 0,9 11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6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5859,'0'0'5861,"9"5"-5546,0 2-224,1-1 1,0 0-1,0-1 1,0 0-1,0-1 1,1 0-1,0-1 1,-1 0-1,16 2 1,-14-4-83,-1 0 1,0-1-1,1-1 1,-1 0 0,1-1-1,-1 0 1,0-1-1,19-6 1,-25 6-21,1 0 1,0 0 0,-1 0 0,0-1 0,1 0 0,-2 0 0,1 0 0,0 0 0,-1-1 0,0 0 0,0 0-1,0 0 1,-1-1 0,1 1 0,-1-1 0,-1 1 0,4-8 0,-4 5-14,1 0 1,-1 0-1,0 0 1,-1 0-1,0 0 1,0 0-1,-1 0 1,0 0-1,0 0 0,-1 0 1,0 0-1,0 0 1,-1 0-1,-4-13 1,4 16 63,0 1 1,0 0 0,-1 0-1,1-1 1,-1 2 0,0-1-1,0 0 1,-1 1 0,1-1-1,-1 1 1,1 0 0,-1 0-1,0 0 1,0 1 0,-1-1-1,1 1 1,0 0 0,-1 0 0,1 1-1,-1-1 1,0 1 0,1 0-1,-1 0 1,0 1 0,-7-1-1,10 1-11,-1 0 0,1-1 0,0 1 0,-1 1 0,1-1-1,0 0 1,0 0 0,0 1 0,-1-1 0,1 1 0,0 0 0,0 0-1,0 0 1,0 0 0,0 0 0,0 0 0,0 0 0,0 1 0,0-1-1,1 1 1,-3 1 0,1 2-17,1 0 0,-1 0 0,1 0 0,0 1-1,0-1 1,1 0 0,0 1 0,-1 5 0,-5 26 2,3 1 1,1 0-1,1 0 1,5 45-1,-3-77-35,1 0 0,0 0 1,0 0-1,0-1 0,1 1 0,0 0 1,0-1-1,1 1 0,-1-1 0,1 0 1,0 0-1,0 0 0,1 0 0,0 0 1,-1-1-1,2 0 0,-1 0 0,0 0 1,1 0-1,0 0 0,0-1 0,0 0 1,6 3-1,-4-3-485,0-1 1,0 1-1,-1-2 0,1 1 1,0-1-1,1 0 0,-1 0 1,0-1-1,0 0 0,0 0 1,12-2-1,-2-5-3666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9 6595,'-7'-7'9946,"6"7"-9810,-9-1-74,0 2-1,0-1 1,0 1 0,0 1 0,1 0-1,-1 0 1,-16 6 0,22-6-63,0 1-1,0-1 1,0 0 0,0 1 0,1 0 0,-1 0-1,1 0 1,0 0 0,0 1 0,0-1-1,1 1 1,-1 0 0,1 0 0,0-1 0,-1 2-1,2-1 1,-1 0 0,1 0 0,-3 9 0,3-8-13,0 1 1,0-1 0,0 0 0,1 0-1,0 1 1,0-1 0,1 9 0,-1-12-4,1 0 1,-1 0 0,1 0-1,0-1 1,0 1-1,-1 0 1,1 0 0,0-1-1,0 1 1,0-1-1,1 1 1,-1-1 0,0 1-1,1-1 1,-1 0-1,0 1 1,1-1 0,0 0-1,-1 0 1,1 0-1,0 0 1,3 1 0,1 0-223,1 0 0,0-1 1,0 0-1,1 0 1,-1 0-1,0-1 0,0 0 1,0 0-1,0 0 0,0-1 1,0-1-1,0 1 0,0-1 1,0 0-1,0-1 1,0 1-1,-1-1 0,0-1 1,1 1-1,5-6 1,-3 3 94,-1 0 1,0-1-1,0 0 1,-1-1-1,0 0 1,0 0-1,-1 0 1,0-1 0,-1 0-1,0 0 1,0 0-1,-1-1 1,5-14-1,-6-3 4501,-4 29-3935,-1 11-398,1-1 1,0 0-1,0 1 0,2 19 1,0-1-105,-1-29 11,0 1-1,0-1 1,0 0-1,0 0 0,1 0 1,-1 0-1,0 0 1,1 0-1,0 1 1,-1-1-1,1 0 0,0-1 1,0 1-1,0 0 1,0 0-1,1 0 1,-1-1-1,0 1 0,1 0 1,-1-1-1,1 1 1,0-1-1,-1 0 1,1 1-1,3 1 0,0-2-306,0 1-1,0-1 1,-1 0-1,1 0 0,0-1 1,0 1-1,0-1 0,0 0 1,0 0-1,8-2 0,-7 0 295,0 0 0,0 0 0,-1 0-1,1-1 1,-1 0 0,0 0 0,0-1-1,0 1 1,0-1 0,-1 0 0,0 0-1,6-7 1,28-21 1410,-38 32-1267,1 0-1,-1 1 1,0-1 0,1 0-1,-1 0 1,1 1 0,-1-1-1,0 0 1,1 1 0,-1-1-1,0 0 1,1 1 0,-1-1-1,0 1 1,1-1 0,-1 1-1,0-1 1,0 1 0,0-1-1,0 1 1,1-1 0,-1 1-1,0-1 1,0 1 0,0-1-1,0 1 1,0-1 0,0 1-1,0-1 1,0 1 0,0-1-1,0 1 1,-1-1 0,1 1-1,0 32 173,0-27-1,1 119 123,-2-124-387,1 0 0,0 0 0,0 0 1,0 0-1,0-1 0,1 1 0,-1 0 0,0 0 1,0 0-1,0 0 0,1 0 0,-1 0 0,0-1 1,1 1-1,-1 0 0,1 0 0,-1 0 0,1-1 1,-1 1-1,1 0 0,0-1 0,-1 1 1,1 0-1,0-1 0,-1 1 0,1-1 0,0 1 1,0-1-1,0 1 0,-1-1 0,1 0 0,0 1 1,0-1-1,0 0 0,0 0 0,0 0 0,0 0 1,0 0-1,-1 0 0,1 0 0,0 0 1,0 0-1,0 0 0,0 0 0,0 0 0,0-1 1,0 1-1,-1 0 0,1-1 0,0 1 0,0 0 1,0-1-1,-1 1 0,2-2 0,3 0-94,0-1-1,0 0 0,-1 0 1,1 0-1,-1-1 1,1 0-1,5-7 0,7-11-40,5-8 937,2 0-1,33-31 1,-49 54-742,0-1 0,1 1 0,0 1-1,1 0 1,-1 0 0,1 1 0,0 0 0,1 0 0,-1 1 0,1 1-1,20-5 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8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6291,'0'0'1758,"2"18"-990,-1-6-639,7 117 639,-8-100-716,1 2 13,-1 0 0,-2 1-1,-1-1 1,-9 41 0,10-68-267,0-6 19,1-10-128,0-20-135,1 12 322,2 0-1,0 0 1,10-37-1,-10 46 138,2 0 0,0 1-1,0-1 1,1 1-1,0-1 1,1 1 0,0 1-1,10-13 1,-16 21-3,1 0 1,0 0-1,0 0 1,-1 0 0,1 0-1,0 0 1,0 0-1,0 1 1,0-1-1,0 0 1,0 1-1,0-1 1,1 1-1,-1-1 1,0 1-1,0-1 1,0 1-1,1 0 1,-1 0-1,0-1 1,0 1-1,1 0 1,0 0-1,-1 1 11,1-1 0,-1 1-1,0 0 1,0 0-1,0-1 1,0 1 0,0 0-1,0 0 1,0 0 0,0 0-1,0 0 1,-1 0-1,1 0 1,0 1 0,-1-1-1,1 0 1,0 3 0,3 8 120,0 0 0,-1 0 0,2 22 1,-4-22-136,22 125-2383,-21-123-699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3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82 9909,'0'0'461,"-3"21"43,-1 4-347,-5 25 290,-1 51 0,10-40-407,13-78-819,-3-6 856,-1 0 0,7-27 0,-9 27 408,20-46-1,-22 61-364,-1 0 1,1 0-1,1 0 1,-1 0-1,2 1 1,-1 0-1,1 0 1,14-10-1,-11 9-106,0 1 0,1 0 0,0 1 0,1 0 0,0 1-1,21-7 1,15 6-4177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39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28 231 6691,'0'0'4562,"-5"19"-4175,4-13-344,-5 17 58,1-1 0,1 1-1,0 1 1,1 42 0,3-65-107,0 1 1,1-1-1,-1 1 0,0 0 0,0-1 1,1 1-1,-1-1 0,1 1 1,-1-1-1,1 1 0,0-1 0,0 0 1,0 1-1,-1-1 0,1 0 1,0 1-1,1-1 0,-1 0 1,0 0-1,0 0 0,0 0 0,1 0 1,-1 0-1,0 0 0,1-1 1,-1 1-1,1 0 0,-1-1 1,1 1-1,-1-1 0,1 0 0,0 1 1,-1-1-1,1 0 0,2 0 1,-1 0-8,0 0 1,0-1-1,-1 1 1,1-1 0,0 1-1,0-1 1,0 0-1,-1 0 1,1 0 0,0-1-1,-1 1 1,1-1-1,-1 1 1,1-1-1,-1 0 1,0 0 0,0 0-1,0 0 1,2-3-1,3-6 76,-1-1 0,0 0-1,-1 0 1,0 0-1,-1 0 1,-1-1-1,0 1 1,0-1 0,0-19-1,0-8 687,-6-71 0,2 101-620,0 0 0,-1 1 1,0-1-1,0 0 0,-1 1 0,-5-12 0,6 18-74,0-1-1,1 1 0,-1-1 1,0 1-1,-1 0 0,1 0 1,0 0-1,-1 0 0,0 0 1,0 1-1,0-1 0,0 1 1,0 0-1,0 0 1,0 0-1,-1 0 0,1 0 1,-7-1-1,10 3-152,-1 0-1,1 0 1,-1 0 0,1 0 0,-1 0-1,1 0 1,-1 1 0,1-1 0,-1 0-1,1 0 1,-1 0 0,1 1-1,0-1 1,-1 0 0,1 0 0,-1 1-1,1-1 1,0 0 0,-1 1 0,1-1-1,0 1 1,-1-1 0,1 0 0,0 1-1,-1-1 1,1 1 0,0-1 0,0 1-1,0-1 1,0 1 0,-1-1 0,1 1-1,0-1 1,0 1 0,0-1-1,0 1 1,0-1 0,0 1 0,0-1-1,0 1 1,0-1 0,1 1 0,-1-1-1,0 1 1,0-1 0,0 1 0,1 0-1,-1 3-1219,0 14-6344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4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1430 10309,'0'0'3911,"30"-17"-3647,12-6-72,65-26 0,-58 35-70,1 1-1,0 3 1,1 1-1,66-1 1,-73 6-66,73-6 1,0 5 0,186 15 0,-273-6-66,1 1 0,-1 1 0,0 2 1,-1 1-1,0 1 0,0 2 0,30 17 0,-45-21 17,0 0 1,-1 2-1,0-1 1,0 2-1,-1 0 1,0 0-1,-1 1 1,-1 0-1,0 1 0,0 0 1,-1 1-1,-1 0 1,0 1-1,-1-1 1,5 17-1,1 16 49,-3 0 0,8 80-1,-12-78-53,1 1 0,20 65 0,-14-78-3,2-1 0,1-1 0,3 0-1,0-1 1,37 47 0,134 142-46,-183-215 42,19 21-38,2-2-1,0-1 0,39 27 1,-51-42 25,1 0 0,0-2 0,1 0 0,0-1 0,0 0 0,1-2 0,-1 0 0,25 3 0,34 0-30,91-1 0,-29-2 109,370 23-27,-452-28-39,-1 3-1,0 3 0,0 2 1,-1 3-1,0 2 1,76 30-1,-106-34 7,19 11 2,1-3 1,1-1-1,1-2 1,71 12-1,-75-22-1,1-2 1,-1-1-1,1-3 0,0-1 1,-1-3-1,0-1 0,65-18 1,82-36-6,158-41 16,-301 91-47,0 2 0,1 2 1,0 3-1,-1 1 0,74 7 1,-98 0-5,0 0 0,-1 1 1,37 15-1,-36-12 37,-1-1 0,2-1 0,27 5 0,-28-10 3,0 0-1,0-2 1,1-1 0,-1 0-1,0-2 1,0-1 0,0 0-1,-1-2 1,0-1 0,0 0-1,0-2 1,29-15 0,259-142 41,-213 108-27,102-82-1,-141 93-6,116-83 165,-154 118-156,0 0 0,1 1 1,1 2-1,-1 0 0,1 1 0,1 1 1,26-5-1,51-1 91,-51 8 135,91-22 0,-73 5 90,-1-2 0,-1-3 0,-2-3 0,66-41 1,-89 44-290,-1-1 0,-2-2 1,43-44-1,89-113 255,11-11-128,-177 196-170,0-1 0,0 1 1,1 0-1,-1 0 1,0 0-1,1 0 1,-1 0-1,1 1 1,0 0-1,-1-1 0,1 2 1,0-1-1,0 0 1,0 1-1,0-1 1,0 1-1,0 0 1,-1 1-1,7 0 0,10 0 1687,-22-31-1306,2 29-367,-1-1 0,0 1 0,0-1 0,0 1-1,0-1 1,0 1 0,0 0 0,0-1 0,-1 1 0,1 0 0,0 0 0,-1 0 0,1 0 0,-1 0 0,1 0 0,-1 0 0,1 1 0,-1-1-1,0 1 1,1-1 0,-1 1 0,0-1 0,0 1 0,1 0 0,-1 0 0,0 0 0,1 0 0,-5 1 216,6-19-260,0-20-48,-1-2 63,1 0-1,2 0 0,2 1 0,18-78 0,-14 89 31,4-17-8,3 0 1,1 0-1,2 2 0,41-70 1,20-22-8,-69 114 9,-1 0 0,-1-1 0,-1 0 1,8-44-1,-1-12-351,36-115 0,-47 183 222,0-1 0,0 1 0,-1 0 0,0-1 0,1-19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53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2097,'0'0'10349,"34"3"-8522,142 8-2000,84-12 189,75-11 189,1903 26 593,-571 120-630,-1535-126 4250,-137-8-4018,3 0-493,1 0-1,0-1 1,-1 1-1,1 0 1,0 0 0,-1 0-1,1 0 1,0 0 0,-1 0-1,1 0 1,0 1 0,-1-1-1,1 0 1,0 1-1,-1-1 1,1 1 0,0-1-1,0 1 1,0 0 0,0 0-1,-1-1 1,1 1-1,0 0 1,0 0 0,0 0-1,1 0 1,-1 0 0,0 0-1,0 0 1,1 1 0,-2 0-1,-5 8-2907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5843,'0'0'3271,"1"4"-3234,2 51-10,-4-48-33,0 1 1,1-1-1,0 1 0,1-1 0,0 1 0,0-1 0,0 1 0,1-1 0,0 0 0,5 10 1,-6-15-8,1-1 0,0 1 0,-1-1 0,1 1 0,0-1 0,0 0 1,0 0-1,0 0 0,0 0 0,0 0 0,0 0 0,0 0 1,0-1-1,1 1 0,-1-1 0,0 0 0,0 1 0,1-1 0,2 0 1,-2 0-23,-1 0 1,1 0 0,-1 0 0,1-1 0,0 1 0,-1 0-1,1-1 1,-1 0 0,1 0 0,-1 0 0,1 0 0,-1 0-1,0 0 1,0 0 0,1-1 0,2-2 0,0-2 24,0-1 1,-1 0 0,0 0-1,0 0 1,-1-1 0,0 1-1,0-1 1,-1 1-1,0-1 1,2-11 0,-1-8 288,-1-49-1,-2 63-137,0 8-29,0 0 1,-1 0 0,1 1-1,-1-1 1,-1 0 0,1 1-1,0-1 1,-1 1 0,0 0-1,0-1 1,-4-4 0,5 7-19,-1 0 0,0-1 0,0 1 0,1 0 0,-1 0 1,-1 0-1,1 1 0,0-1 0,0 0 0,-1 1 0,1-1 0,-1 1 0,1 0 1,-1 0-1,1 0 0,-1 0 0,0 1 0,0-1 0,1 1 0,-1-1 0,-3 1 1,5 1-156,0-1 1,0 1-1,1 0 1,-1 0-1,0 0 1,0-1-1,1 1 1,-1 0-1,0 0 1,1 0-1,-1 0 1,1 0 0,-1 1-1,1-1 1,0 0-1,-1 0 1,1 0-1,0 0 1,0 0-1,0 1 1,0 1-1,-4 32-2298,4-32 1708,-1 21-2420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8052,'0'0'3633,"-18"163"-3553,11-105-80,0 3 16,0-4 16,4-5-32,3-6-16,0-4-16,0-5-1760,0-14-1202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9764,'0'0'3090,"67"-14"-2818,-11 14-96,2-4-64,0-1 16,-4 3-64,-3 0 0,0 2-64,-5 0-720,-36 0-1905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18 5907,'0'0'5114,"-13"12"-4620,9-9-469,-2 2-20,0 0 0,0 0-1,1 0 1,0 1-1,0-1 1,0 1 0,1 0-1,0 1 1,0-1 0,1 1-1,-1-1 1,1 1 0,1 0-1,0 0 1,0 1 0,0-1-1,-1 8 1,-2 50-6,7 117-1,-2-179-17,0 1 1,0-1-1,1 0 0,-1 1 0,1-1 0,0 0 0,0 0 1,0 0-1,0 0 0,1 0 0,-1 0 0,1 0 0,0 0 1,-1 0-1,1-1 0,4 4 0,-3-4-2,0 0-1,0 0 1,0-1 0,1 1-1,-1-1 1,1 0 0,-1 0-1,1 0 1,0 0 0,-1 0-1,1-1 1,0 0 0,-1 0-1,5 0 1,-5-1 42,1 1-1,-1-1 1,1 0 0,-1 0-1,1 0 1,-1 0 0,0 0-1,0-1 1,0 0 0,0 0-1,0 1 1,0-2 0,0 1-1,0 0 1,-1-1 0,1 1 0,-1-1-1,0 0 1,0 1 0,0-1-1,0 0 1,2-4 0,3-7 156,0-1 1,-1 0 0,7-25 0,-4 0-16,-2-1-1,-2-1 1,-2 1 0,-2-60-1,-1 93-144,0 5-20,0 1 0,0-1 1,0 0-1,0 1 0,0-1 1,-1 1-1,1-1 1,-1 1-1,0-1 0,0 1 1,0-1-1,0 1 1,0 0-1,0-1 0,-1 1 1,1 0-1,-1 0 0,1 0 1,-1 0-1,0 0 1,0 1-1,0-1 0,0 0 1,-3-1-1,1 1-443,0 1 0,0 0 0,0 0 0,0 0 0,0 0 0,0 1 0,0 0 0,0-1 0,0 1 0,0 1 0,0-1 0,0 1 0,0-1 0,-6 3 1,-4 6-5217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3618,'0'0'7667,"100"11"-7395,-53-11-112,6 0 16,10 0-15,2 14-161,-42-7-2754,-7 3-1904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8612,'0'0'2764,"17"-11"-3122,11-10-151,0 0-1,42-42 1,-63 56 419,-6 5 61,0 0 0,0 1 0,0-1 0,1 1 0,-1-1 0,1 1 0,-1 0 0,1 0 0,-1-1 0,1 1 0,0 0 1,0 0-1,-1 1 0,1-1 0,0 0 0,0 1 0,3-2 0,-4 24 290,-2 241 401,-1-232-3434,-2-12-2657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9941,'0'0'2865,"79"99"-2881,-48-76 32,-3 0-16,2 0 0,-5 2-2065,-22-17-976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4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9204,'0'0'3250,"0"22"-2677,0-7-505,0 20 18,-2 0 0,-7 44 0,4-20-9,5-43-53,-2 0 0,-5 31 0,3-60-429,5-3 437,1 0 0,0 0 0,1-1 0,1 1 0,0 1 0,2-1 0,-1 1 0,15-26 0,-15 30 64,2 0 1,-1 1 0,1 0 0,0 0 0,1 1 0,1 0 0,-1 0 0,1 0-1,1 1 1,-1 1 0,1 0 0,18-10 0,-25 16-63,-1-1 0,1 1 0,0 0 1,0 0-1,-1 0 0,1 1 0,0-1 0,0 1 0,0-1 0,0 1 1,0 0-1,0 0 0,0 1 0,0-1 0,0 0 0,0 1 0,-1 0 1,1-1-1,0 1 0,3 2 0,-3-1-2,0 0 0,-1 0 0,1 1 0,0-1 0,-1 1 0,0 0 0,0 0 0,0 0 1,0 0-1,0 0 0,0 0 0,-1 0 0,1 0 0,-1 1 0,1 5 0,8 47 266,-9-44-266,0 0 0,1 0 1,6 19-1,-7-31-82,1 1 0,-1 0 0,1-1 1,0 0-1,-1 1 0,1-1 0,-1 0 0,1 0 1,0 0-1,-1 0 0,1 0 0,-1 0 0,1 0 1,-1 0-1,1-1 0,0 1 0,2-2 0,4-3 39,0-1 1,0 0-1,-1-1 0,9-9 0,-9 8 11,1 0 0,0 1 1,0 0-1,12-6 0,-9 7 11,0 1 0,0 0 0,1 1 0,-1 1-1,1 0 1,0 0 0,0 1 0,0 1 0,0 0 0,1 1 0,-1 0 0,21 3-1,-30-2 8,0-1-1,0 1 1,0 0-1,0 0 1,0 0-1,-1 1 0,1-1 1,0 1-1,-1-1 1,1 1-1,-1 0 1,0 0-1,0 0 0,1 0 1,-1 0-1,1 3 1,1 1 28,-1-1 0,0 1 0,0 0 0,0-1 0,-1 1 0,0 1 0,2 6 1,0 10 54,-2 0 0,0 0 0,-1 27 0,-1-46-106,1 24-103,0 17-982,-6-19-3208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1 260 12454,'0'0'3761,"76"-134"-3761,-22 97 16,6 1-80,-2 7-496,-2 6-913,-42 23-1456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10469,'0'0'990,"21"-21"-902,65-68-8,-44 39-59,-40 47-24,1-1 1,0 0-1,0 0 0,0 1 1,0 0-1,0 0 0,1 0 1,0 0-1,-1 0 0,1 1 1,5-3-1,-9 5-10,0 0-1,1 0 1,-1-1 0,1 1-1,-1 0 1,0 0-1,1 0 1,-1 0 0,1 0-1,-1 0 1,1 0 0,-1 0-1,0 0 1,1 0-1,-1 0 1,1 0 0,-1 0-1,1 1 1,-1-1 0,0 0-1,1 0 1,-1 0 0,0 1-1,1-1 1,-1 0-1,0 0 1,1 1 0,-1-1-1,0 0 1,1 1 0,-1-1-1,0 0 1,0 1 0,1-1-1,-1 0 1,0 1-1,0-1 1,0 0 0,1 1-1,-1-1 1,0 1 0,0-1-1,0 1 1,0-1-1,0 0 1,0 1 0,0-1-1,0 1 1,1 27 328,-2-21-276,2 52 83,-2 77 394,-10-47-4236,8-74-911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8660,'0'0'4818,"68"0"-4578,-27 0 32,4 0-160,-4 0-64,-1 0-16,-7 0 113,-3 0-145,-7 6-1105,-23 11-6178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8164,'0'0'5186,"109"33"-5330,-46-25 208,4-1-64,-41-5-1905,-8 0-2881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99 7331,'0'0'3421,"-6"25"-3083,-15 86-215,19-102-114,1 1-1,0-1 1,0 1 0,1-1-1,0 0 1,1 1 0,0-1-1,1 1 1,0-1 0,0 0-1,1 0 1,0 0 0,1 0-1,0-1 1,0 1 0,1-1-1,0 0 1,6 8 0,-7-12-8,1 1 0,0 0 0,0-1 1,0 0-1,1 0 0,-1-1 0,1 1 1,0-1-1,0 0 0,0-1 0,0 1 1,1-1-1,-1-1 0,1 1 1,-1-1-1,1 0 0,-1-1 0,1 1 1,0-1-1,-1-1 0,1 1 0,0-1 1,9-2-1,-12 1 19,0 0 0,1 0 0,-1 0 0,0 0 0,0-1 0,0 1 0,-1-1 1,1 0-1,-1 0 0,1 0 0,-1-1 0,0 1 0,0-1 0,0 0 0,-1 0 0,0 0 0,1 0 0,-1 0 1,-1 0-1,1-1 0,1-7 0,2-4 145,-1-1 1,0 1 0,-2-1-1,1-28 1,-3 42-138,2-8 165,-2 1 0,1-1 1,-2 1-1,1-1 1,-1 1-1,-1 0 1,0-1-1,-1 1 1,0 0-1,0 0 0,-1 0 1,-6-12-1,4 12-44,-1 0 0,-1 0 0,0 0 0,0 1 0,0 0 0,-1 1 0,-17-13 0,18 16-72,1 1 0,-1 0 0,0 0 0,0 1 0,0 0 0,0 0 0,-1 1 0,1 0 0,-1 0 0,1 1 0,-17 0 0,23 1-204,0 0-1,0 0 1,1 0 0,-1 0 0,0 0-1,0 1 1,0-1 0,1 1-1,-1-1 1,0 1 0,1 0-1,-1 0 1,0 0 0,1 0 0,-1 0-1,1 0 1,-1 0 0,1 0-1,0 1 1,0-1 0,-1 0 0,1 1-1,0-1 1,0 1 0,0-1-1,1 1 1,-1 0 0,0-1 0,0 1-1,1 0 1,-1 0 0,1-1-1,0 1 1,-1 0 0,1 0 0,0 0-1,0 2 1,-4 22-4993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12 5170,'0'0'6270,"-3"-2"-5555,1 1-684,1 0-20,1 0-1,-1 1 0,0-1 1,1 0-1,-1 1 1,0-1-1,0 1 1,0-1-1,1 1 1,-1-1-1,0 1 1,0 0-1,0-1 1,0 1-1,0 0 1,0 0-1,0 0 1,0 0-1,0 0 1,0 0-1,0 0 1,0 0-1,0 0 0,0 0 1,1 0-1,-1 0 1,0 1-1,0-1 1,0 0-1,0 1 1,0-1-1,0 1 1,0-1-1,1 1 1,-1-1-1,0 1 1,1 0-1,-1-1 1,0 1-1,1 0 1,-1 0-1,0-1 1,1 1-1,-1 0 0,1 0 1,0 0-1,-1 0 1,1 0-1,-1 1 1,-5 12 14,1-1 0,1 1 0,0 1 0,0-1 0,2 1 0,-2 18 0,2 93-43,3-74 21,-1-36-3,1-1 0,0 0 0,1 0 1,0 1-1,2-1 0,4 15 0,-6-25-12,-1-1-1,1 0 0,0 0 1,0 0-1,0 0 1,1 0-1,-1-1 1,1 1-1,0-1 0,0 0 1,0 1-1,0-1 1,1-1-1,-1 1 1,1 0-1,0-1 0,-1 0 1,1 0-1,0 0 1,0 0-1,1-1 1,-1 1-1,0-1 1,1 0-1,5 0 0,-6 0 6,0-1 0,0 1 0,0-1 0,0-1 0,1 1 0,-1 0 0,0-1 0,0 0 0,0 0 0,0 0-1,0 0 1,-1-1 0,1 0 0,0 0 0,-1 0 0,1 0 0,-1 0 0,1-1 0,-1 1 0,0-1 0,0 0 0,0 0-1,-1 0 1,1 0 0,-1 0 0,1-1 0,-1 1 0,2-6 0,3-4 30,0-1 0,0 0-1,-2 0 1,0-1 0,0 1 0,-2-1 0,4-25 0,-3 0 73,-3-70 1,-1 104-63,-1 0-1,0 0 1,0 0-1,-1 0 1,0 0-1,0 1 1,0-1 0,-1 1-1,1-1 1,-1 1-1,0 0 1,-6-7-1,7 9-218,-1 1-1,1-1 1,-1 0-1,1 1 1,-1-1-1,0 1 0,0 0 1,0 0-1,-1 0 1,1 0-1,0 0 1,-1 1-1,1 0 1,-1 0-1,1 0 1,-1 0-1,0 0 1,0 1-1,1-1 0,-8 1 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8804,'0'0'4498,"84"-10"-4370,-47 10-16,2 0-16,1 0-96,0 0-1296,-31 2-2530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9845,'0'0'2593,"158"-19"-2481,-107 15-64,1 4 0,-6-2-48,-2 2 0,-7 0-496,-4 0-1217,-12 0-464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5619,'0'0'5106,"-16"18"-5570,62-11 464,6-3 64,3 2 80,-6 3-144,0-1-897,-37-8-1023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4882,'0'0'2513,"116"138"-2305,-114-92-159,-2 0 159,0-2-112,-14 2-32,-14 0-64,-2-9-1041,14-28-688,-3-9-1248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14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60 3362,'0'0'6611,"-6"3"-6123,13-2-124,0 0-1,0 0 1,1-1 0,-1 0-1,14-2 1,2 1 87,9-1-64,1-1 0,-1-2 0,48-14 1,-39 9-36,52-7 1,256 10 1299,-209 9-1164,149 13-15,-1-1-183,-15-6 409,-149-7-592,565-12 893,-165-2-821,304 11-299,-826 2-49,1 0-1,-1 0 1,1 0-1,-1 0 1,0 1 0,1-1-1,-1 1 1,0-1 0,4 2-1,1 7-2540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8148,'0'0'1184,"-87"107"-928,74-61 273,3 4 15,10 5 80,0-5-352,0 0-144,23-2-112,10-2 48,11 0-32,12-8-32,7-7-96,9-6-1760,-49-25-706,-2 0-3056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5779,'0'0'5698,"72"30"-5442,-40-16-64,5-1-95,-2-3-65,5-3 32,-5-3-64,0-2 0,-5 0-641,-12 2-863,-6 0-497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52 356 6483,'0'0'8804,"-51"-25"-8772,88-21 32,14-10 0,12-3-64,7 0 0,-3 9-112,0 2-1905,-48 38-1168,-7 8-1746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4 159 8660,'0'0'3215,"-3"3"-3303,5-8-521,106-129 572,-82 111-200,-26 41 527,0 27-260,0 92-844,0-45-4498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11621,'0'0'1601,"107"-21"-1825,-82 15 256,-2 6 0,-6 0-32,-1 0-1024,-7 0-849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1:08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8772,'0'0'3842,"109"28"-3682,-69-22-64,-1-2-16,-4 0-48,-2 0-32,-26-4-2225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7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 7251,'0'0'6358,"-20"6"-5849,7-3-457,8-2-48,0 0 0,-1 0-1,1 0 1,1 1 0,-1 0-1,0 0 1,0 0 0,0 0-1,1 1 1,0 0 0,-1 0 0,1 0-1,0 0 1,0 1 0,1-1-1,-1 1 1,1 0 0,0 0-1,0 1 1,0-1 0,0 1-1,1-1 1,0 1 0,-2 5 0,-11 50-2,2 1 0,4 1 0,2-1 0,2 1 1,6 94-1,0-146-8,0 1 0,0-1-1,1 0 1,0 0 0,1-1 0,0 1 0,1 0 0,0-1-1,0 0 1,1 0 0,0 0 0,0 0 0,13 14 0,-13-18-12,0 0-1,0-1 1,1 1 0,0-1 0,-1 0 0,1-1 0,1 1 0,-1-1 0,0 0-1,1-1 1,0 0 0,-1 0 0,1 0 0,0-1 0,0 0 0,0 0 0,0-1-1,0 1 1,0-2 0,13-1 0,-15 1 6,1-1 1,0 1-1,-1-1 1,0-1-1,0 1 1,1-1-1,-1 0 1,-1 0-1,1 0 1,0-1-1,-1 0 1,0 0-1,0 0 1,0 0-1,0 0 1,4-8-1,3-5-15,0-1 0,-1 0 0,8-23 0,-11 23 2,0-1 0,-2 0-1,0 0 1,-2 0 0,3-29 0,-5-97 60,-1 139-34,0-4 3,-1 1 0,0-1 0,0 1 0,-1-1 1,-1 1-1,1 0 0,-1 0 0,-1 0 0,0 0 0,0 0 0,-1 1 0,0 0 0,0 0 0,-1 0 0,0 1 0,-9-9 0,-8 5-97,10 10-1639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7844,'0'0'5474,"81"2"-4978,-27-4-384,8-4-64,3 0-48,-44 3-2065,-4 1-2945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6979,'0'0'1574,"4"20"-1094,17 63-53,-20-80-421,0-1 0,0 1 1,0-1-1,0 1 0,1-1 0,-1 0 0,1 1 0,0-1 0,-1 0 0,1 0 0,0 0 0,0-1 0,0 1 1,0 0-1,1-1 0,-1 1 0,0-1 0,1 0 0,-1 0 0,4 1 0,1 0-6,-1-1 1,0 0-1,1 0 0,0-1 1,11 0-1,-7-1-2,-8 1 10,0 0 0,0 0 0,-1 0 0,1-1-1,0 1 1,0-1 0,0 0 0,0 0-1,0 0 1,-1 0 0,1-1 0,0 1 0,-1-1-1,1 1 1,-1-1 0,0 0 0,1 0 0,-1 0-1,3-4 1,-2 1 22,0 1-1,-1 0 1,0-1-1,1 0 1,-2 0-1,1 1 1,0-1-1,-1 0 0,0 0 1,0 0-1,0-6 1,-1 4 7,1 0-1,-1-1 1,-1 1-1,1-1 1,-1 1-1,0 0 1,-1 0-1,0-1 1,0 1 0,-1 1-1,1-1 1,-2 0-1,1 0 1,-1 1-1,0 0 1,-7-9 0,6 11 73,0 0 1,0 0-1,0 0 1,-1 1-1,1 0 1,-1 0-1,0 0 1,0 1 0,0 0-1,0 0 1,0 1-1,0-1 1,-1 1-1,1 1 1,-11-1-1,16 2-242,0 0-1,1-1 0,-1 1 1,0 0-1,1 0 0,-1 0 1,1 0-1,-1 0 0,1 0 0,-1 0 1,1 0-1,0 0 0,0 0 1,-1 0-1,1 0 0,0 0 1,0 0-1,0 0 0,0 0 1,0 0-1,0 0 0,0 0 1,1 0-1,-1 0 0,1 1 0,-1 3-1782,0 10-3575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8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0 320,'0'0'12710,"14"34"-12454,-14 20 272,0 9-528,-5 2 48,-7-7-48,1-5-1520,-1-3-385,5-44-848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19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11 3201,'0'0'7078,"2"-10"-5776,-2 472 853,0-279-4395,1-171 998,-2 0 0,1 0-1,-1 0 1,-5 20 0,6-32 1159,0 0-1,0 1 1,-1-1-1,1 0 1,0 1 0,0-1-1,0 0 1,0 1-1,0-1 1,0 0 0,-1 0-1,1 1 1,0-1-1,0 0 1,0 0 0,-1 0-1,1 1 1,0-1-1,0 0 1,-1 0-1,1 0 1,0 1 0,0-1-1,-1 0 1,1 0-1,0 0 1,-1 0 0,1 0-1,0 0 1,0 0-1,-1 0 1,1 0 0,-1 0-1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7187,'0'0'5459,"76"-109"-4643,-29 103-272,11 4-303,9 0-177,5 2-64,-48 0-2049,-6 0-3906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0 5218,'0'0'6745,"-16"16"-6161,8-7-528,1-3-39,0 0 1,1 0 0,0 0-1,1 1 1,-1 0-1,1 0 1,1 1 0,-1-1-1,1 1 1,0 0-1,1 0 1,0 1 0,0-1-1,1 0 1,0 1-1,-1 14 1,2 9 79,-1 8 89,2 1 1,5 44-1,-4-78-185,0-1 0,1 0 0,-1 0-1,1 0 1,0 0 0,1 0 0,-1 0-1,1-1 1,1 1 0,-1-1 0,1 0-1,0 0 1,0 0 0,0-1 0,0 1 0,11 7-1,-9-8-8,0-1 1,1 1-1,0-1 0,0 0 0,0 0 1,0-1-1,0 0 0,0-1 0,1 1 0,-1-1 1,1-1-1,-1 1 0,14-2 0,-18 1 24,-1 0-1,1-1 0,0 0 1,0 1-1,0-1 1,0 0-1,0 0 1,-1-1-1,1 1 1,0 0-1,-1-1 0,1 0 1,-1 1-1,0-1 1,0 0-1,3-3 1,-2 1 4,1-1 0,-1 0 0,0 0 0,0 0 0,0 0 0,-1-1 0,3-9 0,0-3 22,-1 0 1,-1 0-1,-1 0 1,0-23-1,-2 33-33,1-18 36,-2 0 0,-5-40 0,5 58-46,-1 0 0,0 1-1,0-1 1,-1 0 0,0 1 0,0 0 0,0 0-1,-1 0 1,-1 0 0,1 0 0,-1 1-1,-10-11 1,13 15-64,0 0-1,-1 0 1,1 0-1,-1 1 1,1-1-1,-1 1 1,0 0-1,1-1 1,-6 0-1,-16 1-3726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0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10485,'0'0'3874,"107"0"-3618,-60 0-160,-5 0-96,0 0-208,-5 11-1841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0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9460,'0'0'774,"14"-21"-670,49-66-72,-60 83-32,-1 0 0,1 0 0,0 0 0,0 0 0,1 0 1,-1 1-1,1 0 0,-1 0 0,1 0 0,0 0 0,1 0 0,-1 1 0,0-1 0,7-1 0,-8 3-6,2 0-80,-4 23 1095,-1 140 962,0-53-3950,0-97-2434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0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7828,'0'0'5298,"142"84"-4514,-100-61-335,-3 2-305,1-2-16,-5-4-112,-3-4-16,-9 1-449,-9-7-975,-9 5-1666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0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7972,'0'0'4802,"81"-113"-4034,-18 74-608,4 1-112,-6 7 16,-6 5-64,-8 12-1056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1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6819,'0'0'5085,"5"0"-5208,0-1 156,-1 0-1,1 0 0,0-1 0,0 1 0,0-1 0,-1 0 0,1-1 0,-1 1 1,0-1-1,8-5 0,42-42-177,-14 12-418,-39 38 552,0-1-1,-1 0 1,1 1 0,0-1 0,-1 1 0,1-1 0,0 1 0,0 0 0,0-1 0,0 1 0,-1 0 0,1-1 0,0 1 0,0 0 0,0 0 0,1 0 0,5 8-109,-6 27 257,-2-24 124,-2 86 330,-1 2-2862,4-87-1995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1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10101,'0'0'4033,"-16"153"-3872,5-88-49,4-2-96,0-1-16,2-1-80,0-9-801,-2-1-1840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2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8116,'0'0'4370,"119"-48"-3666,-54 37-448,10 5-192,-1 4-64,-51 2-176,-7 0-4018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4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24 6243,'0'0'7635,"-9"13"-7293,2-5-326,1 1 0,0 0 0,0 0 0,1 1 0,0 0 0,1 0 0,0 0 0,1 0 0,0 0 0,-3 19 0,1 195 75,5-220-93,0-1 0,0 1 0,1 0 0,-1-1 1,1 1-1,0-1 0,0 0 0,0 1 0,0-1 1,1 0-1,-1 1 0,1-1 0,3 4 0,-3-5 1,0 0 0,0-1 0,0 1 0,0 0 0,1-1 1,-1 1-1,1-1 0,-1 0 0,1 0 0,-1 0 0,1 0 0,0 0 0,-1 0 0,1-1 0,0 1 0,0-1 0,4 0 0,-2 0 10,-1 0-1,1 0 1,-1-1 0,1 0-1,-1 1 1,0-2 0,0 1-1,1 0 1,-1-1 0,0 0 0,0 0-1,0 0 1,-1 0 0,5-4-1,-1 0 5,-1 1 1,0-2-1,0 1 0,-1 0 0,0-1 0,0 0 1,4-8-1,1-4 10,-2 0 0,0-1 0,-1 1 0,-1-2 0,5-28-1,-7 15 26,-1-1 0,-2-37-1,-1 60-37,0 8-4,0-1 0,0 1 0,0 0 0,-1 0 0,0 0 0,0 0 0,0 0 0,0 0 0,-1 0 0,-2-6 0,2 8-29,1 0 0,-1 1 0,1-1 0,-1 0 0,1 1 0,-1-1 0,0 1 0,0-1 1,0 1-1,0 0 0,0 0 0,0 0 0,0 0 0,0 0 0,0 1 0,-1-1 0,1 1 1,0-1-1,0 1 0,-1 0 0,-2 0 0,-1-1-330,-15 1-1424,7 6-2933,-2 11-2166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19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9060,'0'0'865,"23"92"-657,-1-58 352,5-15-64,3-11 224,6-8-351,13-13-321,9-35 192,12-17-160,2-9-80,-4-3-624,-51 48-2418,-10 9-2801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4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8580,'0'0'4882,"148"16"-4178,-94-16-367,4 0-161,-2 0-176,-3 0-96,-39 0-3074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5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2097,'0'0'5656,"16"-13"-5483,48-44-79,-61 55-88,-1 0-1,0 1 1,1-1 0,-1 0 0,0 1 0,1-1 0,0 1 0,-1 0 0,1 0-1,0 0 1,0 0 0,0 1 0,-1-1 0,1 1 0,0-1 0,0 1 0,0 0-1,0 0 1,0 0 0,0 1 0,3 0 0,9 1-34,-14-2 35,-1 0 1,1 0-1,-1 0 0,1 0 0,-1 0 1,1 1-1,-1-1 0,1 0 0,-1 0 1,1 1-1,-1-1 0,1 0 0,-1 1 1,1-1-1,-1 0 0,1 1 1,-1-1-1,0 1 0,1-1 0,-1 0 1,0 1-1,1-1 0,-1 1 0,0-1 1,0 1-1,1 1 0,3 21 144,-7 27-90,1-41-151,0 0-1,-1-1 1,0 1-1,0 0 1,-1-1-1,0 0 1,-1 0-1,1 0 1,-1 0-1,-1-1 1,-6 7-1,4-4 285,-1-1 0,0-1 1,-1 1-1,0-1 0,0-1 0,0 0 0,-20 10 0,30-17-142,-1 0 0,1-1 0,0 1 0,0 0 0,-1 0 0,1 1 0,0-1 0,-1 0 1,1 0-1,0 0 0,0 0 0,-1 0 0,1 0 0,0 0 0,0 0 0,-1 0 0,1 1 0,0-1 0,0 0 0,0 0 0,-1 0 0,1 0 0,0 1 0,0-1 0,0 0 0,-1 0 0,1 1 0,0-1 0,0 0 0,0 0 0,0 1 1,0-1-1,0 0 0,0 0 0,-1 1 0,1-1 0,0 0 0,0 0 0,0 1 0,0-1 0,0 0 0,0 1 0,0-1 0,0 0 0,1 0 0,-1 1 0,0-1 0,0 0 0,0 0 0,0 1 0,0-1 0,0 0 0,0 0 0,1 1 1,-1-1-1,0 0 0,0 0 0,0 1 0,1-1 0,-1 0 0,0 0 0,0 0 0,0 0 0,1 0 0,-1 1 0,0-1 0,1 0 0,20 7-211,19-3 400,79-1-1,-84-4-507,-7 0-1806,-8-6-2057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6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6771,'0'0'6211,"139"71"-5747,-102-48-352,-2-4 32,-2 4-64,-3-5-32,-9-5-48,-7 6-1264,-10 0-1714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6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 7988,'0'0'5938,"144"-121"-5762,-67 79-112,-5 2 17,-5 3-81,-11 3-209,-47 28-1824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6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6499,'0'0'4989,"9"-9"-4733,-3 1-198,-4 5-49,1 0 1,-1 0 0,0 0-1,1 0 1,0 1-1,-1-1 1,1 1 0,0 0-1,0-1 1,1 2-1,-1-1 1,0 0 0,1 0-1,-1 1 1,1 0-1,-1 0 1,1 0 0,5-1-1,63-1 325,-71 3-328,-1 1-1,1 0 1,0-1 0,-1 1 0,1 0 0,-1 0 0,1-1 0,-1 1 0,0 0-1,1 0 1,-1 0 0,0-1 0,0 1 0,1 0 0,-1 0 0,0 0 0,0 0 0,0 0-1,0 0 1,0-1 0,0 1 0,-1 2 0,1 29 141,0-26-93,-2 6-31,0 0 0,0 0 0,-1 0 0,-1 0 0,0-1 0,0 0 0,-1 0 0,-12 21 1,9-18-6,1 0 1,0 0 0,1 0 0,-8 31-1,13-43-1,1 1 0,0-1 0,-1 1 0,1-1 0,0 1 0,0-1-1,0 1 1,0-1 0,1 1 0,-1-1 0,1 1 0,-1-1 0,1 1 0,0-1-1,0 0 1,0 0 0,0 1 0,1-1 0,1 3 0,0-2-6,-1-1 1,1 0 0,0 0-1,0 0 1,0 0 0,0 0 0,0-1-1,0 1 1,0-1 0,1 0-1,-1 0 1,5 1 0,8 1-75,0-2 1,0 0-1,0 0 0,26-4 1,-39 3 29,25-7-2136,-8-8-2694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7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11045,'0'0'2641,"153"9"-2305,-93-9-208,1 0-63,-8 0-33,-6-4-32,-12-1-113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7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9028,'0'0'2849,"154"6"-2192,-84-6-241,-1-4-256,1 4-80,-2-2 16,-1 0-96,-51-1-1120,-2-1-3699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18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0 243 9028,'0'0'1636,"4"23"-753,15 72-216,-18-92-634,0 1 0,0-1-1,1 1 1,0-1 0,-1 0 0,1 0 0,1 0 0,-1 0 0,0 0 0,1 0 0,-1-1 0,1 1 0,0-1 0,-1 0 0,1 0 0,0 0 0,1 0 0,-1 0 0,0-1 0,1 1 0,3 0 0,3 1 25,0-1 1,0-1-1,0 0 0,0 0 1,14-1-1,-13 0-5,-5-1-22,-1 1-1,1-1 1,0 0 0,-1 0-1,1-1 1,-1 1 0,1-1-1,-1-1 1,0 1 0,0-1-1,0 0 1,0 0 0,0 0-1,-1 0 1,1-1 0,-1 0-1,0 0 1,0 0 0,0-1-1,-1 1 1,0-1 0,1 0-1,-2 0 1,1 0 0,0 0-1,-1 0 1,1-6 0,3-5 111,-1-1 0,-1 1 0,-1-1 0,0 0 0,-2 1 0,1-1 0,-2 0 0,-2-19 0,2 29-84,-1 1 0,-1-1 0,1 1 0,-1-1 0,0 1 0,-1-1 0,1 1 0,-1 0 0,-1 0 0,1 0 0,-1 0 1,0 1-1,0 0 0,0 0 0,-1 0 0,0 0 0,0 0 0,0 1 0,-1 0 0,1 0 0,-7-3 0,0 1 55,-1 1 0,1 0 0,-1 0 0,0 1 0,0 1 0,-1 0 0,1 1 0,0 0 0,-23 1 0,35 1-125,0 0 1,0 0-1,0 0 1,0 0-1,0 0 1,0 0-1,0 0 1,0 0-1,0 1 1,0-1-1,0 0 1,0 1-1,0-1 1,0 1-1,0-1 1,0 1-1,0 0 1,0-1-1,1 1 1,-1 0-1,0-1 1,0 1-1,1 0 1,-1 0-1,1 0 1,-1 0-1,1-1 1,-2 3-1,-1 33-2864,3-32 2289,0 20-3962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23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7299,'0'0'657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10517,'0'0'2929,"0"50"-6675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13 134 8388,'0'0'4631,"-2"20"-4428,-7 83-8,8 162 0,1-260-197,1 1 1,-1-1 0,1 0 0,1 1-1,1 6 1,-2-11-212,-1 0 0,1 0 0,0 0 0,-1 1-1,1-1 1,0 0 0,-1 0 0,1 0 0,0 0 0,0-1-1,0 1 1,0 0 0,0 0 0,0 0 0,0-1 0,0 1 0,0 0-1,1-1 1,-1 1 0,0-1 0,0 0 0,0 1 0,1-1-1,-1 0 1,0 0 0,3 0 0,-3 0 99,0-1 1,-1 1 0,1-1-1,0 1 1,0-1-1,-1 0 1,1 1-1,0-1 1,-1 0 0,1 0-1,0 0 1,-1 0-1,1 1 1,-1-1-1,0 0 1,1 0-1,-1 0 1,0 0 0,1 0-1,-1 0 1,0 0-1,0 0 1,0 0-1,0 0 1,0 0-1,0 0 1,0 0 0,0 0-1,0 0 1,-1-1-1,1-4-280,1-185-2815,-1-11 4051,1 196-417,-1 1 0,1 0-1,0-1 1,0 1-1,1 0 1,-1 0 0,1 0-1,0 0 1,1 0-1,-1 0 1,1 0 0,0 1-1,0-1 1,6-5-1,-3 4-204,1 0 0,-1 1 0,1 0 0,0 1-1,0-1 1,0 1 0,1 1 0,12-5 0,3 1-162,1 1 1,-1 1 0,1 2 0,0 0 0,37 1-1,-43 2-68,-7-1-158,0 1 0,0 1 0,0 0 0,14 3 0,-22-4-22,0 1 0,0 0 0,-1 0 0,1 0 0,0 0 0,-1 1 0,0-1-1,1 1 1,-1 0 0,0-1 0,1 1 0,-1 0 0,0 0 0,0 0 0,-1 1 0,1-1 0,0 0 0,-1 1 0,1-1 0,-1 1 0,2 4 0,-2-4-108,0 0 1,0 1-1,0-1 0,0 1 1,0-1-1,-1 1 1,0-1-1,1 1 1,-1 0-1,-1-1 0,1 1 1,-2 5-1,-5 9-1073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2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4370,'0'0'5346,"73"88"-6002,-57-88-5891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3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0 7539,'0'0'4907,"-21"11"-4160,-64 37-374,82-46-362,1 0 0,-1 1-1,1-1 1,-1 1 0,1-1-1,0 1 1,0 0 0,0 0 0,0 0-1,1 0 1,-1 0 0,1 0-1,0 0 1,0 0 0,0 1-1,0-1 1,0 0 0,1 1 0,-1-1-1,1 1 1,0-1 0,0 1-1,1-1 1,-1 0 0,2 7 0,-1 7 17,-1-16-28,0 0 0,0 0 1,0 0-1,1 0 0,-1 0 0,0 0 0,1 0 1,-1 0-1,0 0 0,1 0 0,-1 0 1,1 0-1,-1 0 0,1-1 0,0 1 0,-1 0 1,1 0-1,0-1 0,0 1 0,-1 0 0,1-1 1,0 1-1,0-1 0,1 1 0,1 1-25,1-1-1,-1 0 1,1 0-1,-1 0 0,1 0 1,0 0-1,4-1 1,0 1-250,1-1 0,0 0 0,0-1 0,0 0 0,14-4 0,-12 1-206,-1-1 0,0-1 0,0 0 0,0 0-1,-1-1 1,0 0 0,16-16 0,-14 12-99,0 1 1,1 1-1,0 0 1,15-8-1,-27 16 639,1 1 0,-1 0-1,0 0 1,1 0 0,-1 0 0,0 0-1,1 0 1,-1 0 0,0 0 0,1 0 0,-1 0-1,1 1 1,-1-1 0,0 0 0,1 0-1,-1 0 1,0 0 0,0 0 0,1 1-1,-1-1 1,0 0 0,1 0 0,-1 0 0,0 1-1,0-1 1,1 0 0,-1 0 0,0 1-1,0-1 1,0 0 0,1 1 0,-1-1-1,0 0 1,0 1 0,0-1 0,0 0 0,0 1-1,0-1 1,0 0 0,0 1 0,0-1-1,0 0 1,0 1 0,0-1 0,0 0-1,0 1 1,0-1 0,0 1 0,0-1 0,0 28 684,0-20-306,-1 8-188,1-5 3,0-1-1,1 1 1,3 19 0,-4-27-223,1 0 1,0 1 0,1-1 0,-1 0-1,1 0 1,-1 0 0,1 0-1,0 0 1,0-1 0,0 1 0,0 0-1,1-1 1,-1 1 0,1-1 0,0 0-1,3 3 1,-5-5-30,2 2-98,1 1-1,-1-1 1,1 0-1,0 0 1,-1-1-1,1 1 1,0-1-1,0 0 1,1 0-1,-1 0 1,0 0-1,7-1 1,8 0-2848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3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0 471 9636,'0'0'619,"21"-5"-555,1 0-43,0-1-1,22-10 1,-39 14-14,-1-1 1,0 0-1,0 0 1,0 0-1,0 0 1,0-1-1,0 0 1,-1 1-1,0-1 1,0-1-1,0 1 1,0 0-1,-1-1 1,0 1-1,0-1 1,0 0-1,3-9 1,-2 4-31,5-17-282,-2 0 0,-1-1-1,-1 0 1,-1 1 0,-2-1 0,0 0 0,-5-34 0,4 57 291,-1-1 1,0 1-1,-1-1 0,1 1 1,-1 0-1,0 0 1,0 0-1,0 0 0,-1 0 1,-4-6-1,5 8 194,1 1 0,-1-1 0,0 1 0,0 0 0,0 0 0,-1 0 0,1 0-1,-1 0 1,1 0 0,-1 1 0,1-1 0,-1 1 0,0-1 0,0 1 0,1 0 0,-1 0-1,0 1 1,0-1 0,0 1 0,-4-1 0,7 1-140,-1 0 1,0 1-1,0-1 0,1 0 1,-1 1-1,0-1 1,1 0-1,-1 1 0,0-1 1,1 1-1,-1-1 0,1 1 1,-1-1-1,0 1 1,1-1-1,0 1 0,-1 0 1,1-1-1,-1 1 0,1 0 1,0-1-1,-1 1 0,1 1 1,-8 23-55,6-17 73,-14 60 159,4 1 0,2 1 1,3 0-1,4 96 0,3-161-214,0 0 1,0-1-1,0 1 0,1 0 1,0 0-1,0-1 1,0 1-1,0-1 0,1 1 1,0-1-1,0 1 0,0-1 1,1 0-1,-1 0 1,1 0-1,0 0 0,0 0 1,7 5-1,-6-5-22,1-1 0,0-1-1,0 1 1,0-1 0,0 1 0,1-2 0,-1 1-1,0 0 1,1-1 0,0 0 0,-1-1 0,1 1-1,-1-1 1,1 0 0,11-1 0,-11-1-70,-1 1 1,1-1-1,0 0 1,-1 0-1,1 0 1,-1-1-1,0 0 0,1 0 1,-1 0-1,-1 0 1,1-1-1,6-6 1,8-9-547,24-31 1,-22 24-188,20-19-753,-39 67 2489,-4 194 828,2-210-1765,0-1 0,0 0 1,1 0-1,-1 1 1,1-1-1,0 0 1,1 0-1,-1 0 0,1 0 1,0 0-1,5 9 1,-7-14-52,1 0 0,-1 1 1,0-1-1,1 1 0,-1-1 1,0 0-1,1 1 0,-1-1 0,1 0 1,-1 1-1,0-1 0,1 0 1,-1 0-1,1 1 0,-1-1 1,1 0-1,-1 0 0,1 0 0,-1 0 1,1 0-1,-1 0 0,1 1 1,0-1-1,8 0-3531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4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76 7668,'0'0'4770,"-28"-75"-7652,28 94-943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4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9268,'0'0'1598,"2"22"-1259,1 6-266,-2-6-37,1 0 0,1 0 0,1 0 1,9 25-1,-13-44-43,1-1 1,0 1-1,1 0 1,-1-1-1,0 0 1,1 1-1,-1-1 1,1 0-1,0 1 1,0-1-1,0 0 1,0 0-1,0-1 1,3 3-1,-4-3-65,1-1 0,-1 1 0,1 0 0,-1-1 0,1 0 0,0 1 0,-1-1 0,1 0-1,0 0 1,-1 0 0,1 0 0,0 0 0,-1 0 0,1 0 0,-1-1 0,1 1 0,0-1 0,-1 1 0,1-1 0,-1 1 0,1-1-1,-1 0 1,1 0 0,-1 0 0,0 0 0,0 0 0,2-1 0,43-41-626,-35 31 685,1 0-1,26-19 0,-33 28 68,0 0-1,1 0 0,-1 0 1,1 1-1,0 0 0,0 0 1,0 0-1,0 1 0,0 0 1,0 0-1,11 0 0,-15 1-27,-1 0 0,0 1 0,0-1 0,0 1-1,1 0 1,-1-1 0,0 1 0,0 0 0,0 0 0,0-1-1,0 1 1,0 0 0,0 0 0,0 0 0,-1 0-1,1 0 1,0 1 0,0-1 0,-1 0 0,1 0 0,-1 0-1,1 1 1,-1-1 0,0 0 0,1 0 0,-1 1 0,0-1-1,0 0 1,0 3 0,4 49 684,-4-43-583,6 69 280,-5-72-748,0 0 1,0 0-1,1 0 1,0 0-1,1-1 1,-1 1-1,1-1 1,6 10-1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3:34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3714,'0'0'2331,"21"-8"-1058,67-25-534,-81 30-668,0 0 1,-1 0-1,0-1 1,1 1-1,-1-1 1,0-1-1,-1 1 1,1-1-1,-1 0 0,0 0 1,0 0-1,0-1 1,-1 0-1,0 0 1,0 0-1,-1-1 1,5-9-1,-6 10 8,0 1-1,0 0 1,-1-1 0,1 0 0,-1 1 0,-1-1-1,1 0 1,-1-7 0,0 11-1,0 0 0,0 0 0,0 1 1,0-1-1,-1 0 0,1 0 0,0 1 0,-1-1 1,0 0-1,1 1 0,-1-1 0,0 1 0,1-1 1,-1 1-1,0-1 0,0 1 0,-1-1 0,1 1 1,0 0-1,0 0 0,0-1 0,-1 1 0,1 0 1,-1 0-1,1 0 0,-1 1 0,1-1 0,-1 0 0,-2 0 1,-1 0 122,-1 0 0,1 0 0,-1 0 0,0 1 0,0 0 0,1 0 1,-7 2-1,10-2-185,0 1 1,0-1 0,0 1-1,0-1 1,0 1 0,1 0-1,-1 0 1,0 0 0,1 0-1,-1 0 1,0 0 0,1 0-1,0 0 1,-1 1 0,1-1-1,0 1 1,-1-1 0,1 1-1,0-1 1,0 1 0,0 0-1,1 0 1,-2 2 0,-3 14 37,2 1 1,0-1 0,1 1-1,0 0 1,2 0 0,0 0-1,4 23 1,-3-36-36,0-1-1,1 1 1,-1-1-1,1 1 1,0-1 0,0 0-1,1 0 1,-1 0-1,1 0 1,0 0-1,1-1 1,-1 1-1,1-1 1,0 0 0,0 0-1,0 0 1,0 0-1,1-1 1,-1 0-1,1 0 1,0 0-1,0-1 1,9 4 0,-3-2-169,-1-1 1,2 0 0,-1 0 0,0-1 0,0 0 0,1-1 0,-1-1-1,1 0 1,-1 0 0,16-3 0,-26 3-82,1-1-1,-1 1 1,1 0-1,-1-1 1,1 1 0,-1-1-1,1 0 1,-1 0-1,1 1 1,-1-1 0,0 0-1,1 0 1,-1 0-1,2-2 1,10-17-4521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4:16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7876,'0'0'5954,"9"1"-5882,4 2-33,-1 0 0,1 0 0,-1 1 0,0 0-1,-1 2 1,13 6 0,78 48 207,-55-30-219,-30-20-473,29 24 1,-41-30-78,1 1 1,-1 0-1,-1 0 0,1 1 1,-1 0-1,0-1 0,0 1 1,3 7-1,-4 0-3148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4:16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10229,'0'0'3489,"63"-88"-3089,-8 40-255,10 6-145,1-4-97,-4 10-2368,-43 30-2145,-5 2-1360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4:17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7395,'0'0'2935,"8"-10"-2679,-3 2-196,-4 4-43,1 1 0,0-1 1,0 1-1,0 0 0,1 0 0,-1 0 0,1 0 0,-1 0 0,1 0 0,0 1 0,0 0 0,0-1 0,1 1 0,-1 0 0,1 0 0,-1 1 0,1-1 0,6-1 0,8 1 53,0 1 0,-1 0 0,29 4 0,-44-2-79,0-1-1,0 1 0,-1 0 1,1 0-1,0 0 0,-1 0 1,1 0-1,-1 0 0,1 0 0,-1 0 1,1 1-1,-1-1 0,0 1 1,0-1-1,0 1 0,0-1 0,0 1 1,0 0-1,0-1 0,0 1 1,-1 0-1,1 0 0,0 0 0,-1-1 1,0 1-1,1 0 0,-1 0 1,0 4-1,1 8-63,-1 0-1,-2 25 1,2-31 38,-1-2-15,0 0-1,0-1 0,0 1 1,-1 0-1,0-1 0,0 1 0,0-1 1,-1 0-1,1 0 0,-1 0 1,-1 0-1,-6 8 0,-5 2 272,1 0-1,-24 16 1,3-2 1113,35-29-1311,-1 0-1,1 1 1,0-1 0,-1 0 0,1 0 0,-1 1-1,1-1 1,0 0 0,-1 1 0,1-1-1,0 1 1,0-1 0,-1 0 0,1 1 0,0-1-1,0 1 1,0-1 0,-1 0 0,1 1-1,0-1 1,0 1 0,0-1 0,0 1 0,0-1-1,0 1 1,0-1 0,0 1 0,0-1-1,0 1 1,0-1 0,0 1 0,0-1 0,1 0-1,-1 1 1,0-1 0,0 1 0,0-1-1,1 1 1,-1-1 0,0 0 0,0 1 0,1-1-1,-1 0 1,0 1 0,1-1 0,-1 0-1,0 1 1,1-1 0,-1 0 0,1 0 0,-1 1-1,1-1 1,-1 0 0,0 0 0,1 0-1,-1 0 1,1 1 0,-1-1 0,1 0 0,-1 0-1,1 0 1,34 6-126,-32-6 203,136 9-377,-45-13-3459,-55-5 305,-22 1-1320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4:17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10773,'0'0'2977,"134"-11"-2849,-110 11-128,-3 0 0,-10 0-1584,-13 34-8981,-17-26 8996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0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8516,'19'0'13,"444"-10"1916,38-2 480,-410 12-2259,357 17 271,-423-14-382,-2 1 115,-1-2-1,1 0 1,33-3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0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0 528,'0'0'12918,"43"0"-13142,18 0 384,5 7-160,-4 1 16,-4 4-80,-7 4-720,-13 2-2002,-15 11-719,-19 7 1248,-4 8 480,-14-29 224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44:1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 9540,'-3'0'2994,"13"0"-2818,20 0 592,9 0-256,8 0-255,2 0-161,0 0-96,-1 0-369,-8-5-3104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5:58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0,'0'0'8929,"5"15"-9273,-2-2 301,-2-8 45,0 0-1,1 1 0,-1-1 0,1 0 0,0 0 1,0 0-1,1 0 0,-1-1 0,1 1 0,0 0 1,0-1-1,1 0 0,-1 0 0,1 0 0,0 0 1,0-1-1,6 4 0,18 7 553,1-2-1,0-1 1,1-1 0,0-2 0,60 9 0,-19-3 154,16 3 84,174 8 0,90-24 185,-310-1-899,571-47 659,-312 17-602,-118 17 173,349-47 1284,-431 42-1325,0 4 1,160-2 0,684 16 2133,-943 0-2416,0 0-1,0 0 1,0 1 0,0-1 0,0 0 0,0 0 0,0 1 0,-1-1 0,1 1-1,0-1 1,0 1 0,0-1 0,0 1 0,-1-1 0,1 1 0,0 0 0,-1-1-1,1 1 1,0 0 0,-1 0 0,1 0 0,-1-1 0,1 1 0,-1 0 0,0 0-1,1 2 1,4 25-4173,-5-13-1396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01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5523,'0'0'1827,"19"2"-880,-8-1-833,35 5 899,59-2 0,456 18 1705,236-11-327,-322-17-1393,-271 18-744,244 47 1,-100-9-230,4-27-2,-323-23-124,24 0-2914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05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6259,'0'0'5546,"0"8"-5044,3 44-87,-3-1 0,-3 1 0,-1-1 0,-13 56 0,-8 100-897,24-192-866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06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6483,'0'0'992,"74"-105"161,-26 90-17,-1 10-415,-1 5-193,-1 19-144,3 20-368,-1 14-16,-1 7-272,-39-33-2529,-3-3-2209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0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6515,'0'0'6005,"20"0"-5146,306-3 1372,179 22-1077,-412-14-1094,-78-4-63,108 9-457,-108-8 120,1 1-1,-1 0 1,1 1-1,-1 1 1,19 8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12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3177 6419,'20'-1'93,"-17"1"-99,137-7 694,-105 7-241,-1 1 0,59 10 0,37 20 189,-77-16-318,0-3-1,1-2 1,102 5 0,326-34 1262,-380 6-1190,171-43 1,-210 41-329,-26 4-2,0 0 1,-2-3 0,0-1 0,48-27 0,126-93 285,-129 81-367,97-56 124,-85 55-82,120-93-1,-24-18-4,-78 67-13,-37 28 12,-3-2 0,102-140 0,56-136 9,-104 151-50,-99 160 21,42-67-171,135-160-1,-116 172 151,107-87 1,-126 125 29,2 4 1,115-66 0,445-196 240,-557 285-185,1 3 1,1 4-1,102-17 0,233-12-67,-397 49 11,198-14 45,228 13 0,-76 35 641,-175-13-443,-124-12-3289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6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3720 1713,'0'0'2369,"2"-42"4002,45 13-6281,-39 22-65,1 1 1,0 1-1,17-8 1,10-4-26,29-9 104,-34 15 8,-1-1 1,40-23-1,4-2 386,-52 28-325,0 2 1,39-8-1,4-1 9,206-75 783,-232 78-928,87-27 714,184-88 1,-266 104-523,-1-3 1,77-61-1,-35 24-87,31-26-60,58-45 101,-150 118-182,129-87 193,246-123-1,-340 192-113,-1-3 0,57-48 0,-18 13 40,-54 37-86,-2-2 0,-1-1-1,-2-2 1,39-55 0,-61 75-32,15-23 23,-2 0 0,40-85 0,13-21 20,139-213-8,-191 320-38,3 0-1,1 3 0,2 0 0,50-41 0,175-126 1,-204 170 20,1 3 0,95-42 1,30-16 15,105-91 75,-237 150-109,1 2 0,2 2 0,0 2 0,2 3 0,1 3 1,1 1-1,1 4 0,74-12 0,322-14-45,1 38 44,-313 4 7,388 19 78,-269 10-210,-154-13-3258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0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8436,'0'0'224,"18"2"-149,134 8 1336,89 3 1844,-1 0-2055,554-8 332,-647-16-1261,-18 0-65,-42 9-96,194-10 226,56 8-118,-183 6-247,664-2 1635,-745 4-1211,133 24-1,-134-16-988,135 7-1,-192-19-3770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14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69 6275,'0'0'5106,"-2"0"-4618,-8 0-381,7 0-139,54 8 150,-10 0 308,407 1 1629,-82-5-1725,-281-1-210,1-3 0,-1-5-1,1-3 1,90-21-1,-99 14 22,1 3-1,107-2 1,6 6-47,81-1-47,-66 8 36,219 2 151,-237 13-188,-51-2 23,62-5 1329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12 656,'0'0'13158,"155"-3"-13286,-79-1 80,-1-1-976,-5 5-2434,-8 0-336,-13 0 1249,-41 0 544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86 176,'0'0'8855,"-16"12"-8471,5-5-308,3-2-19,1 0 0,0 0 1,0 0-1,0 1 0,1 0 1,0 0-1,0 1 0,1 0 0,0 0 1,0 0-1,0 0 0,1 1 1,0 0-1,1 0 0,-4 9 0,0 16 253,1 0-1,2 1 1,0 65-1,4-91-281,0-1-1,0 1 0,1 0 1,0-1-1,0 1 0,3 8 0,-3-14-23,0 0-1,0 0 1,1 1-1,-1-1 0,0 0 1,1 0-1,-1-1 0,1 1 1,-1 0-1,1 0 1,0-1-1,0 1 0,0-1 1,0 0-1,0 1 0,0-1 1,0 0-1,0 0 1,1 0-1,-1-1 0,0 1 1,1 0-1,2-1 0,2 1 9,0 0-1,1-1 1,-1 0-1,0 0 0,0-1 1,0 0-1,0 0 0,0-1 1,0 0-1,0 0 1,0-1-1,-1 0 0,1 0 1,-1 0-1,1-1 0,-1 0 1,-1 0-1,1 0 1,0-1-1,6-8 0,5-5 51,-2 0 1,0-1-1,-1-1 0,20-39 0,-24 39 6,-1-1-1,-1 0 1,-1 0-1,-1-1 1,0 0-1,-2 0 1,-1 0-1,0-1 1,-2-37-1,-1 55-54,0 0-1,0 0 1,0 1-1,-1-1 1,0 0-1,0 0 1,-3-7-1,3 11-14,0-1 0,0 0 0,0 1-1,0-1 1,0 1 0,0-1 0,-1 1 0,1-1 0,-1 1 0,1 0-1,-1 0 1,1 0 0,-1 0 0,0 0 0,1 0 0,-1 0 0,0 1-1,0-1 1,0 1 0,1-1 0,-1 1 0,-2-1 0,1 1-88,0-1-184,0 1 0,0-1 1,0 1-1,-1 0 0,1 0 1,0 0-1,0 0 0,0 0 0,0 1 1,0 0-1,0-1 0,0 1 1,-3 2-1,-18 14-5091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7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9412,'0'0'5475,"112"21"-4803,-44-24-288,6-4-320,6 5-128,-6 2 64,-9 0-1905,-52 2-2865</inkml:trace>
  <inkml:trace contextRef="#ctx0" brushRef="#br0" timeOffset="1">648 248 9060,'0'0'752,"120"-131"-687,-78 86 111,-10 14-176,-11 16 0,-8 15 48,-5 0 16,-8 34 208,0 28 1136,0 16-447,-16 8-689,9-1-272,1-54-160,4-9-4642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1 915 2417,'0'0'3602,"89"-108"-3218,-11 35 256,22-11-208,26-10-207,22-10 175,17-4-400,13-3 32,-5 3-48,-19 13 16,-118 73-1841,-23 15-3442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0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1 851 6035,'0'0'208,"112"-60"-144,-27-1-32,18-19 64,13-13-96,11-9 48,9-9 16,-3 0-64,-5 3-32,-13 9-640,-90 73-1585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1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2134 6419,'0'0'128,"140"-184"-128,-30 39 0,27-30-128,19-13-208,9 6 336,6 14 0,-6 25 80,-11 21-192,-8 6 112,-7 9-16,-9-3-80,-103 88-1809,-6 2-1473</inkml:trace>
  <inkml:trace contextRef="#ctx0" brushRef="#br0" timeOffset="1">1436 798 3201,'0'0'0,"131"-111"16,-59 28 193,-3-6 95,-3-5 512,-1 0-192,5-4-352,11 3-79,7 1-193,-58 70-1009,-5 8-2112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1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1 782 6851,'0'0'256,"151"-163"-16,-50 61 113,7-6-337,6 4 0,2 5 144,0 8-160,-4 11 0,-84 61-1825,-7 4-2401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1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1135 7171,'0'0'160,"132"-123"-160,-52 39 0,-2-3 272,2 0-47,7-9 447,12 1-240,9 4-64,2 14 144,-7 21-512,-12 13 0,-12 16 0,-16 12-288</inkml:trace>
  <inkml:trace contextRef="#ctx0" brushRef="#br0" timeOffset="1">735 891 8980,'0'0'192,"122"-58"16,3-29-208,21-16 64,2-3 48,-7 7-64,-10 12 32,-10 12 241,-11 8-257,-3 6 80,-11 9-144,-8 10 0,-7 13 0,-12 12 0,-20 10-1761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1:22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1 308 4610,'0'0'32,"159"-126"96,-85 68-112,-15 1-32,-12 9-448,-45 36-1377,-2 6-368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4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11317,'0'0'4098,"123"0"-3650,-54 0-192,5 0-224,9 0-64,-53 0-848,-5 2-4835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4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 6435,'0'0'3124,"-20"17"-2681,8-7-397,0-1-4,0 1 0,1 1 1,0 0-1,1 0 1,0 1-1,1 1 1,0-1-1,1 2 0,0-1 1,-9 23-1,7-6 113,2 1-1,-7 43 0,12-56-84,1 0 0,1-1 0,1 1 0,1 0 0,5 33 0,-5-48-65,0 0 0,0 1 1,0-1-1,1 0 0,-1 0 0,1 0 0,0 0 0,0-1 0,0 1 1,0 0-1,1-1 0,-1 1 0,1-1 0,-1 0 0,1 0 0,0 0 0,0 0 1,0 0-1,0-1 0,0 1 0,0-1 0,1 0 0,-1 0 0,0 0 1,5 0-1,2 1 17,0-1 0,-1 0-1,1-1 1,-1 0 0,1 0 0,0-1 0,-1 0 0,12-4 0,-9 1-2,-1 0-1,1-1 0,-1-1 1,0 0-1,-1 0 1,0-1-1,0 0 1,0-1-1,-1 0 1,12-12-1,-3-1 40,0-1 1,-1 0-1,21-37 0,-30 45-118,-1 0-1,0-1 1,-1 1 0,-1-2 0,0 1 0,-1-1-1,0 1 1,-1-1 0,0-21 0,-2 35-112,-1-1 0,0 0 0,0 0 0,0 0 1,0 0-1,-1 0 0,1 1 0,-1-1 0,0 0 0,0 0 1,0 1-1,-2-5 0,2 6-91,0 0 0,0-1 0,0 1 0,-1 0 0,1 0 0,-1 0 0,1 0 0,0 1 0,-1-1 0,1 0 0,-1 1 0,0-1 0,1 1 0,-1-1 0,0 1 0,1 0 0,-1-1 0,0 1 0,1 0 0,-1 0 0,-1 1 0,-25-1-3340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1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0 576,'0'0'9741,"0"17"-9680,0 2-56,-2-2 32,1 0-1,1 0 1,1 0-1,1 0 1,5 24-1,-7-38-37,1-1 0,0 1 0,1 0 0,-1 0 0,0 0 0,1-1 0,0 1 0,-1-1 0,1 1 0,0-1 0,0 0 0,0 0 0,1 0 0,-1 0 0,0 0 0,1 0 0,0 0 0,5 2 0,-6-4-43,0 1-1,0-1 1,1 1 0,-1-1 0,0 0 0,1 0 0,-1 0 0,1 0 0,-1 0 0,0-1 0,0 1 0,1-1-1,-1 1 1,0-1 0,0 0 0,1 0 0,-1 0 0,0 0 0,0 0 0,0-1 0,0 1 0,-1-1 0,1 1-1,0-1 1,2-3 0,11-12-26,-2 0 0,20-33 0,-19 28 53,24-31-1,-34 49 159,-1 7 1431,-1 16-1325,1 0 0,1-1 1,0 1-1,2-1 0,8 20 1,-12-33-379,1 0 0,0-1 0,0 1 0,0 0 0,1-1 0,-1 0 0,1 0 0,0 0 0,7 5 0,-7-6-304,1-1 1,-1 1-1,1-1 1,-1 0-1,1-1 1,0 1-1,-1-1 1,1 0-1,0 0 1,0 0-1,0 0 1,7-1-1,10 0-1905,-13 0 35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7972,'0'0'5810,"103"9"-5217,-35-9-385,6 0-208,2 3-64,-6 6-1969,-53-6-3426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5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71 103 6595,'0'0'5555,"-12"17"-5273,-36 53-143,47-68-139,-1 0-1,1 0 1,0 0 0,0 0-1,0 1 1,0-1 0,1 0-1,-1 0 1,0 1-1,1-1 1,0 1 0,0-1-1,-1 0 1,2 3 0,-1-4-3,0 0 1,0 0-1,1 0 1,-1 0-1,1 0 1,-1 0 0,1 0-1,-1-1 1,1 1-1,-1 0 1,1 0-1,0 0 1,-1-1 0,1 1-1,0 0 1,0-1-1,0 1 1,-1-1-1,1 1 1,0-1-1,0 1 1,1-1 0,3 1 3,-1 0 0,0 0 0,1 0 0,-1-1 0,1 0 0,-1 0 0,1 0 0,-1-1 0,8-1 0,-4 0 21,-1-1-1,1-1 0,-1 1 0,0-1 0,0 0 1,0-1-1,0 0 0,-1 0 0,0 0 0,0-1 0,0 0 1,8-11-1,-5 5 10,-1 0-1,1 0 1,-2-1 0,0 0 0,-1 0 0,7-18-1,-6-3 73,-7 32-89,0 1-1,1 0 0,-1-1 0,0 1 1,0-1-1,0 1 0,0 0 0,0-1 1,0 1-1,-1-1 0,1 1 0,0 0 1,-1-1-1,1 1 0,-1 0 1,1 0-1,-1-1 0,0 1 0,1 0 1,-3-2-1,1 2-18,0 0 1,0 1-1,0-1 0,0 1 1,0-1-1,0 1 0,0 0 1,-1-1-1,1 1 1,0 1-1,0-1 0,0 0 1,0 0-1,0 1 0,0-1 1,-1 1-1,1 0 1,0-1-1,-3 3 0,0 0-311,0 0 0,0 0-1,0 0 1,0 0 0,-6 7 0,-11 15-3948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6:25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6419,'0'0'8372,"0"0"-8356,0 0 0,0 0 1,-1 0-1,1 1 0,0-1 0,0 0 1,-1 1-1,1-1 0,0 0 1,0 0-1,0 1 0,0-1 0,-1 0 1,1 1-1,0-1 0,0 0 1,0 1-1,0-1 0,0 0 0,0 1 1,0-1-1,0 0 0,0 1 1,0-1-1,0 0 0,0 1 0,0-1 1,0 0-1,0 1 0,1-1 0,-1 0 1,0 1-1,0-1 0,0 0 1,0 1-1,1-1 0,-1 0 0,0 1 1,10 5 189,0-1 0,1 1 1,-1-2-1,1 1 0,0-2 1,0 1-1,22 2 0,1-1 24,48 2 0,-59-7-334,32 2 212,-23 4-3073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2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102 138 32,'0'0'7099,"4"-17"-5666,1-18-752,11-51 3067,-16 87-3732,0-1 0,0 0 0,0 0 0,0 0 0,0 0 0,0 1 0,0-1 0,0 0 0,0 0 1,0 0-1,0 1 0,0-1 0,0 0 0,0 0 0,0 0 0,1 0 0,-1 0 0,0 1 0,0-1 0,0 0 1,0 0-1,0 0 0,0 0 0,0 0 0,1 1 0,-1-1 0,0 0 0,0 0 0,0 0 0,0 0 1,0 0-1,1 0 0,-1 0 0,0 0 0,0 0 0,0 0 0,0 0 0,1 0 0,-1 0 0,0 0 0,0 0 1,0 0-1,1 0 0,-1 0 0,0 0 0,0 0 0,0 0 0,0 0 0,1 0 0,-1 0 0,0 0 0,0 0 1,0 0-1,0 0 0,0-1 0,1 1 0,-1 0 0,0 0 0,0 0 0,0 0 0,0 0 0,4 202 445,-6-110-295,-1 18-25,-26 160 0,-41 104-33,56-303-84,-4 46-20,16-101-3181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2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7331,'0'0'1254,"21"3"-800,301 11 3457,-113-12-2765,530-26-270,-738 24-888,18-2-171,-1-1 0,0 0 0,22-8 1,-35 9-191,-1 0 1,1 0 0,0 0-1,-1-1 1,1 0 0,7-6 0,-10 7-55,0 0-1,-1 0 1,1 0 0,0 0 0,0-1 0,-1 1 0,0-1-1,1 1 1,-1-1 0,0 1 0,0-1 0,0 0 0,0-4 0,0-7-3711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3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3538,'0'0'5725,"15"7"-4559,-9-4-986,7 3 171,-1 1 0,1 1-1,-1 0 1,-1 0 0,0 1 0,19 19 0,-14-10 11,-1 0 0,-1 1 0,21 39 1,-32-52-316,0-1 1,0 1-1,-1-1 1,0 1-1,0 0 1,-1 0-1,0 0 1,0 0-1,0 0 1,-1 0-1,1 0 1,-2 0-1,1 0 1,-1 0-1,1 0 1,-2 0-1,1 0 1,-1 0-1,0 0 1,-5 10-1,1-6 10,-2 0 0,1-1-1,-1 0 1,0 0 0,-1-1 0,0 0-1,-1 0 1,-15 9 0,3-4 13,1-1-1,-2-1 1,-27 10 0,43-19-192,1 0 0,0 0 1,-1 0-1,0-1 0,1 0 0,-1 0 1,-12 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3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10485,'0'0'3697,"79"118"-3456,-41-89 159,8-3-384,1-6 64,-1-3 128,-4-5-208,-8-5 0,-9-4-160,-10-1-1409,-49 5-9556,5-7 9092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4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1 231 320,'0'0'14023,"116"-34"-13879,-25 0 160,10-9-256,1 2-16,-7 2-32,-15 6-3474,-67 26-2064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4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10021,'0'0'1520,"17"-18"-1205,4-5-174,8-10 311,47-40 1,-76 72-429,1 1-1,-1 0 1,0-1-1,0 1 1,1 0 0,-1 0-1,0-1 1,0 1-1,1 0 1,-1 0 0,0-1-1,1 1 1,-1 0 0,0 0-1,1 0 1,-1 0-1,0 0 1,1-1 0,-1 1-1,1 0 1,-1 0 0,0 0-1,1 0 1,-1 0-1,0 0 1,1 0 0,-1 0-1,1 0 1,-1 0-1,0 1 1,1-1 0,-1 0-1,0 0 1,1 0 0,-1 0-1,0 0 1,1 1-1,-1-1 1,0 0 0,1 0-1,-1 1 1,4 19 583,-8 29 214,-8 3-226,-25 71 1,11-40-680,13-42-1061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4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9 137 1441,'0'0'10159,"-1"0"-10162,1 1 0,0-1-1,-1 0 1,1 0 0,-1 0 0,1 1-1,-1-1 1,1 0 0,0 0 0,-1 1 0,1-1-1,-1 0 1,1 1 0,0-1 0,-1 0-1,1 1 1,0-1 0,0 1 0,-1-1 0,1 1-1,0-1 1,0 1 0,-1 0 0,3-1 34,-1 1 1,0-1-1,0 0 1,0 0 0,1 1-1,-1-1 1,0 0-1,0 0 1,1 0 0,-1 0-1,0-1 1,0 1-1,1 0 1,-1 0 0,0-1-1,0 1 1,0-1-1,2 0 1,28-13 672,43-30 191,-42 24-649,39-18 0,-60 33-230,-1 0-1,2 1 0,-1 1 1,0 0-1,1 0 1,0 1-1,22 0 0,-30 1-7,0 1-1,1 0 1,-1 1-1,0-1 1,0 1-1,1 0 1,-1 0-1,0 0 1,7 4-1,-8-3-1,0 0 0,-1 0 0,1 0 0,-1 0 0,0 1 0,1-1-1,-1 1 1,0 0 0,-1 0 0,1 0 0,0 0 0,-1 0 0,2 4 0,-1-1-19,0 0 1,0 0-1,0 1 0,-1-1 1,0 1-1,0 7 1,0 11-3953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1008,'0'0'12580,"-16"9"-12159,-3 1-260,-28 21 1,44-28-155,-1 1 0,1 0 1,0 0-1,1 0 0,-1 0 0,1 0 0,0 0 1,0 1-1,0-1 0,0 1 0,1-1 0,-1 1 1,1 0-1,1 0 0,-1-1 0,1 1 0,0 0 1,0 0-1,0 0 0,1 7 0,0 4-1,-1-10-7,-1 1 0,2-1 0,-1 1 0,1-1 0,0 0 0,0 1 0,3 7 0,-3-12-9,1 0-1,-1 0 1,1 0-1,-1 0 1,1 0-1,-1 0 1,1-1-1,0 1 0,0-1 1,0 1-1,0-1 1,0 1-1,0-1 1,1 0-1,-1 0 0,0 0 1,1-1-1,-1 1 1,0 0-1,1-1 1,-1 0-1,4 1 1,2 0-388,0-1 1,0 1 0,0-1-1,0-1 1,0 0 0,0 0-1,0 0 1,-1-1 0,1 0 0,0-1-1,-1 1 1,1-2 0,-1 1-1,0-1 1,0 0 0,0 0-1,-1-1 1,1 0 0,-1 0-1,0-1 1,-1 1 0,1-1 0,-1-1-1,7-10 1,-1-7-1668,-6 3-176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5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4 8836,'0'0'5675,"-7"15"-5478,-1 0-186,1 1 1,0 0-1,1 1 0,1 0 1,0-1-1,2 2 0,-3 25 1,5-36-9,1 0 0,0 0 0,0 0 0,1 0 0,0 0 0,0 0 0,4 10 0,-4-15-10,0 1-1,1-1 0,-1 0 1,1 0-1,-1 0 1,1 0-1,0 0 0,-1-1 1,1 1-1,0 0 1,0-1-1,1 0 0,-1 1 1,0-1-1,0 0 1,1 0-1,-1 0 1,0 0-1,1-1 0,-1 1 1,1-1-1,-1 1 1,1-1-1,3 0 0,-2 1-68,1-1 0,-1 0 0,1 0-1,0 0 1,-1 0 0,1-1 0,-1 0-1,1 0 1,-1 0 0,0 0-1,1-1 1,-1 0 0,7-4 0,-5 2 52,0-1 1,-1 0 0,0 0-1,0 0 1,0 0 0,-1-1-1,0 0 1,5-8-1,6-11-112,22-50 0,-32 63 131,-1 0 0,0 0-1,-1-1 1,0 1 0,-1-1-1,2-19 1,-4 124 203,-6 210 269,2-256-617,-1-1 0,-3 1 0,-2-1 0,-23 65 0,28-96-87,0-1 0,-2 0 0,1-1 0,-2 0 0,0 0 0,-11 14 0,17-23 335,-1 0 0,0 0 0,0-1 0,1 1 0,-2 0 0,1-1 0,0 0 0,0 0 0,-1 0 0,1 0 0,-1 0 0,0-1 0,1 1 0,-1-1 0,0 0 0,0-1 0,0 1 0,0 0 0,0-1 0,0 0 0,0 0 0,1 0 0,-1-1 0,0 1 0,0-1 0,0 0 0,-6-2 0,8 2-30,-1-1 0,1 0 0,0 1-1,0-1 1,0 0 0,0 0 0,0 0-1,1-1 1,-1 1 0,0 0-1,1-1 1,0 1 0,0-1 0,-1 1-1,2-1 1,-1 1 0,0-1-1,0 0 1,1 1 0,-1-1 0,1 0-1,0 0 1,0-3 0,0-1-14,0 0 0,0 0-1,1 0 1,-1 0 0,2 0 0,-1 0 0,1 0 0,4-11 0,0 8-39,0 0 1,1 1 0,0-1-1,0 2 1,1-1 0,0 1 0,0 0-1,1 1 1,11-8 0,7-3 4,61-30 0,-67 37-156,-6 3-181,0 1 0,1 1 0,-1 0 0,1 1-1,1 0 1,17-2 0,8 3-6366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5971,'0'0'3329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7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0 3810,'-12'76'1635,"9"-61"-53,2 1-1512,-5 137-180,6-120-580,1 9 519,-2 0 0,-2-1 0,-10 50 0,0 8 381,11-69-408,-11 49-1,-9 2-4509,-1-2 4644,-38 153 3993,55-194-3575,2 1-1,0 60 0,-1 26 215,-4-27-382,-15 97 348,22-175-576,0 0-1,1 1 1,2 22-1,0-29 23,-1 1 0,0-1 0,-1 1 0,0-1 0,-1 1 0,-1-1-1,-8 25 1,3-21 484,1 1-1,1-1 1,0 2-1,2-1 1,0 1-1,-2 33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2577,'-2'0'9477,"2"-1"-9470,0 1 0,0 0 0,0 0 0,-1 0 0,1 0 0,0 0 0,0 0 0,0 0 0,-1 0 0,1 0 0,0 1 0,0-1 0,0 0 0,-1 0 0,1 0 0,0 0 0,0 0 0,0 0 0,-1 0 0,1 0 0,0 1 0,0-1 0,0 0 0,0 0 0,-1 0 1,1 0-1,0 0 0,0 1 0,0-1 0,0 0 0,0 0 0,0 0 0,0 1 0,0-1 0,0 0 0,-1 0 0,1 0 0,0 1 0,0-1 0,0 0 0,0 0 0,0 0 0,0 1 0,0-1 0,1 0 0,-2 13-44,1-12 60,0 21-5,1-1-1,1 1 1,1-1-1,1 1 1,0-1-1,9 21 1,8 19-96,53 136-903,-62-172 752,0-1 0,1-1 1,2 0-1,0-1 1,31 34-1,-45-54-51,9 7-1631,-3-28-5953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29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 4034,'0'0'2780,"12"16"-1740,35 57-191,-43-66-690,-1 1 1,-1 0-1,1 0 0,-1-1 1,0 1-1,-1 1 1,0-1-1,0 0 0,-1 0 1,0 0-1,0 0 1,-1 1-1,-3 13 1,3-17-61,-1 4 77,-1 0 0,0-1 0,0 1 0,-1 0 0,-1-1 0,1 0 0,-1 0 0,0 0 0,-1-1 0,0 1 0,0-2 0,-13 13 0,8-10-69,-1 1 0,1-1 1,-1-1-1,-1 0 0,0 0 0,0-2 1,-20 8-1,30-13-368,-8 2 329,2-2-3202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0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6339,'0'0'6099,"106"28"-6099,-72-25-1041,-3-1-1600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0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7011,'0'0'4002,"80"0"-2769,-37 0-497,-3 0-320,-4 0-416,-7 0 32,-8 0-32,-8 0-720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3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0 5555,'0'0'6021,"-20"7"-5213,-5 2-556,-32 15 1,52-21-217,0 0 1,1 0 0,0 1-1,0-1 1,0 1 0,0 0-1,0 0 1,1 0 0,0 1 0,-1-1-1,2 1 1,-1-1 0,-3 11-1,1-3 4,1 1 0,1-1-1,-3 22 1,2 46 137,4-71-181,0-7 1,1 1-1,-1-1 1,0 1 0,1-1-1,-1 1 1,1-1-1,0 1 1,0-1-1,0 1 1,0-1 0,0 0-1,0 1 1,1-1-1,-1 0 1,1 0-1,0 0 1,-1 0-1,1 0 1,0-1 0,0 1-1,0 0 1,0-1-1,1 0 1,-1 1-1,0-1 1,1 0 0,-1 0-1,1 0 1,-1-1-1,1 1 1,4 0-1,-2 0 9,-1 0 1,1-1-1,0 0 0,-1 0 0,1 0 0,-1 0 0,1-1 0,0 0 0,-1 0 0,1 0 0,-1-1 0,0 1 0,1-1 0,-1 0 0,0 0 0,0-1 1,6-3-1,-5 0-64,1 1 0,-1-1 0,0 0 0,-1 0 0,0-1 0,0 1 0,0-1 0,-1 0 0,0 0 0,0 0 0,2-8 0,-3 5-845,1 0-1,-2 0 1,1 1 0,-1-15 0,-1 6-4462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3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7732,'0'0'3185,"118"0"-2913,-70 0 144,-1 2-400,-1 8-16,-5 5-64,-8 7-3169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3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 6003,'0'0'2203,"10"11"-1997,29 31 39,-38-41-230,0 0-1,0 0 0,0-1 1,0 1-1,0 0 0,1 0 1,-1-1-1,0 1 1,0 0-1,0-1 0,1 1 1,-1-1-1,0 0 0,0 1 1,3-1-1,-4 0-3,1 0 0,0 0 0,-1 0 0,1 0 0,-1-1 0,1 1 0,0 0 0,-1 0 0,1-1 0,-1 1 0,1 0-1,-1-1 1,1 1 0,-1-1 0,1 1 0,-1 0 0,0-1 0,1 1 0,-1-1 0,1 1 0,-1-2 0,8-28 841,-8 30-838,0-3 43,1-3 318,0-1 0,-1 1 0,0 0 0,0 0 0,-1-1 0,-1-8 1,1 13-331,1 1 1,-1-1 0,0 1-1,1-1 1,-1 1 0,0 0-1,0-1 1,0 1-1,0 0 1,0 0 0,0 0-1,-1 0 1,1 0 0,0 0-1,-1 0 1,1 0 0,0 0-1,-1 1 1,1-1 0,-1 0-1,1 1 1,-1-1 0,1 1-1,-1 0 1,0 0 0,1-1-1,-1 1 1,1 0-1,-1 0 1,-2 1 0,3-1-422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3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0 481 160,'0'0'9754,"2"13"-9469,-2-5-281,0-4-4,0 1 1,1-1-1,0 1 0,-1-1 1,1 1-1,3 6 1,-3-9-4,-1-1 0,1 0 1,0 0-1,0 1 1,0-1-1,0 0 0,0 0 1,0 0-1,0 0 1,0 0-1,0 0 0,0 0 1,0-1-1,1 1 0,-1 0 1,0-1-1,1 1 1,-1-1-1,0 1 0,1-1 1,-1 0-1,1 1 1,-1-1-1,1 0 0,-1 0 1,1 0-1,-1 0 1,0 0-1,3-1 0,4-1-12,1 0 0,0 0-1,-1-1 1,0 0 0,0-1-1,0 0 1,0 0 0,0-1-1,-1 0 1,0 0 0,0-1-1,0 0 1,-1 0 0,0 0-1,0-1 1,7-10 0,2-4-163,-1-1 0,-1 0 0,-1-1 0,13-34 0,-16 31 16,-1-1-1,-2 0 0,0 0 0,-2-1 1,-1 1-1,-1-48 0,-2 69 230,0 0-1,-1 0 1,0 0-1,0 1 1,0-1-1,0 0 0,-1 1 1,-3-9-1,4 12 124,0 0 0,0 0 0,-1 1-1,1-1 1,0 0 0,-1 0-1,1 1 1,-1-1 0,0 1 0,1-1-1,-1 1 1,0-1 0,0 1-1,0 0 1,0 0 0,0 0 0,0 0-1,0 1 1,0-1 0,0 0-1,-1 1 1,1 0 0,0-1 0,-5 1-1,6 1-161,0-1 0,0 0-1,0 1 1,0 0 0,-1-1-1,1 1 1,0 0 0,0-1-1,0 1 1,1 0 0,-1 0 0,0 0-1,0 0 1,0 0 0,0 0-1,1 0 1,-1 0 0,1 0-1,-1 0 1,1 0 0,-1 0-1,1 1 1,-1-1 0,1 0-1,0 0 1,0 1 0,0 1-1,-2 3 28,-18 68-2,4 1 1,4 1-1,2 0 1,2 152-1,7-224-53,1 0 0,1 0 1,-1 1-1,1-1 0,-1 0 0,1 0 1,0 1-1,1-1 0,-1 0 1,1 0-1,0 0 0,0-1 0,4 8 1,-3-8-8,-1-1 0,1 0 1,0 1-1,0-1 1,0 0-1,0 0 1,0-1-1,0 1 0,0-1 1,0 1-1,1-1 1,-1 0-1,1 0 0,-1-1 1,1 1-1,-1-1 1,6 0-1,0 1-66,0-1 0,0 0 0,0-1 0,0 0 0,0-1 0,0 0 0,14-4 0,-3-2-203,-1-1 0,20-14 1,-38 23 246,3-3-83,0 1 1,0 0 0,0 0-1,0 0 1,0 0-1,0 1 1,1-1 0,-1 1-1,0 0 1,1 1-1,6-1 1,-11 1 110,1 1 1,0 0-1,0-1 0,-1 1 1,1 0-1,0 0 0,-1 0 1,1 0-1,-1 0 0,1-1 1,-1 1-1,1 0 0,-1 0 1,0 0-1,1 0 0,-1 0 1,0 0-1,0 0 0,0 0 1,0 2-1,5 31 299,-4-26-209,1 9-337,0 0 488,0 0 0,1 0 0,1-1 0,11 29 0,-13-40-338,0-1 0,0 0 0,1 0 1,-1-1-1,1 1 0,0 0 0,0-1 0,0 0 0,6 5 0,-5-6-261,-1 0 0,0 0-1,1 0 1,0-1 0,-1 1 0,1-1-1,0 0 1,-1 0 0,1 0-1,0 0 1,0-1 0,7 0-1,2 0-4170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4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0 432,'0'0'12374,"-17"8"-11865,-55 29-90,67-34-382,0 0-1,1 1 0,0 0 0,-1-1 1,1 2-1,1-1 0,-1 0 0,0 1 1,1-1-1,0 1 0,0 0 0,1 0 0,-1 0 1,1 1-1,-2 7 0,1 1 10,1-1 1,0 1-1,1-1 0,0 19 0,1-30-46,0-1-1,0 1 0,0 0 0,0 0 1,0-1-1,0 1 0,1 0 0,-1 0 0,0-1 1,1 1-1,-1 0 0,1-1 0,0 1 1,0-1-1,0 1 0,-1-1 0,1 1 1,0-1-1,1 1 0,-1-1 0,0 0 1,0 0-1,1 0 0,-1 1 0,0-1 0,3 1 1,1-1-16,0 1 0,0-1 0,1 0 0,-1-1-1,0 1 1,1-1 0,6-1 0,-3 1 13,-4 1-37,0-1 0,0-1-1,1 1 1,-1-1 0,0 0-1,0 0 1,0 0 0,0-1-1,0 1 1,-1-1 0,1 0-1,0-1 1,-1 1 0,0-1-1,1 0 1,-1 0 0,0-1-1,0 1 1,-1-1 0,1 1-1,-1-1 1,0 0 0,0-1 0,0 1-1,0 0 1,-1-1 0,0 0-1,0 1 1,0-1 0,-1 0-1,1 0 1,-1 0 0,0 0-1,0-8 1,0 7-344,-1 4 55,0 0-1,1-1 0,-1 1 0,0 0 0,0 0 0,0 0 1,0 0-1,0-1 0,-1 1 0,1 0 0,-1 0 0,1 0 1,-1 0-1,0 0 0,0 0 0,0 0 0,0 0 0,0 0 1,0 0-1,-2-1 0,-9 1-3933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4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6627,'0'0'6979,"105"36"-6947,-68-25 240,1-5-272,2 1-272,-4-2-2385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35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8516,'0'0'3858,"13"-13"-3770,41-39-38,-52 50-51,0 0-1,0 0 0,1 0 0,-1 0 0,1 1 1,-1-1-1,1 1 0,0-1 0,0 1 0,4-1 1,-7 2 0,1 0 0,-1 0 0,1 0 0,0 0 0,-1 0 0,1 0 1,-1 0-1,1 0 0,-1 0 0,1 0 0,0 1 0,-1-1 0,1 0 1,-1 0-1,1 1 0,-1-1 0,1 0 0,-1 1 0,1-1 0,-1 0 1,1 1-1,-1-1 0,0 1 0,1-1 0,-1 0 0,0 1 1,1-1-1,-1 1 0,0-1 0,1 2 0,0 3 35,0 1 1,0-1-1,0 1 1,-1-1-1,0 1 0,0-1 1,-1 9-1,0 0 250,0 21-18,-7 35 1,3-35-483,0 37 0,5-57-628,0-1-952,0-1-3573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56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7187,'0'0'6995,"101"20"-6354,-29-16-97,0-1-544,-3 0 16,-7-3-32,-7 4-1056,-45-4-2914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56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4258,'0'0'8174,"-8"5"-7360,3-1-769,0 0 1,0 0-1,1 0 0,-1 1 1,1-1-1,0 1 1,0 0-1,1 0 0,0 0 1,-1 1-1,2-1 0,-1 1 1,1 0-1,-4 12 0,-10 56 69,2 0 0,4 1-1,4 1 1,4 131 0,2-195-100,1 1 0,1-1-1,0 0 1,0 0 0,1 0 0,1 0 0,0 0 0,8 14 0,-9-19-126,1-1 1,0 0-1,0 0 0,0 0 1,1 0-1,0-1 0,0 0 1,1 0-1,-1 0 0,1-1 0,0 1 1,0-1-1,1-1 0,10 5 1,-2-5-4281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57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7347,'0'0'5558,"-13"21"-5422,5-7-108,-1 0-4,0 1-1,1 1 1,1-1 0,0 1 0,1 1 0,1-1 0,0 1 0,-3 25-1,2 137 41,6-175-65,0-1 0,0 0-1,0 0 1,1 0 0,-1 0-1,1 0 1,0 0 0,0 0-1,0 0 1,0 0 0,0 0-1,0 0 1,1 0 0,0-1-1,-1 1 1,1-1-1,0 1 1,0-1 0,1 0-1,2 4 1,-1-4-6,0 0-1,1 0 1,-1-1 0,0 1 0,0-1-1,1 0 1,-1 0 0,1-1-1,-1 1 1,1-1 0,-1 0-1,1 0 1,7-1 0,-7 0 13,-1-1 1,0 1-1,1-1 1,-1 1 0,0-1-1,0-1 1,0 1-1,-1-1 1,1 1 0,0-1-1,-1 0 1,0 0-1,0 0 1,0-1-1,0 1 1,0-1 0,-1 0-1,1 0 1,-1 0-1,2-4 1,3-6 33,-1 1 0,-1-1 0,0 0 0,6-29 1,-9 19-1249,1-43 1,-3 60 492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57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7043,'0'0'4738,"148"26"-4097,-87-26-641,-39-7-2225,-8 4-2786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59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69 7700,'0'0'2409,"-17"8"-750,-52 30-784,66-36-851,0 1-1,0-1 0,0 0 1,0 1-1,1 0 1,-1 0-1,1 0 0,-1 0 1,1 0-1,0 0 1,0 0-1,1 1 1,-1-1-1,1 1 0,-1-1 1,1 1-1,0 0 1,1 0-1,-1-1 1,1 1-1,-1 0 0,1 0 1,0 0-1,1 5 1,-1-5-20,0-2-4,0 0-1,1 0 1,-1-1 0,0 1 0,0 0 0,1 0 0,0-1 0,-1 1 0,1 0-1,0-1 1,-1 1 0,1-1 0,0 1 0,0-1 0,0 1 0,1-1 0,-1 0-1,0 1 1,0-1 0,1 0 0,1 2 0,1-1-21,0 0 1,0 0 0,0 0-1,0-1 1,1 1-1,-1-1 1,0 0 0,8 1-1,-2-2-64,-1 1-1,1-1 1,-1 0 0,1-1-1,-1 0 1,1 0-1,-1-1 1,10-4 0,-12 3 62,0-1 0,0 0 1,0-1-1,-1 1 0,0-2 0,0 1 1,0 0-1,0-1 0,-1 0 1,0 0-1,0-1 0,-1 0 0,5-8 1,-7 12 73,0 0 1,0-1 0,-1 1 0,1-1-1,-1 0 1,0 1 0,0-1-1,0 0 1,0 0 0,-1 0 0,1 0-1,-1 0 1,0 0 0,-1 1-1,1-1 1,0 0 0,-1 0 0,0 0-1,0 0 1,0 1 0,-1-1 0,1 0-1,-1 1 1,0-1 0,0 1-1,0 0 1,0-1 0,-5-4 0,-1 1 14,1 2 0,-1-1 0,-1 1 0,1 1 0,-1-1 0,1 1 0,-1 1 0,0 0 0,-1 0 0,1 1 0,0 0 0,-1 0 0,1 1 0,-1 1 0,-9-1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0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11509,'0'0'2049,"4"87"-1713,-19-9 97,1 3-401,5-4-16,3-6 80,4-6-80,0-7-32,2-5-401,-2-8-2224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1 142 2337,'0'0'10165,"21"-95"-9621,28 76-304,14 7-64,9 2 80,7 5-256,5 5-144,-56 0-2529,-3 0-1665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4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1569,'0'0'11381,"42"34"-23931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0 8772,'0'0'2004,"-19"9"-588,4-3-1155,8-3-173,-1-1-1,1 1 0,0 1 0,0-1 0,0 1 0,1 0 0,-1 1 0,1 0 0,0 0 1,0 0-1,1 1 0,-1-1 0,1 1 0,1 1 0,-1-1 0,-5 11 0,3 0-35,1 1-1,0 0 0,1 0 0,1 1 0,1-1 0,1 1 1,0 0-1,2 0 0,0-1 0,4 27 0,-4-41-54,1-1 1,0 1-1,1-1 0,-1 1 0,1-1 0,-1 1 0,1-1 0,0 0 0,0 0 0,0 0 0,1 0 0,-1 0 1,1-1-1,0 1 0,0-1 0,-1 1 0,2-1 0,-1 0 0,0 0 0,0 0 0,1-1 0,-1 1 1,1-1-1,-1 0 0,1 0 0,-1 0 0,1 0 0,0-1 0,-1 1 0,1-1 0,4 0 0,1 0 8,0 0 0,-1 0-1,1-1 1,0 0 0,-1-1 0,1 0-1,-1 0 1,1-1 0,-1 0-1,0 0 1,0-1 0,11-7-1,-9 3 38,0-1 0,0-1 0,0 0 0,-2 0 0,1-1 0,-1 0 0,-1 0 0,0-1 0,0 0 0,-1 0 0,-1-1 0,5-13 0,-5 10-413,-1 0 0,-1 0 0,0-1 0,0 1 0,-2 0 0,0-1 0,-1 0 0,-1 1 0,-4-23 0,5 39 183,0-1 1,0 0-1,0 0 0,0 0 1,-1 0-1,1 0 0,0 1 0,-1-1 1,1 0-1,0 0 0,-1 1 1,1-1-1,-1 0 0,1 0 0,-1 1 1,0-1-1,1 1 0,-1-1 0,0 0 1,1 1-1,-2-1 0,-16-4-6439</inkml:trace>
  <inkml:trace contextRef="#ctx0" brushRef="#br0" timeOffset="1">21 176 6579,'0'0'3906,"152"84"-3538,-89-84-240,-2 0-128,-40 0-1425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1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10885,'0'0'1745,"19"-13"-1617,115-79 104,-130 89-238,0 0-1,1 1 1,-1-1-1,1 1 1,0-1 0,0 2-1,0-1 1,0 0 0,0 1-1,0 0 1,0 0 0,10 0-1,-14 1 0,-1 0-1,1 0 0,0 0 0,-1 1 1,1-1-1,0 0 0,-1 0 0,1 1 1,0-1-1,-1 1 0,1-1 0,-1 0 1,1 1-1,-1-1 0,1 1 0,-1-1 1,1 1-1,-1-1 0,0 1 0,1 0 1,-1-1-1,0 1 0,1-1 0,-1 1 1,0 0-1,0-1 0,0 1 1,1 0-1,-1-1 0,0 1 0,0 0 1,0 0-1,1 29 146,-2-22-109,1 127 229,0-78-3808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1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11093,'0'0'3009,"91"111"-2816,-69-77-129,3 3-48,0-6-16,-6 0-96,-15-24-2194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2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1 286 9028,'0'0'3970,"34"-103"-3714,11 53-112,3 6-16,-1 8-96,-1 4-32,-6 11-896,-31 21-2850</inkml:trace>
  <inkml:trace contextRef="#ctx0" brushRef="#br0" timeOffset="1">352 241 6691,'0'0'3418,"13"-17"-3336,6-11-71,-3 6-3,34-38 0,-30 41-35,-19 19 35,-1 0-1,0-1 0,1 1 0,-1 0 1,0 0-1,1 0 0,-1-1 0,1 1 0,-1 0 1,0 0-1,1 0 0,-1 0 0,1 0 1,-1 0-1,1 0 0,-1 0 0,0 0 0,1 0 1,-1 0-1,1 0 0,-1 0 0,0 0 1,1 0-1,-1 1 0,1-1 0,-1 0 0,0 0 1,1 0-1,-1 0 0,0 1 0,1-1 0,-1 0 1,0 1-1,1-1 0,-1 0 0,0 0 1,1 1-1,-1-1 0,0 1 0,0-1 0,0 0 1,1 1-1,-1-1 0,0 0 0,0 1 1,0-1-1,0 1 0,0-1 0,0 1 0,0-1 1,0 0-1,0 1 0,0-1 0,0 1 1,0-1-1,0 0 0,0 2 0,2 171 2295,-3-91-7146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2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8548,'0'0'2833,"102"0"-1104,-71 53-705,-5 19-383,-5 12-369,-9 6-112,-12 1 16,0-2-128,-14-2 32,-22-4-80,-9 1-720,-8-7-769,30-58-2449,0-9-3825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4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589 0 5939,'0'0'9428,"-108"127"-9220,39-25-144,-10 13-64,-7-2 16,3-9-16,9-10 0,15-17-240,28-21-1649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4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73 5763,'-11'17'893,"-16"26"-314,2 1-1,2 2 0,-18 49 0,33-69-265,1 0 0,2 1-1,1 0 1,0 0-1,2 38 1,2-61-300,-1-1 1,1 1-1,1-1 0,-1 1 1,0-1-1,1 1 0,0-1 1,0 0-1,0 1 1,0-1-1,0 0 0,1 0 1,0 1-1,-1-1 0,1-1 1,0 1-1,0 0 0,5 4 1,-4-4-13,1-1 1,-1-1-1,1 1 0,0 0 1,0-1-1,0 0 1,-1 0-1,1 0 0,0 0 1,0-1-1,0 1 0,0-1 1,1 0-1,-1 0 1,0-1-1,4 0 0,1-1 70,0 0 0,0-1 0,-1 0 0,0 0-1,1-1 1,-1 0 0,0-1 0,-1 0 0,1 0-1,-1 0 1,0-1 0,-1 0 0,11-12-1,9-12 197,38-59-1,-56 78-261,6-9 50,0-2 1,-2 0-1,0 0 1,-2-1-1,0-1 0,-2 0 1,-1 0-1,0 0 0,-2-1 1,-1 0-1,2-50 0,-5 71-46,-1 1-1,-1-1 0,1 0 0,0 1 1,-1-1-1,0 0 0,1 1 0,-1-1 1,-1 1-1,-2-6 0,3 7-61,0 0-1,-1 1 0,1-1 1,-1 1-1,1 0 1,-1-1-1,0 1 0,0 0 1,1 0-1,-1 0 0,0 0 1,0 1-1,0-1 1,0 0-1,0 1 0,0-1 1,0 1-1,0 0 1,0 0-1,-2-1 0,-29 1-2587,10 5-1331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7619,'0'0'6692,"105"29"-5956,-27-29-480,15-15-208,7-4-48,-64 12-2657,-9 2-4450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5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0 104 7940,'0'0'4826,"3"-15"-4602,-1 2-170,1 0 0,8-22 1,-10 33-45,1 0 0,-1 1 0,0-1 0,0 0 1,1 1-1,-1-1 0,1 1 0,-1-1 0,1 1 1,0 0-1,-1 0 0,1-1 0,0 1 0,0 1 1,0-1-1,0 0 0,0 0 0,0 1 0,0-1 1,2 0-1,42 0 154,-32 1-94,-1 0 44,-2 0-65,0 0 0,0 0 0,0 1 0,-1 1-1,18 3 1,-25-4-41,0 0-1,-1 1 1,1-1-1,-1 0 1,1 1-1,-1-1 1,1 1 0,-1 0-1,0 0 1,0 0-1,0 0 1,0 0-1,0 0 1,-1 0-1,1 1 1,-1-1-1,1 1 1,-1-1 0,0 1-1,0-1 1,0 1-1,0 0 1,0 0-1,-1 0 1,1-1-1,-1 6 1,1 2-10,0-1 0,-1 0 1,0 0-1,-1 0 0,0 0 0,-1 1 1,0-1-1,0-1 0,-1 1 0,0 0 1,0 0-1,-1-1 0,0 0 0,-1 0 1,1 0-1,-2 0 0,1-1 1,-1 0-1,0 0 0,-1 0 0,1-1 1,-10 7-1,-11 8 270,-53 32 0,80-53-257,0 0 0,0 0 0,0 1 1,0-1-1,0 0 0,0 0 0,0 0 0,0 0 0,0 0 1,0 0-1,0 0 0,0 0 0,-1 0 0,1 0 0,0 0 0,0 1 1,0-1-1,0 0 0,0 0 0,0 0 0,0 0 0,0 0 0,0 0 1,0 0-1,0 0 0,0 0 0,0 0 0,0 1 0,0-1 0,0 0 1,0 0-1,1 0 0,-1 0 0,0 0 0,0 0 0,0 0 0,0 0 1,0 0-1,0 0 0,0 1 0,0-1 0,0 0 0,0 0 0,0 0 1,0 0-1,0 0 0,0 0 0,1 0 0,-1 0 0,0 0 0,0 0 1,0 0-1,0 0 0,0 0 0,0 0 0,0 0 0,0 0 0,0 0 1,0 0-1,1 0 0,-1 0 0,0 0 0,0 0 0,0 0 0,0 0 1,0 0-1,14 3 112,17 0-118,28 0-4,0-3 1,0-3-1,93-15 0,-131 13-2687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0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6147,'-1'16'1641,"-85"1125"-390,15-637-1152,-34 336 74,95-493-170,16-240-90,-5-97 15,1 0 1,0-1-1,0 0 1,1 1-1,0-1 1,1 0-1,4 9 1,-8-17 18,1-1 1,-1 1 0,0 0 0,0-1-1,0 1 1,1-1 0,-1 1 0,0-1-1,1 1 1,-1-1 0,0 1 0,1-1-1,-1 1 1,0-1 0,1 1 0,-1-1 0,1 0-1,-1 1 1,1-1 0,-1 0 0,1 1-1,0-1 1,-1 0 0,1 0 0,-1 1-1,1-1 1,-1 0 0,1 0 0,0 0-1,-1 0 1,1 0 0,-1 0 0,1 0-1,0 0 1,-1 0 0,1 0 0,-1 0-1,1 0 1,0-1 0,-1 1 0,1 0 0,0-1-1,15-17-4514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5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161 463 128,'0'0'11080,"-18"1"-10133,1 0-728,-1 1-1,-21 5 1,36-6-194,0 0-1,0 0 1,0 1-1,1-1 0,-1 1 1,0 0-1,1 0 1,0 0-1,-1 0 1,1 0-1,0 0 1,0 1-1,0-1 1,1 1-1,-1 0 0,0-1 1,1 1-1,0 0 1,0 0-1,-1 0 1,2 0-1,-2 4 1,-1 2 15,-2 5-11,2 0 1,-1 0-1,2 0 1,0 0-1,1 1 0,0 15 1,1-27-36,0-1 0,0 1 1,1-1-1,-1 1 0,1-1 1,-1 1-1,1-1 0,0 0 1,0 1-1,0-1 0,0 0 1,0 0-1,1 1 0,-1-1 1,1 0-1,-1 0 0,1-1 1,0 1-1,0 0 0,-1-1 1,1 1-1,1-1 0,-1 1 1,0-1-1,0 0 1,0 0-1,4 2 0,-2-2-92,-1 0-1,1-1 1,0 1 0,-1-1-1,1 1 1,0-1-1,-1 0 1,1 0 0,0-1-1,0 1 1,-1-1-1,1 0 1,-1 0 0,1 0-1,-1 0 1,1 0-1,-1-1 1,0 0 0,4-2-1,-1-1-68,0 0 0,0 0 0,0-1 0,-1 0-1,0 0 1,0-1 0,-1 1 0,0-1 0,5-11-1,27-71-761,-20 37 246,-3 0 1,-2-1-1,-2-1 0,3-65 1,-8-25 1846,-4 136-794,-3-29 1303,3 36-1510,-1 0 0,1 0-1,0 0 1,-1 0 0,1 0 0,0 0 0,-1 0 0,1 0 0,-1 1-1,0-1 1,1 0 0,-1 0 0,0 0 0,1 1 0,-1-1 0,0 1-1,0-1 1,0 0 0,1 1 0,-1-1 0,0 1 0,0 0-1,0-1 1,0 1 0,0 0 0,0-1 0,0 1 0,0 0 0,0 0-1,-2 0 1,2 1-117,1 0 0,-1 1-1,0-1 1,1 0 0,-1 0-1,1 1 1,-1-1 0,1 0-1,0 1 1,-1-1 0,1 1-1,0-1 1,0 0 0,0 1-1,0-1 1,1 3 0,-2 4 20,-8 498 241,9-505-307,1 26-1,7 38-1,-7-60-5,0 1 0,1 0 0,-1 0 0,1 0 0,0-1 1,1 1-1,-1-1 0,1 0 0,0 0 0,1 0 0,-1 0 0,8 8 0,-10-12-33,0 0 1,0 0 0,1-1-1,-1 1 1,0 0-1,0-1 1,0 1 0,1-1-1,-1 1 1,0-1-1,0 1 1,1-1 0,-1 0-1,0 0 1,1 0-1,-1 0 1,0 0-1,1 0 1,-1 0 0,0 0-1,1 0 1,-1-1-1,0 1 1,1-1 0,-1 1-1,0-1 1,0 1-1,0-1 1,1 1 0,-1-1-1,0 0 1,0 0-1,0 0 1,0 0 0,0 0-1,1-2 1,4-3-155,-1-1 1,0 0 0,-1 0-1,6-12 1,35-88-344,-31 69 412,27-50 0,-39 114 1587,-4 45-1190,0-37-235,1 0 0,8 65 1,6-60-55,-2-20-1494,-2-12-2447,-8-7 3653,0 0 1,0 0-1,0 0 1,1 1-1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8084,'354'55'1345,"3"-31"639,-351-24-1960,1639-11 2818,-1356-7-2791,280-24-729,-450 29-1203,-98 9 338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1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10437,'0'0'1152,"116"-77"-800,-55 20-127,7-2-177,-4 9 192,-8 19-240,-13 24 0,-9 7-64,-7 43 128,-6 29 272,2 22 0,3 12-336,-20-62-896,3-8-3907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2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10949,'0'0'2401,"12"12"-2377,-9-8-19,20 19 58,23 32 0,-39-46-59,-1 0-1,0 1 1,0 0-1,-1 0 1,0 0-1,0 1 1,-2-1-1,5 17 1,-6-13 34,0-1 0,-1 0 0,-1 0 0,0 0 0,-1 1 0,0-1 1,-1 0-1,-6 24 0,1-20-20,1 0 1,-2 0-1,0-1 1,-1 0-1,-19 25 0,-23 26-1154,45-63-966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2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13990,'0'0'1697,"62"111"-1377,-33-77-272,5-2 112,0-4-160,-1-6-48,-5 2-112,-7-2-1344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3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0 447 12966,'0'0'2337,"29"-108"-2241,39 45 544,16-4-320,7 2-191,0 9-1,-4 6-128,-15 16-993,-58 31-3249</inkml:trace>
  <inkml:trace contextRef="#ctx0" brushRef="#br0" timeOffset="1">606 426 9156,'0'0'4578,"125"-106"-4514,-85 72-64,-8 15 0,-7 11-16,-10 8-16,-9 5 16,-6 29 16,0 16 96,-12 6 369,-12 12-465,-3 4 16,16-45-64,1-4-3282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3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1 400,'0'0'13446,"-13"1"-12995,3-1-419,7 0-27,0 0 0,-1 0 0,1 0 1,0 1-1,-1-1 0,1 1 0,0 0 1,-5 2-1,7-3-3,1 0 0,-1 1 0,1-1 0,-1 0 0,1 1 0,-1-1 0,1 1 0,0-1 0,-1 0 0,1 1 0,0-1 0,-1 1 0,1 0 0,0-1 0,0 1 0,-1-1 0,1 1 0,0-1 0,0 1 0,0-1 0,0 1 0,0 0 0,0 1 7,0 0 0,0 0 1,1 0-1,-1 0 0,1 0 1,0-1-1,-1 1 0,1 0 0,0 0 1,2 2-1,19 32 175,2-1 0,56 64 0,-66-85-257,1 0 1,0-1 0,1-1 0,0 0-1,1-1 1,1-1 0,-1 0 0,31 11-1,-17-8-4342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4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1 453 9540,'0'0'4050,"102"-121"-3393,-16 47-289,7 2-176,-2 8-192,-6 12 32,-13 11-112,-11 19-1521,-17 15-2321,-20 7 48,-24 12-383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2:44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38 4210,'0'0'6454,"11"-5"-6404,4-2 25,0 0 0,26-6 0,-35 12-62,-1-1 0,0 1-1,1 0 1,-1 1-1,0-1 1,1 1-1,-1 0 1,1 0-1,-1 1 1,1 0 0,-1 0-1,0 0 1,1 0-1,8 5 1,-12-4-7,1 0 1,-1 0-1,0 1 0,-1-1 1,1 1-1,0 0 1,-1-1-1,1 1 1,-1 0-1,0 0 0,0 0 1,0 0-1,0 0 1,0 0-1,-1 0 1,1 0-1,-1 0 0,0 0 1,0 1-1,-1 4 1,1 2 57,-1 1 0,0-1 0,-1 0 1,0 0-1,-5 14 0,-4-2-7,-1-1 1,-1-1-1,-1 0 1,0 0 0,-2-2-1,-21 22 1,-37 47 684,71-83-647,-1 2 0,2-1 0,-1 0 0,0 1 1,1-1-1,-3 10 0,5-14-85,0 1 0,-1-1 1,1 1-1,0-1 0,-1 1 1,1-1-1,0 1 0,0-1 0,0 1 1,0-1-1,1 1 0,-1-1 0,0 1 1,1-1-1,-1 1 0,1-1 0,-1 1 1,1-1-1,0 0 0,0 1 0,-1-1 1,1 0-1,0 0 0,0 1 0,0-1 1,0 0-1,1 0 0,-1 0 0,0 0 1,2 1-1,7 2 14,0 0-1,0-1 1,0 0-1,0-1 1,1 0-1,17 1 1,70-1-2900,-73-2-69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53:08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2455 6627,'213'-150'480,"71"-29"-128,67-26 369,50-16-241,55-4-96,28-13 288,4 4-127,-1 14-113,-20 18-224,-55 35-192,-57 34 112,-70 27-112,-74 25-32,-65 27-128,-47 14-1633,-118 40-1328,-33 14-2450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09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13510,'0'0'2289,"124"17"-2289,-29-4 208,17-4-208,7-7-96,-75-2-2241,-10 0-5955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8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136 208 7892,'0'0'3932,"8"1"-3702,-3 0-181,0-1 1,0 0 0,0 0-1,1 0 1,-1 0 0,0-1-1,0 0 1,0 0 0,0 0-1,0-1 1,0 1 0,0-1-1,0-1 1,0 1 0,5-4 0,-3 0-3,-1 0-1,0 0 1,0 0 0,-1 0 0,0-1 0,0 0 0,0 0 0,5-12 0,-9 16-25,0 1-1,1-1 0,-1 1 1,0-1-1,-1 0 0,1 1 0,-1-1 1,1 0-1,-1 0 0,0 0 1,0 1-1,0-1 0,0 0 1,0 0-1,-1 0 0,1 1 0,-1-1 1,0 0-1,0 0 0,0 1 1,0-1-1,0 1 0,0-1 1,-1 1-1,1-1 0,-1 1 0,0 0 1,0 0-1,-2-2 0,-2-1 32,0 1-1,0 0 0,0 1 1,0 0-1,0 0 0,-1 0 0,0 1 1,1 0-1,-1 0 0,-8-1 1,-3 0 131,1 2 0,0 0 1,-19 2-1,32-1-166,-1 0 1,1 1-1,0 0 0,0 0 0,0 0 1,-1 1-1,1-1 0,0 1 1,0 0-1,1 0 0,-1 1 1,0-1-1,1 1 0,0 0 1,-1-1-1,1 2 0,0-1 0,0 0 1,1 0-1,-1 1 0,1 0 1,0-1-1,-1 1 0,2 0 1,-1 0-1,0 0 0,1 0 0,-2 7 1,-1 8 10,1 0 0,0 0 0,1 1-1,1-1 1,2 22 0,0-31-29,0-1-1,0 0 1,1 0-1,0 0 1,0 0-1,1-1 1,0 1-1,1-1 1,0 0-1,0 1 1,1-2-1,0 1 1,0 0-1,1-1 1,0 0 0,0-1-1,1 1 1,-1-1-1,2 0 1,-1-1-1,0 0 1,1 0-1,0 0 1,0-1-1,1 0 1,-1-1-1,1 0 1,0 0-1,0-1 1,0 0-1,0-1 1,13 1-1,-10 0-26,-1-2-1,1 0 1,-1 0-1,1-1 0,-1 0 1,1-1-1,-1 0 1,0-1-1,1 0 1,-2-1-1,20-9 0,-11 2-128,-1 0 0,0-2 0,-1 0 0,0-1 0,-1 0-1,0-1 1,-1-1 0,-1-1 0,-1 0 0,15-24-1,-24 32 153,-1 0-1,0 0 0,-1 0 1,0 0-1,0 0 0,-1-1 0,0 1 1,-1-1-1,0 1 0,-1-12 1,1-4 682,24 25-395,-22 0-415,-1 0 1,0 0-1,0 0 1,0 0-1,0 1 0,0-1 1,1 0-1,-1 1 0,0-1 1,0 1-1,0-1 1,0 1-1,0-1 0,0 1 1,0 0-1,-1 0 0,1-1 1,0 1-1,0 0 1,0 0-1,-1 0 0,1 0 1,0 0-1,-1 0 1,1 0-1,0 1 0,21 16-668,-7-19-2034,-9 1 1170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10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11797,'0'0'4050,"171"7"-4018,-59-7 192,13 0-224,4-2-368,-83-6-2225,-10-1-4850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10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13078,'0'0'1937,"169"4"-1617,-80 1-320,4 0 128,1-5-128,-11 0-2017,-64 0-4178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1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14359,'0'0'736,"127"26"-720,-32-24-16,12-2-416,-64 0-3714,-8-16-5395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12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79 240,'0'0'10384,"-6"0"-10171,-26-2-685,36-4 259,6-1 383,20-6-82,0 2 0,0 1 0,1 2 0,0 1 0,0 1 0,51-3 0,-81 10-82,0-1 0,1 0 1,-1 0-1,0 1 0,0-1 0,0 1 0,0-1 0,0 1 0,0-1 0,0 1 0,0 0 0,0 0 0,0-1 0,0 1 0,0 0 0,0 0 1,-1 0-1,1 0 0,0 0 0,0 0 0,-1 0 0,1 0 0,-1 0 0,1 0 0,-1 0 0,0 1 0,1-1 0,-1 0 0,0 1 0,6 40 110,-6-40-118,2 34 63,-2 1-1,-1-1 0,-2 0 1,-13 64-1,-51 143-102,18-69-415,-36 229 1,78-352 483,-2 24-9,-36 141 0,39-196 317,-1-1 1,0 0 0,-1 0-1,-1 0 1,-1-1 0,0-1-1,-2 0 1,0 0-1,-1-1 1,0 0 0,-1-2-1,-18 16 1,24-25-217,-1 1-1,0-1 1,0 0-1,0-1 1,-1 0 0,0-1-1,1 0 1,-20 3 0,25-5-247,-1-1 0,0 1 1,0-1-1,0 0 1,0-1-1,0 1 0,0-1 1,-10-3-1,13 4-170,0-1 0,-1 0 0,1-1 0,0 1 0,0 0 0,-1-1 0,1 1 0,0-1 0,1 0 0,-1 0 0,0 0 0,0 0 0,1 0 0,-1 0 0,1 0 0,0 0 0,-3-5 0,-5-14-5422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6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1 328 9540,'0'0'1252,"20"-7"-964,-8 3-205,2 0-30,-1-1 1,0-1 0,0 1-1,0-2 1,-1 0-1,0 0 1,-1-1 0,1-1-1,13-13 1,14-23 311,-3-2 1,51-84-1,-81 121-487,-3 7 1561,-3 18-491,-3 44-599,-3 0-1,-13 58 0,8-57-218,2 1-1,0 63 0,9-123-156,0-1-1,0 1 1,0-1-1,0 1 1,0-1 0,1 1-1,-1-1 1,0 1 0,0 0-1,0-1 1,0 1-1,1-1 1,-1 1 0,0-1-1,1 0 1,-1 1 0,0-1-1,1 1 1,-1-1-1,0 1 1,1-1 0,-1 0-1,1 1 1,-1-1 0,1 0-1,0 1 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6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55 9700,'0'0'1721,"-3"25"-1579,0-2-89,-3 22 287,-1 70 0,7-109-329,0 0-1,0 0 0,1 1 0,0-1 1,0 0-1,0 0 0,1 0 1,0 0-1,0 0 0,1 0 0,-1-1 1,1 1-1,0-1 0,1 0 0,0 0 1,-1 0-1,1 0 0,1-1 1,-1 1-1,1-1 0,0 0 0,0 0 1,0-1-1,0 0 0,1 1 1,-1-2-1,1 1 0,0-1 0,-1 0 1,1 0-1,0 0 0,1-1 1,6 1-1,-2 0 6,0-1 0,0 0 0,0 0 0,-1-1 0,1 0 0,0-1 0,0-1 1,0 1-1,-1-2 0,1 1 0,-1-2 0,0 1 0,0-1 0,0-1 0,0 0 0,-1 0 0,1-1 1,-1 0-1,-1-1 0,1 0 0,-1 0 0,-1-1 0,1 1 0,-1-2 0,0 1 0,-1-1 0,0 0 1,5-11-1,-5 7 120,0 0 1,-1 0-1,0 0 0,-1 0 1,0-1-1,-1 0 1,-1 0-1,0 0 1,-1 0-1,-1 0 1,0 0-1,-1 0 0,-2-14 1,2 24-85,0 1 1,-1-1 0,1 1-1,-1 0 1,0 0 0,1 0-1,-1 0 1,-1 0-1,1 0 1,0 1 0,-5-5-1,4 5-32,0-1-1,0 0 1,1 0 0,-1-1-1,1 1 1,-4-7-1,5 4-400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7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94 116 272,'0'0'8463,"-15"22"-7690,-6 8-507,-19 36-1,37-59-223,0-1 0,1 1 0,0 0 0,0 0 0,0 1 0,1-1-1,0 0 1,0 0 0,1 1 0,0-1 0,1 14 0,0-1 72,-1-16-93,0 0 0,1 0 1,-1 0-1,0-1 0,1 1 1,0 0-1,0 0 0,0-1 1,0 1-1,1-1 0,0 1 1,-1-1-1,1 0 0,0 1 1,1-1-1,-1 0 0,0 0 1,1-1-1,0 1 0,5 4 1,-3-4 34,1 0 1,0 0 0,0-1-1,0 0 1,0 0 0,1 0 0,-1-1-1,0 0 1,1 0 0,-1-1-1,11 0 1,-13 0 27,0 0 1,0 0-1,0-1 0,0 0 0,0 0 1,0 0-1,0 0 0,-1-1 1,1 1-1,0-1 0,-1 0 0,1 0 1,-1-1-1,4-2 0,-2 0 47,1-1 1,-1 1-1,0-1 0,0 0 0,-1-1 1,0 1-1,4-8 0,-1-1 45,0 0 1,-2-1-1,1 0 0,-2 0 1,0-1-1,2-22 0,-5 26-140,0 1-1,-1 0 1,0 0-1,-1-1 1,0 1-1,-1 0 1,0 0-1,-5-13 1,4 18-50,0 1 0,0-1-1,0 1 1,-1 0 0,0 0 0,-1 0 0,1 1 0,-1-1 0,0 1 0,0 0-1,-1 1 1,1-1 0,-1 1 0,0 0 0,-8-4 0,6 4-378,0 0 1,0 0-1,-15-4 1,-17 3-4836,4 5-1885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7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84 387 6227,'0'0'811,"9"19"-72,31 60 163,-39-76-828,0 0 1,1-1 0,0 1-1,-1-1 1,1 1 0,0-1-1,0 0 1,1 1 0,-1-1-1,0 0 1,1-1 0,-1 1-1,1 0 1,0-1 0,-1 1-1,1-1 1,0 0 0,0 0-1,0 0 1,0 0 0,0-1-1,0 1 1,0-1 0,0 0-1,0 0 1,0 0 0,0 0-1,0 0 1,6-2 0,-4 1 107,-1-1 0,0 0 1,1 0-1,-1 0 0,0 0 1,0-1-1,0 0 0,0 0 0,-1 0 1,1 0-1,-1 0 0,1-1 1,-1 1-1,0-1 0,2-4 1,2-5 1,-1-1 0,-1 1 1,0-1-1,-1 0 1,0-1-1,-1 1 1,-1-1-1,0 1 0,-1-1 1,-1-21-1,0 24-168,-1-1 0,-1 1 1,0 0-1,0-1 0,-2 1 0,1 1 0,-1-1 0,-1 0 0,0 1 1,-1 0-1,0 0 0,-13-17 0,7 14-239,-1 0 0,-1 1 0,0 0 0,-30-21 0,34 28-316,-1 0 0,0 1 1,-17-7-1,20 9-414,0 1 0,-1 0 0,1 1 0,-1-1 0,-13 1 0,-14 1-5765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08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7 224,'0'0'14535,"106"9"-14743,-47-1 208,10-4 0,7-4-32,-4 0-64,-10 0-1377,-14-17-1216,-48 6-1681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08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7187,'0'0'38,"1"18"12,-1-5-35,1 29 71,7 43 0,-3-18 812,-5 103 0,0-155-765,-4 34 609,-2-1 0,-23 87 0,-2 13 1378,27-122-1737,2 0 1,0-1-1,4 50 1,0-68-366,-1 1 1,1-1-1,1 0 1,-1 0-1,1 0 0,0 0 1,1 0-1,0 0 1,0-1-1,0 0 0,1 0 1,0 0-1,0-1 1,0 1-1,1-1 0,0 0 1,0-1-1,0 1 1,0-1-1,1 0 0,9 3 1,3 2-73,-1-2 0,1 0 0,0-1 0,1-1 0,0-1 0,-1-1 0,22 1 0,-39-3-21,63 1-926,-12-3-3797,-23-2-2651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29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5 2001,'0'0'11813,"-17"-2"-10983,-54-1-54,68 4-737,0-1 0,0 1 0,0 0-1,0 0 1,0 0 0,0 0 0,0 0 0,1 1-1,-1-1 1,0 1 0,1 0 0,-1 0-1,1 0 1,0 0 0,0 0 0,-1 0 0,1 0-1,1 1 1,-1-1 0,0 1 0,1 0-1,-1 0 1,1-1 0,0 1 0,0 0-1,0 0 1,-1 5 0,-2 1 28,1 2-53,-1 0 0,2 1 0,0-1 0,0 1 1,1-1-1,0 1 0,1 0 0,0-1 0,2 13 0,-1-22-24,-1 0-1,0 0 0,1 0 1,0 0-1,-1 0 0,1 0 1,0 0-1,0 0 0,0 0 1,0-1-1,0 1 1,0 0-1,0-1 0,1 1 1,-1-1-1,1 1 0,-1-1 1,1 0-1,0 1 0,-1-1 1,1 0-1,0 0 0,0 0 1,0-1-1,-1 1 0,1 0 1,0-1-1,0 1 1,0-1-1,0 1 0,0-1 1,1 0-1,2 0 0,-1 0-94,1 0-1,-1-1 0,0 1 0,0-1 0,0 0 1,0 0-1,1 0 0,-2-1 0,1 0 1,0 1-1,0-1 0,0 0 0,-1-1 1,1 1-1,3-4 0,2-4-6,-1 1 1,0-2-1,-1 1 0,0-1 1,0 0-1,-1 0 0,-1-1 1,0 0-1,0 0 0,-1 0 1,-1 0-1,0-1 0,2-20 1,-17 37 1418,9 0-1243,0 0 0,0 1 1,1-1-1,0 1 0,-1 0 1,2 0-1,-1 0 0,0 0 0,1 0 1,0 0-1,0 8 0,-3 61 168,4-68-223,0 0 0,0 0 1,1 0-1,0 0 0,0 0 0,0 0 0,1-1 0,0 1 1,0-1-1,0 1 0,1-1 0,0 1 0,3 4 0,-3-7-16,1 1 0,-1-1 0,0 0-1,1 0 1,-1 0 0,1-1-1,0 1 1,0-1 0,0 0 0,0 0-1,1 0 1,-1-1 0,0 1 0,1-1-1,-1 0 1,1 0 0,6 0-1,-5-1-27,0 1-1,0-1 0,0 0 0,0-1 0,1 0 1,-1 0-1,0 0 0,0 0 0,-1-1 1,1 0-1,0 0 0,-1-1 0,1 0 0,-1 0 1,7-5-1,-1 0 0,-1-1 0,-1-1 0,0 0 0,0 0 0,-1-1 0,7-11 0,4-11 80,-1 0 0,15-39 0,-19 40 115,-14 32-151,0 0 0,0 0 0,0 0 1,0-1-1,0 1 0,0 0 0,0 0 1,0 0-1,0 0 0,0-1 0,0 1 0,0 0 1,1 0-1,-1 0 0,0 0 0,0 0 1,0 0-1,0-1 0,0 1 0,1 0 0,-1 0 1,0 0-1,0 0 0,0 0 0,0 0 1,1 0-1,-1 0 0,0 0 0,0 0 0,0 0 1,0 0-1,1 0 0,-1 0 0,0 0 0,0 0 1,0 0-1,1 0 0,-1 0 0,0 0 1,0 0-1,0 0 0,0 0 0,1 0 0,-1 0 1,0 0-1,0 0 0,0 0 0,0 1 1,1-1-1,-1 0 0,0 0 0,0 0 0,0 0 1,6 11 6,-3 9 102,-1 1 1,-1 25 0,-1-20-79,5 37 1,-4-56-42,1-1 0,-1 1 1,1 0-1,0-1 0,1 0 1,-1 1-1,1-1 0,0 0 1,1-1-1,6 9 0,-9-13-43,0 1 1,0-1-1,0 1 0,0-1 1,1 0-1,-1 1 0,1-1 0,-1 0 1,1 0-1,-1 0 0,1 0 1,-1 0-1,1-1 0,0 1 0,0 0 1,-1-1-1,1 0 0,0 1 1,0-1-1,0 0 0,0 0 0,-1 0 1,1 0-1,0 0 0,0 0 1,0 0-1,0-1 0,-1 1 0,1-1 1,0 1-1,0-1 0,-1 0 1,1 1-1,2-3 0,4-3-104,0 0 0,-1-1 0,0 1 1,0-2-1,8-11 0,6-4 307,-19 20-127,1-1 0,0 1-1,0 0 1,1 0-1,-1 0 1,1 0-1,-1 1 1,1-1-1,0 1 1,0 0 0,0 0-1,0 1 1,0-1-1,1 1 1,-1 0-1,0 0 1,1 0-1,-1 0 1,9 1-1,-11 1 2,0-1 0,-1 1 0,1 0 0,0 0 0,-1 0 0,1 0 0,-1 1-1,1-1 1,-1 0 0,0 1 0,1-1 0,-1 1 0,0-1 0,0 1 0,0-1-1,1 4 1,17 34 2,-12-24-257,-1-5-347,0 3-643,-3-1-3711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09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8596,'0'0'6723,"125"26"-6787,-32-18 80,10-1 16,5-5-64,-70-2-2561,-12 0-3826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633 1 6467,'0'0'6331,"-21"7"-5918,11-4-377,-2 1-8,1 0-1,-1 1 0,1 0 0,0 0 0,0 1 1,0 1-1,1 0 0,0 0 0,0 1 1,1 1-1,-16 17 0,-53 80 162,4 3-1,-68 136 1,114-189-90,2 1 1,3 0 0,3 2 0,2 1-1,3 0 1,2 1 0,3 0-1,3 1 1,2 0 0,6 103-1,1-144-81,1 0 0,1 0 0,1-1-1,0 0 1,2 0 0,0 0 0,1-1 0,1 0-1,1 0 1,1-1 0,0 0 0,23 26-1,-22-31-46,0 0-1,1-1 0,0-1 0,1 0 1,0 0-1,1-2 0,0 1 0,0-2 0,1 0 1,0-1-1,1-1 0,-1 0 0,1-2 0,0 1 1,26 1-1,-20-3-729,0-2 0,-1-1 0,29-4 0,-50 4 635,0 0 1,0 0-1,0 0 1,0 0-1,0-1 1,0 1-1,0 0 1,0-1-1,0 1 0,0-1 1,0 1-1,0-1 1,0 0-1,0 1 1,-1-1-1,1 0 1,0 1-1,-1-1 1,1 0-1,0 0 1,-1 0-1,1-1 1,6-20-3709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2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7315,'0'0'2570,"23"16"-1610,73 54-301,-81-59-445,-1 1 0,0 0 0,-1 1-1,22 26 1,-31-34-112,-1 0-1,0 0 0,0 1 0,0-1 1,-1 0-1,0 1 0,0 0 0,-1-1 1,1 1-1,-1 0 0,0 0 0,-1 0 0,1 0 1,-1-1-1,-1 10 0,0-11 24,0 0-1,-1 0 0,1 0 1,-1 0-1,0-1 1,0 1-1,0 0 1,-1-1-1,1 1 1,-1-1-1,0 0 0,0 0 1,0 0-1,0 0 1,-5 3-1,-10 7 199,-32 17 0,34-22-257,-113 56-717,124-60-305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28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26 9828,'0'0'1262,"-13"19"-619,-42 64-136,53-79-489,-1 0-1,1 0 0,0 0 0,1 0 0,-1 0 1,1 1-1,0-1 0,0 1 0,0-1 1,1 1-1,-1-1 0,1 1 0,0-1 1,0 1-1,1-1 0,-1 1 0,1-1 1,0 1-1,3 8 0,-2-10-23,0 0-1,1 0 0,-1 0 1,0 0-1,1 0 1,-1-1-1,1 1 1,0-1-1,0 1 0,0-1 1,0 0-1,1 0 1,-1-1-1,0 1 1,1-1-1,-1 1 0,1-1 1,0 0-1,7 1 1,0 0 38,-1-1 0,1 0 0,0-1 0,0 0 0,0-1 0,0 0 0,0 0 0,0-2 0,0 1 0,-1-1 0,1 0 0,-1-1 0,0-1 0,0 1 0,0-2 0,-1 1 0,0-1 0,0-1 0,0 0 0,-1 0 0,0 0 0,0-1 0,-1 0 0,0-1 0,0 0 0,-1 0 0,7-13 0,-11 17 112,1 0 0,-1 0-1,0 0 1,0 0 0,0 0 0,-1-1 0,0 1-1,0-1 1,0 0 0,-1 1 0,1-8-1,-2 10-55,1 1-1,0 0 0,-1-1 0,0 1 0,1-1 0,-1 1 1,0 0-1,0 0 0,-1-1 0,1 1 0,0 0 0,-1 0 0,1 0 1,-1 0-1,1 1 0,-1-1 0,0 0 0,0 1 0,0-1 0,0 1 1,0-1-1,0 1 0,0 0 0,-1 0 0,-3-1 0,-1-1-9,0 1-1,0 0 0,-1 0 1,1 0-1,-1 1 0,0 0 0,1 1 1,-1 0-1,1 0 0,-1 1 1,-11 2-1,15-2-224,0 0 0,0 1 0,0-1 0,1 1 0,-1 0 0,1 0 0,-1 0 0,1 1 0,0-1 0,0 1 0,0 0 0,0 0 0,0 0-1,1 0 1,-1 0 0,1 1 0,0-1 0,0 1 0,0-1 0,1 1 0,-1 0 0,1 0 0,-2 5 0,-5 30-6221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1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45 672,'0'0'9594,"-16"12"-7740,-4 3-1243,-27 28 0,43-39-560,1 0 1,1 0-1,-1 0 0,0 0 1,1 0-1,0 1 0,0-1 1,0 1-1,1 0 0,0 0 0,0-1 1,0 1-1,0 0 0,1 0 1,-1 0-1,1 0 0,1 5 0,-1 6 109,0-7-116,0 0-1,0 0 0,1 0 0,0 0 1,0 0-1,1 0 0,1 0 0,-1-1 0,1 1 1,8 15-1,-7-18-33,1 0 0,-1 0 0,1 0-1,0 0 1,1-1 0,-1 0 0,1 0 0,0 0 0,0-1-1,1 0 1,-1 0 0,1 0 0,10 3 0,-6-3-11,0 0 1,0-2-1,0 1 1,0-1-1,0-1 0,0 0 1,1 0-1,-1-1 1,0-1-1,1 1 1,-1-2-1,0 0 0,0 0 1,0-1-1,0-1 1,-1 1-1,1-2 1,-1 0-1,0 0 0,15-10 1,-9 4 33,-1-1 0,0 0 0,-1-1 0,-1 0 0,0-1 0,0-1 0,-2 0 0,0-1 0,0 0 0,-2-1 0,12-24 0,-18 31 2,1 0 0,-1 0-1,-1 0 1,0 0 0,0 0 0,0-15-1,-2 21-16,0 0-1,0 0 0,0 0 1,-1 0-1,1 0 1,-1 0-1,0 0 0,0 0 1,0 1-1,-1-1 1,1 0-1,-1 1 0,0-1 1,0 1-1,0-1 0,-1 1 1,1 0-1,-5-5 1,0 2-207,-10-8 246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2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132 204 2017,'-17'6'5336,"6"-3"-4744,2-1-402,1 1-1,-1 0 1,1 0 0,-10 7-1,14-8-153,1 0 0,0 0 1,0 0-1,1 1 0,-1-1 0,0 1 0,1 0 1,-1 0-1,1 0 0,0 0 0,0 0 0,0 0 1,1 0-1,-1 1 0,1-1 0,-2 6 0,0 7 55,0 0-1,1 0 0,0 0 0,2 0 1,0 0-1,0 1 0,2-1 0,0 0 1,4 17-1,-4-27-91,-1 0 1,1 0 0,1 0-1,-1 0 1,1 0-1,0-1 1,0 1-1,0-1 1,1 0 0,0 1-1,0-2 1,0 1-1,1 0 1,-1-1-1,1 0 1,0 0-1,0 0 1,1-1 0,-1 0-1,1 0 1,0 0-1,0-1 1,0 1-1,0-1 1,9 1-1,-6-2-2,-1 0 0,0-1 0,0 0 0,0-1 0,0 0 0,0 0 0,0-1 0,0 1-1,0-2 1,-1 1 0,1-1 0,-1 0 0,1-1 0,-1 0 0,0 0 0,-1-1 0,1 1 0,-1-1-1,0-1 1,10-10 0,-2 0 145,-1 0 1,-1 0-1,0-2 0,-2 1 0,0-1 0,-1-1 1,7-20-1,-9 22 204,-2-1 1,0 1-1,-1-2 0,-1 1 0,1-34 1,-3 44-232,-1 0 0,-1 0-1,1 0 1,-1 0 0,-1 1 0,1-1 0,-1 0 0,-1 1 0,1-1 0,-1 1 0,-1 0 0,1 0 0,-1 0 0,-1 0-1,-9-11 1,-25-14 170,32 28-375,1 0 0,-1-1-1,1 0 1,0-1 0,1 1 0,-10-12 0,13 10-939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2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54 9396,'0'0'1462,"-15"22"-584,4-7-722,1-2-15,0 1 0,1 1-1,0-1 1,1 1 0,1 1 0,1 0-1,0 0 1,1 0 0,-5 27-1,6-15-26,1 0-1,1 0 0,2 0 0,4 31 0,-3-51-102,0 0-1,1 1 0,0-1 1,1 0-1,0 0 0,0 0 1,1-1-1,4 9 0,-5-12-11,0-1 0,0 1 0,0 0 0,0-1 0,1 0 0,-1 0 0,1 0 0,0 0 0,0-1 0,0 1 0,0-1 0,0 0 0,1 0 0,-1 0 0,8 1 0,-8-2-12,0 0 0,1 0 0,-1-1 0,0 0 0,0 0 0,0 0 0,1 0-1,-1 0 1,0-1 0,0 0 0,0 0 0,0 0 0,0-1 0,0 1 0,0-1-1,7-3 1,-5 0 19,-1 1-1,1-1 1,-1 0-1,1 0 1,-2-1-1,1 1 1,0-1-1,6-12 1,1-5 215,-2 0 0,-1 0 0,0-1 0,7-37-1,-9 26 147,-2-1-1,-1 1 0,-1-1 0,-4-55 0,0 83-330,1-1 1,-2 1 0,1 0-1,-1 0 1,-5-14-1,6 19-59,0 0 0,-1 0-1,0 0 1,0 0-1,1 0 1,-2 0 0,1 0-1,0 1 1,0-1-1,-1 1 1,0-1 0,1 1-1,-1 0 1,0 0-1,-5-2 1,3 3-1730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79 9348,'0'0'1769,"-8"23"-675,2-8-1005,-1 4-66,0 0-1,2 0 0,0 0 1,1 1-1,1 0 0,-1 32 0,4-44-16,0 1-1,1-1 0,0 0 0,0 1 0,1-1 1,0 0-1,1 0 0,-1 0 0,2 0 0,-1 0 1,1-1-1,9 14 0,-10-17-20,1 0 0,-1-1 0,1 1 0,-1-1 0,1 0-1,0 0 1,0-1 0,0 1 0,1-1 0,-1 0 0,1 0 0,-1 0 0,1 0 0,0-1 0,-1 0 0,1 0 0,0 0-1,0-1 1,0 0 0,0 1 0,0-2 0,0 1 0,-1-1 0,6 0 0,-4-1 9,0 0 1,1 0 0,-1-1-1,-1 0 1,1 0 0,0 0-1,-1-1 1,0 1-1,1-1 1,-2-1 0,1 1-1,0-1 1,-1 1-1,0-1 1,0-1 0,0 1-1,3-7 1,4-7 225,-1 0-1,-2-1 1,14-39 0,-18 41 47,0 0 0,0-1 1,-2 1-1,0 0 1,-2-1-1,0 1 1,-2-21-1,2 36-226,-1-1 1,1 0-1,-1 0 0,0 0 0,0 0 0,-1 1 0,1-1 0,-1 0 0,1 1 1,-1 0-1,0-1 0,0 1 0,-1 0 0,1 0 0,-1 0 0,0 0 1,1 0-1,-1 1 0,0-1 0,-1 1 0,1 0 0,0 0 0,-1 0 1,1 0-1,-1 1 0,1-1 0,-1 1 0,0 0 0,0 0 0,-6-1 0,10 4-644,0-1 0,0 1 0,0-1-1,0 0 1,1 1 0,-1-1-1,7 12-4222,8 0-1732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4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13062,'0'0'1681,"20"-17"-2258,-3 4 563,6-5 29,-1-2 0,0 0 0,-2-1 1,24-30-1,-31 32-5,-3 5-16,1 0 0,0 1-1,1 0 1,18-16 0,-30 29 6,1-1 1,0 0 0,0 0 0,0 1 0,0-1 0,0 1 0,0-1 0,0 1 0,0-1 0,0 1 0,0 0 0,0-1 0,0 1 0,0 0 0,2 0 0,-3 0 2,1 0 0,-1 0 0,1 0 0,-1 1 1,1-1-1,-1 0 0,1 0 0,-1 1 0,0-1 0,1 0 0,-1 0 1,1 1-1,-1-1 0,0 1 0,1-1 0,-1 0 0,0 1 0,1-1 0,-1 1 1,0-1-1,0 0 0,0 1 0,1 0 0,3 35 141,-3-31-141,0 43 201,-2 0 0,-2 0 0,-1 0 0,-3 0 0,-21 74 1,23-107-248,-20 71-517,-59 131-1,83-216 352,1 0-1,0-1 1,0 1-1,-1 0 1,1-1-1,0 1 1,-1 0-1,1-1 1,-1 1-1,1 0 1,-1-1-1,1 1 1,-1-1-1,1 1 1,-1-1-1,1 1 1,-1-1-1,0 0 1,1 1-1,-2-1 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6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11493,'0'0'96,"120"-3"-176,-73-4 80,-5-3-304,-12-2-1297,-30 5-1296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0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253 595 7491,'0'0'4587,"-20"1"-3448,4-1-868,9 0-186,-1 0 1,1 0 0,0 1 0,0 0 0,-1 0 0,1 0 0,0 1 0,0 0 0,0 1 0,0-1 0,1 1 0,-1 1 0,1-1 0,-1 1 0,-7 6 0,6-2-11,-1 0 0,1 0 0,0 1 0,0 0 0,1 0 0,1 1 0,-1 0 0,2 0 0,-1 1 0,1 0 0,1 0 0,0 0 0,1 0 0,0 0 0,0 1 0,1-1 0,0 15 0,2-24-83,0 1-1,0-1 1,1 1 0,-1-1 0,1 1 0,-1-1-1,1 0 1,0 1 0,0-1 0,0 0 0,0 0 0,0 1-1,1-1 1,-1 0 0,1 0 0,-1-1 0,1 1-1,0 0 1,0 0 0,-1-1 0,1 1 0,0-1 0,1 0-1,-1 1 1,0-1 0,0 0 0,0 0 0,1 0-1,-1-1 1,3 2 0,1-1-85,-1 0-1,1-1 0,-1 1 1,1-1-1,-1 0 1,1 0-1,-1-1 1,1 1-1,-1-1 1,0-1-1,1 1 0,-1-1 1,7-3-1,-3 1-143,-1-2-1,0 1 0,0-1 0,0-1 1,-1 1-1,0-1 0,0-1 0,-1 1 0,7-11 1,6-10-473,21-45 1,-16 22 225,-2 0 0,-2-1 0,-3-2 0,-2 1-1,9-67 1,-18 70 916,-1 0 0,-3 0 0,-5-68 0,-4 85 1706,6 32-1976,1 0 1,0 0-1,-1 0 1,1 0-1,-1 0 0,1 0 1,-1 0-1,1 0 1,-1 0-1,0 0 1,0 0-1,1 0 0,-1 1 1,0-1-1,0 0 1,0 0-1,0 1 0,0-1 1,0 1-1,0-1 1,0 1-1,0-1 0,0 1 1,0 0-1,-2-1 1,1 8 248,-18 183-43,6 282 0,15-457-371,0 1 0,1-1 0,0 0 0,1 1 0,1-1 0,1 0 0,0-1 0,12 25 0,-15-34-78,0-1 1,0 0-1,1 0 1,-1 0-1,1-1 0,0 1 1,0-1-1,1 0 1,-1 1-1,0-1 1,1-1-1,0 1 0,0 0 1,0-1-1,0 0 1,0 0-1,0 0 1,1 0-1,-1-1 0,1 0 1,-1 0-1,1 0 1,-1 0-1,1-1 0,-1 0 1,1 0-1,0 0 1,-1 0-1,1-1 1,-1 0-1,1 0 0,-1 0 1,6-2-1,-1-1-26,0-2 0,0 1-1,0-1 1,-1 0 0,0-1 0,0 0-1,-1 0 1,0 0 0,0-1-1,0 0 1,5-10 0,1 0 98,1 2-1,16-16 1,-29 59 1119,-8 56-483,4-60-586,1 1 0,1 29 0,1-51-106,1-1 0,-1 1 0,0 0 0,1-1 0,-1 1 0,1 0 0,-1-1 0,1 1 0,0-1 0,-1 1 0,1-1 0,0 0 0,0 1 0,0-1 0,0 0 0,1 0 0,-1 1 0,0-1 0,3 1 0,-3-1-201,0 0-1,0 0 1,1-1-1,-1 1 1,0-1 0,1 1-1,-1-1 1,1 0-1,-1 1 1,0-1 0,1 0-1,-1 0 1,1 0 0,-1 0-1,1 0 1,-1 0-1,1-1 1,-1 1 0,1 0-1,-1-1 1,0 1-1,1-1 1,-1 1 0,0-1-1,1 0 1,-1 0-1,0 1 1,0-1 0,0 0-1,0 0 1,0 0 0,0 0-1,1-2 1,6-17-3555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6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5346,'-3'15'355,"2"-3"-290,-52 297 1082,47-282-755,2 1 1,1 0 0,1 39 0,2-60-281,1-1 0,0 0 0,1 0 0,0-1 0,0 1 0,0 0 0,0-1 0,1 1 0,0-1 0,0 0 0,1 1 0,-1-2 0,1 1 0,0 0 0,0-1 0,1 0 0,0 0 0,6 5 0,8 5 169,1-1-1,0 0 0,33 13 0,-35-17-516,0-1-1,0-1 1,1 0-1,0-1 1,1-2-1,-1 0 1,1-1-1,34 2 0,-13-5-3172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37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277 5 6675,'0'0'3095,"7"0"-3269,26-2 154,30-1 25,64 5 0,-124-1 0,-1 0 1,1-1-1,-1 1 1,1 0-1,-1 0 1,0 0-1,1 1 0,-1-1 1,0 0-1,0 1 1,0 0-1,0-1 1,0 1-1,0 0 1,0 0-1,0 0 1,-1 0-1,1 1 1,-1-1-1,0 0 0,0 1 1,0-1-1,0 0 1,0 1-1,0 0 1,0-1-1,0 5 1,2 8 23,-1 0 1,-1 0 0,0 22 0,-5 59 376,-4-1 1,-40 187-1,-68 216 1352,108-463-1321,-1-1 0,-25 58 0,28-80-135,0 0 0,-1 0-1,0-1 1,-1 0-1,0 0 1,-1-1 0,0 0-1,-1-1 1,0 0-1,-16 12 1,13-12-176,0-1 0,0 0 0,-1 0-1,0-1 1,0-1 0,0-1 0,-1 0 0,0-1 0,0 0-1,-1-1 1,-20 1 0,34-3-181,1-1 0,-1 0 0,1 0 0,0 0 0,-1-1 1,1 1-1,-1 0 0,1 0 0,0-1 0,-1 1 0,1-1 0,0 1 0,-1-1 0,1 0 0,0 1 1,0-1-1,0 0 0,-1 0 0,1 0 0,0 0 0,-1-1 0,1-1-263,0 1 0,0-1-1,0 0 1,0 1 0,0-1 0,1 0-1,-1 0 1,1 0 0,0 1-1,0-5 1,-2-25-5063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0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11493,'0'0'1380,"-19"3"-513,4-1-702,9-1-124,1-1-1,-1 1 1,0 0 0,0 0-1,0 0 1,0 1 0,1 0-1,-1 0 1,1 0 0,-1 1 0,1 0-1,0 0 1,0 0 0,0 1-1,1 0 1,-1 0 0,1 0-1,0 0 1,-5 7 0,2 0-15,1 0 1,0 1-1,0 0 1,2 0-1,-1 0 1,2 1-1,-1-1 1,2 1-1,0 0 0,0 0 1,1 0-1,1 17 1,0-29-30,1 1 0,-1 0 1,0-1-1,1 1 0,-1-1 0,1 1 1,-1 0-1,1-1 0,0 1 0,-1-1 1,1 1-1,0-1 0,0 0 1,0 1-1,0-1 0,0 0 0,1 0 1,-1 1-1,0-1 0,1 0 0,2 1 1,0 0-7,0 0 0,0-1 0,0 1 0,0-1 0,0 0 1,0 0-1,1-1 0,6 1 0,0-1 0,-1 0 0,1-1 0,-1 0-1,0-1 1,0 0 0,1-1 0,9-4-1,-9 2-77,-1-1 0,0 0-1,-1-1 1,1 0-1,-2-1 1,1 1-1,-1-2 1,0 1-1,0-1 1,-1-1 0,-1 1-1,1-1 1,-2 0-1,1-1 1,-1 1-1,-1-1 1,5-16-1,-7 15-4252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6819,'0'0'2705,"19"116"-752,-17-80-528,0-2-689,0-7-272,3-6-416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2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11621,'0'0'1684,"1"16"-1180,7 298 288,-6-306-785,3-13-56,4-13-55,10-32 145,21-48 106,-36 89-147,1-1 0,0 1 0,1 0-1,0 1 1,1-1 0,0 1 0,11-10-1,-17 17 6,0 0 0,0 0-1,0 0 1,0 0 0,0 0-1,0 0 1,1 0 0,-1 1-1,0-1 1,1 1 0,-1-1-1,0 1 1,1-1 0,-1 1-1,0-1 1,1 1-1,-1 0 1,1 0 0,-1 0-1,1 0 1,-1 0 0,1 0-1,-1 0 1,0 1 0,1-1-1,-1 0 1,1 1 0,-1-1-1,0 1 1,1 0 0,-1-1-1,0 1 1,0 0 0,1 0-1,-1 0 1,0 0 0,0 0-1,0 0 1,0 0 0,0 0-1,0 0 1,-1 0-1,2 3 1,3 4 126,-1 0 0,0 0 0,-1 1-1,0-1 1,3 14 0,1 16 118,-2 0 1,1 49-1,5 34-823,-11-118 86,3 14-6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2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14 8388,'0'0'6195,"-3"18"-5950,0-1-159,0 0 1,0 22-1,3-37-82,1 0 1,-1 0-1,0 1 1,1-1-1,0 0 0,-1 0 1,1 0-1,0 0 1,0 0-1,0 0 0,0 0 1,1 0-1,-1 0 1,1 0-1,-1-1 1,1 1-1,-1 0 0,1-1 1,0 0-1,0 1 1,-1-1-1,1 0 0,0 0 1,3 1-1,1 1 3,1-1-1,-1 0 1,1 0-1,0 0 1,9 0-1,-9-1-38,0-1 0,0 0 0,0 0 0,0-1-1,0 0 1,0 0 0,-1 0 0,1-1 0,0 0-1,-1-1 1,0 1 0,1-1 0,-1 0 0,7-5-1,-9 5-1,1 0 0,-1-1-1,0 1 1,0-1-1,-1 0 1,1 0 0,-1 0-1,0-1 1,0 1-1,0-1 1,0 0 0,-1 1-1,0-1 1,0 0-1,0-1 1,-1 1 0,1 0-1,0-9 1,-2 12 40,0 1 0,0-1 1,0 0-1,0 1 0,0-1 0,0 1 0,0-1 1,-1 1-1,1-1 0,-1 1 0,1-1 1,-1 1-1,1 0 0,-1-1 0,0 1 1,0 0-1,0-1 0,0 1 0,0 0 1,0 0-1,0 0 0,0 0 0,0 0 1,0 0-1,-1 0 0,1 0 0,0 0 0,-1 0 1,1 1-1,0-1 0,-1 1 0,1-1 1,-1 1-1,-1-1 0,-7 0 124,1-1 0,0 2 0,-1-1-1,-15 2 1,5 0 182,19-1-276,-1 0 1,0 0-1,0 1 1,0-1-1,0 0 1,0 1-1,1-1 0,-1 1 1,0 0-1,0-1 1,1 1-1,-1 0 1,0 0-1,1 0 0,-1 0 1,1 0-1,-1 1 1,1-1-1,0 0 1,-1 1-1,1-1 0,-1 3 1,0-1-10,0 1 1,0 0-1,1 0 1,0-1-1,0 1 1,0 0 0,0 1-1,0-1 1,1 0-1,-1 4 1,1 0-27,0 0 1,1 0 0,0 0 0,0 0 0,1-1 0,-1 1-1,2 0 1,-1-1 0,1 0 0,7 14 0,-5-15-33,0 0 1,0 0 0,0 0-1,1-1 1,0 0 0,0 0-1,0-1 1,1 1 0,0-1-1,8 4 1,-8-6-647,-1 1 1,1-1-1,-1 0 0,1-1 1,-1 0-1,1 0 1,10 0-1,5-1-3869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3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8820,'0'0'5875,"135"12"-6051,-80-11 176,2-1-753,-38 0-2496,-6 0-1521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4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0 465 9572,'0'0'4952,"18"5"-4995,-6-2 23,-5-1 15,1 0 1,0 0-1,0 0 1,16 0-1,-21-2-14,1 0 1,-1-1-1,0 1 0,1-1 0,-1 1 0,0-1 1,1 0-1,-1 0 0,0-1 0,0 1 0,0-1 1,0 0-1,0 1 0,0-1 0,0-1 1,-1 1-1,1 0 0,2-3 0,8-13-133,-1 1 0,0-2 0,-1 1 1,-1-2-1,-1 1 0,-1-1 0,0-1 0,-2 0 0,0 0 0,-2 0 0,0 0 0,-1-1 1,-1 1-1,-1-27 0,-2 42 223,1 0-1,-1 0 1,0 0 0,-1 0 0,0 1-1,1-1 1,-2 0 0,1 1 0,-1 0 0,0-1-1,0 1 1,0 0 0,-8-8 0,8 9 148,0 0 0,-1 1 1,1 0-1,-1-1 0,0 1 0,0 1 1,0-1-1,0 0 0,-1 1 1,1 0-1,-1 0 0,1 1 1,-1-1-1,0 1 0,0 0 0,0 0 1,-6 0-1,10 1-132,1 0-82,-1 0-1,1 0 1,0 0-1,-1 0 1,1 0-1,0 0 1,0 0-1,-1 0 1,1 0-1,0 1 1,0-1-1,0 0 1,-1 0 0,1 0-1,0 0 1,0 1-1,0-1 1,-1 0-1,1 0 1,0 0-1,0 1 1,0-1-1,0 0 1,0 0-1,-1 1 1,1-1-1,0 0 1,0 0 0,0 1-1,0-1 1,0 0-1,0 0 1,0 1-1,0-1 1,0 0-1,0 0 1,0 1-1,0-1 1,0 0-1,0 1 1,1-1-1,-14 76 54,-5 125 0,16 86-13,3-168-75,-1-117 2,0 1 0,0-1-1,0 1 1,0-1 0,1 1 0,-1-1-1,1 0 1,0 1 0,-1-1-1,1 0 1,0 1 0,0-1 0,1 0-1,-1 0 1,0 0 0,1 0 0,-1 0-1,1 0 1,0-1 0,-1 1-1,1 0 1,0-1 0,0 1 0,0-1-1,0 0 1,1 0 0,-1 0-1,0 0 1,0 0 0,1 0 0,-1 0-1,4 0 1,0 0-78,-1-1-1,0 0 1,0 0 0,1 0-1,-1 0 1,0-1-1,0 0 1,0 0-1,0 0 1,0-1 0,0 1-1,0-1 1,0-1-1,6-2 1,-10 4 104,7-5-214,-1 2 1,1-1-1,0 1 0,0 1 0,11-4 0,-17 6 165,1 1-1,0-1 1,0 1 0,0 0-1,-1 0 1,1 0-1,0 0 1,0 0-1,0 1 1,0-1-1,-1 1 1,1 0 0,0 0-1,-1 0 1,1 0-1,-1 0 1,1 1-1,-1-1 1,1 1-1,2 2 1,1 1 13,0-1-1,0 0 1,0-1 0,0 1 0,1-1-1,-1-1 1,1 1 0,0-1-1,8 2 1,3-2-269,0 0 0,27-1-1,-43-1 416,0 0 0,1-1 0,-1 1 0,0-1 0,0 0 0,0 0 0,0 1 0,0-1 0,0-1 0,4-1 0,-4 1-63,0 1 0,0-1-1,1 1 1,-1 0 0,0 0-1,0 0 1,1 0-1,-1 1 1,1-1 0,-1 1-1,4-1 1,-1 2-14,0 0 0,1 0 0,-1 0 0,0 1 1,0 0-1,0 0 0,0 0 0,0 0 0,0 1 0,-1 0 0,1 0 1,-1 0-1,8 8 0,-7-6-20,1 0 0,0-1 0,0 1 1,1-1-1,-1-1 0,1 1 0,12 3 0,-11-5-31,1 0 0,-1-1-1,0 0 1,0 0-1,1-1 1,-1 0 0,0-1-1,1 0 1,15-3-1,-21 3 70,0 0 0,0 0 0,0 0 0,0 0 0,-1-1-1,1 1 1,0-1 0,-1 1 0,1-1 0,-1 0 0,0 0 0,0 0 0,1 0-1,-1-1 1,-1 1 0,1-1 0,0 1 0,0-1 0,-1 1 0,0-1-1,1 0 1,-1 0 0,0 0 0,-1 0 0,1 0 0,0 0 0,-1 0 0,1 0-1,-1-5 1,0 6 77,-1 0 0,1 0-1,0 0 1,-1 0-1,1 0 1,-1 0 0,1 0-1,-1 0 1,0 0 0,0 1-1,0-1 1,0 0 0,0 0-1,0 1 1,-1-1 0,1 1-1,0-1 1,-3-1 0,-1 0 55,1-1 1,-1 2 0,0-1 0,0 0 0,0 1 0,-9-3 0,-1 1-52,1 1-1,0 0 1,0 1-1,-23 0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4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88 357 5651,'23'-40'854,"-2"0"0,19-49 1,-32 67 329,-1 0 1,-1-1 0,-1 0-1,0 0 1,-2 0 0,0-28-1,-3 51-1123,0 0 0,0 0-1,-1 0 1,1 0 0,0-1-1,-1 1 1,1 0 0,0 0-1,-1 0 1,1 0 0,0 0-1,-1 1 1,1-1 0,0 0-1,-1 0 1,1 0 0,0 0-1,0 0 1,-1 0 0,1 0-1,0 1 1,0-1 0,-1 0-1,1 0 1,0 0 0,0 1-1,-1-1 1,1 0 0,0 0 0,0 1-1,0-1 1,-1 0 0,1 0-1,0 1 1,-11 16 42,1 0 0,1 0 0,1 1 0,0 0 0,-9 34 0,8-24-19,-21 63-172,5 2 1,4 1-1,3 1 0,-6 133 1,21-199-712,0-20-167,2-19-759,0-11 1545,0 1 222,0 0 0,2-1 0,2-20-1,-2 36-4,0-1-1,1 0 0,-1 0 1,1 0-1,0 1 0,1-1 1,-1 1-1,1-1 0,0 1 1,1 0-1,-1 0 0,1 1 1,0-1-1,0 1 0,6-5 1,2 0-53,2 1 0,-1 0 0,1 1 1,0 1-1,0 0 0,1 1 0,0 0 1,0 1-1,0 1 0,25-2 0,18 0-2801,82 5-1,-73 2-1461,-16-2 2569,-8 0-1505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4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92 11429,'0'0'2585,"-2"17"-2435,0-4-150,-1 9 23,0 0 0,2 0 0,0-1 0,5 36 0,-3-51-23,0 0 1,0-1 0,1 1-1,0 0 1,0 0 0,0-1-1,1 1 1,0-1 0,0 0 0,4 6-1,-4-8-7,0 0 0,0 0 0,0-1 0,0 1 0,0-1 0,0 0 0,1 0-1,-1 0 1,1 0 0,0-1 0,-1 0 0,1 1 0,0-1 0,0 0 0,-1-1 0,1 1 0,7-1-1,-6 0 6,1 0-1,0-1 0,-1 0 1,1 0-1,-1-1 0,1 0 1,-1 0-1,1 0 0,-1 0 1,0-1-1,0 0 0,0 0 1,-1 0-1,1-1 0,-1 1 1,0-1-1,0 0 0,0 0 1,6-9-1,5-8 44,0-1 0,23-46 0,-36 62-28,58-126-60,-44 75-4225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1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8068,'0'0'784,"20"0"-360,297 2 2185,80-10-649,264 6-755,-314 36-400,-88-6-175,20-9-96,188 19-8,-337-22-420,199 52 0,-299-59-557,77 18 998,-90-24-2841,-1-1-1,21 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0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9861,'0'0'4113,"18"79"-14645,-4-67 7090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5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27 8356,'0'0'6339,"-16"-5"-5488,-55-15-179,68 19-648,1 1 0,-1-1 1,1 1-1,-1 0 0,0 0 0,1 1 0,-1-1 1,1 0-1,-1 1 0,1-1 0,-1 1 0,1 0 1,-1 0-1,1 0 0,-1 0 0,1 1 0,0-1 1,0 0-1,0 1 0,0 0 0,-4 3 0,1 1-6,1-1-1,0 1 0,0 1 1,1-1-1,-5 11 1,4-10-17,-1 4 4,1 0-1,0 1 1,0 0 0,1 0 0,0 0 0,1 0 0,1 0 0,0 0 0,1 24 0,1-31-9,-1 0 1,1 1-1,0-1 1,0 1 0,1-1-1,-1 0 1,1 0 0,1 0-1,-1 0 1,0 0 0,1 0-1,0-1 1,0 1-1,1-1 1,-1 0 0,1 0-1,0 0 1,0 0 0,0-1-1,1 1 1,-1-1-1,1 0 1,8 4 0,-2-3-278,1-1 0,-1 0 0,0 0 0,1-1 0,-1-1 0,1 0 0,0 0 0,-1-1-1,1-1 1,13-1 0,-15 0-632,0 0 0,0 0 0,-1 0 0,1-2 0,-1 1 0,0-1-1,0 0 1,0-1 0,0 0 0,-1 0 0,12-10 0,-19 14 750,0 0 0,0 0 0,0 0 1,0 0-1,-1 0 0,1 0 0,0 0 1,-1-1-1,1 1 0,0 0 0,-1 0 1,0 0-1,1-3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12598,'0'0'672,"146"20"-1312,-91-20-1249,-34 0-1361,-6 0-3345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6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55 9764,'0'0'5507,"-19"1"-4645,-4 1-622,-34 6 0,54-7-230,1 0 0,-1 0 0,1 0 1,0 0-1,-1 0 0,1 1 0,0-1 0,0 1 0,0-1 1,0 1-1,0 0 0,0 0 0,0 0 0,1 0 0,-1 0 1,1 0-1,0 0 0,-1 0 0,1 1 0,0-1 0,0 0 1,0 1-1,1-1 0,-1 1 0,1-1 0,-1 1 0,1 4 1,-2-1 5,0 7-2,-1 0 1,2 0-1,0 1 0,0-1 0,3 23 0,-2-33-66,1 0 1,-1 0-1,1 1 1,-1-1 0,1 0-1,0 0 1,1 0-1,-1 0 1,0 0 0,1 0-1,0 0 1,-1 0-1,1 0 1,1-1-1,-1 1 1,0-1 0,0 0-1,1 1 1,-1-1-1,1 0 1,0 0 0,0-1-1,0 1 1,-1-1-1,2 1 1,-1-1 0,4 1-1,-1 0-317,1-1 0,-1 0 0,0-1-1,1 0 1,-1 0 0,1 0 0,-1-1 0,0 0 0,1 0-1,-1 0 1,0-1 0,0 0 0,0 0 0,0-1 0,0 0-1,0 0 1,-1 0 0,1 0 0,-1-1 0,0 0-1,0 0 1,0-1 0,-1 1 0,0-1 0,5-6 0,8-13-687,-2 0 0,0-1 1,-2 0-1,14-37 0,-24 55 998,29-69-502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8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8612,'0'0'2657,"-10"149"-2241,-7-76 161,2-3-209,4-5 240,1-5-352,10-7-256,0-9 80,0-6-80,0-14-160,0-9-1473,2-52-8323,-2 8 8851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8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7443,'0'0'5379,"100"62"-5971,-45-37-2082,0-3-863,-37-15-1522,-7-2 4099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73 8484,'0'0'1288,"-10"17"-492,0 1-611,4-10-110,1 1 0,0-1 0,1 1 0,0 0 1,0 1-1,1-1 0,0 1 0,0-1 0,1 1 0,-1 16 0,2-13-44,1-1 0,0 0 0,0 1 1,1-1-1,1 0 0,3 16 0,-4-26-41,0 1-1,0-1 0,0 0 1,0 1-1,0-1 0,1 0 1,-1 0-1,1 0 1,-1 0-1,1 0 0,0 0 1,0 0-1,0-1 0,0 1 1,3 1-1,-2-1 3,0-1 0,0-1 0,0 1 0,0 0 0,0-1 0,0 1 0,0-1 0,0 0 0,0 0 0,0 0 0,0-1 0,0 1 0,0-1 0,0 1 0,0-1 0,4-1 0,-3 0 26,0 0 0,-1 0 0,1 0 1,0-1-1,-1 1 0,1-1 0,-1 1 1,0-1-1,0 0 0,0-1 0,0 1 1,-1 0-1,1-1 0,2-6 0,4-6 309,-2-1-1,7-18 0,-13 33-282,6-23 272,0 0 0,-2-1 0,-1 1 0,-1-1 0,-1 0 0,-2-32 0,-7 26-451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9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10069,'0'0'525,"4"16"-234,11 91 389,14 75-298,-29-182-385,0 1 0,0-1 0,0 1 0,0-1 1,0 1-1,0-1 0,0 1 0,0-1 0,0 1 0,0-1 0,1 1 1,-1-1-1,0 1 0,0-1 0,1 1 0,-1-1 0,0 0 1,1 1-1,-1-1 0,0 1 0,1-1 0,-1 0 0,0 0 0,1 1 1,-1-1-1,1 1 0,6-12 191,4-37 567,-8 34-450,0-1-20,2 0 0,-1-1 0,13-24-1,-15 36-268,0 1-1,0 0 0,0-1 0,0 1 0,0 0 0,1 0 0,0 0 0,-1 0 0,1 1 0,0-1 0,0 1 0,1 0 0,-1 0 0,0 0 0,1 0 0,-1 0 0,1 1 0,0-1 0,-1 1 0,1 0 0,4 0 0,42 1-1647,-21 9-2560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49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8020,'0'0'208,"98"101"1024,-69-31 273,-12 14-144,-9 8-369,-8 7-384,-16 2-143,-23-2-177,-16 0-224,-10-6 176,-3 1-240,-8-6-352,-6-4-2418,52-67-4897,-6-5 4001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6:50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6051,'-35'94'2769,"11"12"-496,7 13-352,11 4-368,6 2-1089,0-5 176,8-1-240,10 1 1,11-8-113,11-2-256,13-13 64,10-15-96,7-17-721,-4-17-1888,-45-48-5330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1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25 1072,'0'0'13777,"-9"0"-13795,2 0 13,-15-1 2,21 1 2,16-1-4,139 8 195,-325-3 186,171-5-418,-1 1-1,1 0 1,0 0 0,0-1 0,0 1-1,0 0 1,0-1 0,0 1 0,0 0-1,0 0 1,0-1 0,0 1-1,0 0 1,0-1 0,0 1 0,0 0-1,0 0 1,0-1 0,1 1-1,-1 0 1,0-1 0,0 1 0,0 0-1,0 0 1,0 0 0,1-1-1,-1 1 1,0 0 0,0 0 0,0-1-1,1 1 1,-1 0 0,6-3 16,0-1 1,-1 2-1,1-1 1,1 1 0,-1-1-1,0 2 1,0-1-1,1 1 1,12-1-1,66 1-384,-53 1-238,-33 0 672,1 0-1,0 1 0,0-1 1,0 0-1,-1 0 1,1 0-1,0 0 1,0 0-1,-1 1 1,1-1-1,0 0 0,0 0 1,0 0-1,0 0 1,-1 1-1,1-1 1,0 0-1,0 0 1,0 1-1,0-1 0,0 0 1,0 0-1,-1 1 1,1-1-1,0 0 1,0 0-1,0 1 1,0-1-1,0 0 0,0 0 1,0 1-1,0-1 1,0 0-1,0 1 1,1-1-1,-1 0 1,0 0-1,0 1 0,0-1 1,0 0-1,0 0 1,0 0-1,0 1 1,1-1-1,-1 0 0,0 0 1,0 1-1,0-1 1,1 0-1,-1 0 1,0 0-1,0 0 1,0 0-1,1 1 0,-1-1 1,0 0-1,0 0 1,1 0-1,-1 0 1,1 0-1,-9 3 133,1 0-1,-1-1 1,1 0-1,-1-1 1,0 0-1,-10 1 1,38-3-6062,-2-4 2109,-1-1-1326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1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4578,'0'0'10581,"-9"14"-9933,-24 44-544,32-55-107,0-1 1,1 0-1,-1 1 0,1-1 0,0 1 0,0-1 0,0 1 0,0-1 0,0 0 1,0 1-1,1-1 0,-1 1 0,1-1 0,0 0 0,-1 1 0,1-1 0,0 0 0,0 0 1,1 0-1,-1 0 0,0 0 0,1 0 0,-1 0 0,3 2 0,2 4 9,-3-3-6,6 8 7,-2-1-1,1 2 1,-1-1 0,8 24 0,-14-34-2,0 0 0,0 0 0,-1 0-1,1 0 1,-1 0 0,1 0 0,-1 0 0,0 0 0,0 0-1,-1 0 1,1 0 0,-1 0 0,1 0 0,-1 0-1,0 0 1,0 0 0,0 0 0,-1-1 0,1 1-1,0 0 1,-1-1 0,0 1 0,0-1 0,0 0-1,0 1 1,0-1 0,0 0 0,0 0 0,-5 2-1,-1 2-3,-1 0-1,0-1 1,0-1-1,0 1 1,0-2-1,-1 1 1,1-1-1,-1 0 1,0-1-1,-20 2 1,28-4-47,2 0 20,-1 0 0,1 0 0,0 0 0,0 0 0,0 0-1,0 0 1,-1 0 0,1 0 0,0-1 0,0 1 0,0 0 0,-1 0 0,1 0 0,0 0 0,0 0 0,0 0 0,0 0 0,0 0 0,-1-1 0,1 1 0,0 0 0,0 0 0,0 0 0,0 0 0,0 0 0,0-1 0,0 1 0,0 0 0,-1 0 0,1 0 0,0 0 0,0-1-1,0 1 1,0 0 0,0 0 0,0 0 0,0-1 0,0 1 0,0 0 0,0 0 0,0 0 0,0-1 0,0 1 0,0 0 0,1 0 0,-1 0 0,0 0 0,0-1 0,0 1 0,0 0 0,0 0 0,0 0 0,0 0 0,1-1 0,-1-4-357,1 0 0,-1 0 1,1 1-1,1-1 0,-1 0 0,1 0 1,-1 1-1,1-1 0,1 1 1,-1-1-1,4-4 0,3-4-1752,1 1-1,18-18 0,-11 14-999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2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9028,'0'0'3239,"10"0"-3148,90 2 164,372 26 130,-455-25-401,-6-3-3,-1 2 1,0-1 0,0 1-1,0 1 1,0 0 0,0 0 0,9 6-1,-19-9 20,0 0-1,0 0 0,-1 0 1,1 0-1,0 0 0,0 0 0,0 0 1,0 0-1,0 0 0,-1 0 1,1 0-1,0 0 0,0 0 1,0 1-1,0-1 0,0 0 1,0 0-1,0 0 0,-1 0 1,1 0-1,0 0 0,0 1 1,0-1-1,0 0 0,0 0 1,0 0-1,0 0 0,0 0 1,0 1-1,0-1 0,0 0 1,0 0-1,0 0 0,0 0 1,0 0-1,0 1 0,0-1 1,0 0-1,0 0 0,0 0 1,0 0-1,0 0 0,0 1 1,0-1-1,0 0 0,0 0 1,0 0-1,1 0 0,-1 0 1,0 1-1,0-1 0,0 0 0,0 0 1,0 0-1,0 0 0,0 0 1,1 0-1,-1 0 0,0 0 1,0 0-1,0 0 0,0 0 1,0 1-1,1-1 0,-1 0 1,-15 1 289,13-1-282,-256 7 190,196-10 447,0-2-1,-72-15 1,126 17-374,9 1-135,22-2-131,36 0-108,215 3-1911,-317 11 2116,-291 12 2720,371-22-2948,80 0-470,120-15 0,-138 4 161,-144 14 1048,-63 11-1,6 0 132,28-9-143,92 6-6457,-3-8 2233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4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49 979 1569,'0'0'12600,"-10"-1"-12341,8 2-244,1-1-1,-1 0 1,0 0 0,1 0 0,-1 0 0,1 0-1,-1 0 1,1-1 0,-1 1 0,1-1-1,-1 1 1,1-1 0,0 1 0,-1-1-1,1 0 1,-1 1 0,1-1 0,0 0 0,0 0-1,-1 0 1,1 0 0,0 0 0,0 0-1,0 0 1,-1-2 0,2-2 13,-1 1 1,1 0-1,-1 0 0,1 0 1,1 0-1,-1-1 0,1 1 1,-1 0-1,1 0 0,0 0 1,1 0-1,1-5 0,27-82 103,4 2 1,3 2-1,5 1 0,3 2 0,103-144 0,-120 193-92,2 1 0,1 1-1,55-43 1,0 15-4697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5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5651,'0'0'5890,"128"-75"-5810,-87 75-80,-5 8-96,-9 25 96,-12 13 32,-11 12 16,-4 5-48,-6 4-64,-18-4-240,-1-8-416,6-9-1361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5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144 145 9268,'-17'10'795,"9"-6"-686,-5 3-5,0 1 0,1 0 0,-15 12 1,22-16-46,0 0 1,1 0-1,0 1 0,0-1 1,0 1-1,1 0 1,0 0-1,0 1 1,0-1-1,0 1 1,1-1-1,0 1 1,-3 11-1,4-13-45,0 0 0,1 0 0,-1 0 0,1 0 0,0 0 0,0 0 0,0 0 0,1 0 0,-1 0 0,1 0 0,0 0 0,0 0 0,0 0 0,1 0 0,-1 0 0,1-1 0,0 1 0,0-1 0,3 4 0,-1-3-22,0-1 0,1 1 0,-1-1 0,1 0 0,0 0 0,0 0 0,0-1 0,0 0 0,1 0 0,-1 0 0,0-1 0,1 0 0,7 1 0,4 1 12,1-1-1,0-1 1,-1 0-1,1-1 0,0-1 1,0-1-1,-1-1 1,1 0-1,-1-1 0,21-8 1,-25 7 25,0-1 1,0 0-1,-1-1 0,0 0 1,-1-1-1,1 0 0,-1-1 1,-1 0-1,0-1 0,0 0 1,-1-1-1,0 0 0,11-18 1,-16 20 113,0 0 0,0 0 1,0 0-1,-1 0 1,-1-1-1,0 1 0,0-1 1,-1 0-1,0 0 1,0 1-1,-1-1 0,-2-18 1,1 23-91,1 0 1,-1 0-1,0 1 0,-1-1 1,1 0-1,-1 0 0,0 1 1,0-1-1,0 1 1,-1-1-1,0 1 0,1 0 1,-1 0-1,-1 0 0,1 1 1,-1-1-1,1 1 1,-1 0-1,0 0 0,0 0 1,0 0-1,-1 1 0,1-1 1,-1 1-1,1 0 1,-8-2-1,0 3-1734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6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11093,'0'0'2897,"133"9"-3025,-82-6 336,1-1-208,-5-2-1088,-5 0-1137,-12 0-1441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6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7475,'0'0'4547,"49"35"-3939,-32-6-288,-7 4-304,-10 6 528,0 2-272,0 2-32,-14-2-192,-1-3-48,4-6-400,3-8-1489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26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7203,'0'0'5832,"14"-16"-5794,0-1-48,-2 1-50,1 0-1,1 1 0,0 1 1,1 0-1,17-12 0,-30 25 51,-1 0 0,1 0 0,0 0 0,0 0-1,0 0 1,0 0 0,0 0 0,0 1 0,0-1 0,3 0-1,-5 1 20,1 0-1,-1 0 0,1 1 1,-1-1-1,1 0 0,-1 0 1,1 0-1,-1 0 0,1 0 1,-1 1-1,1-1 0,-1 0 1,0 0-1,1 1 0,-1-1 1,1 0-1,-1 1 0,0-1 0,1 0 1,-1 1-1,0-1 0,1 1 1,-1-1-1,0 0 0,1 1 1,-1 0-1,1 4 113,0-1 0,0 1-1,-1-1 1,1 1 0,-1 0 0,0 0 0,-1 5-1,0 9 279,-2 101 230,0-11-3288,3-97-1772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34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53 1777,'0'0'9260,"-11"-1"-8937,-4-3-174,6 3-4,-1-1 0,1 1 0,0 0 1,-11 1-1,18 0-117,1 1 1,-1-1-1,1 1 0,0 0 1,-1-1-1,1 1 0,0 0 1,0 0-1,0 0 0,-1 0 1,1 0-1,0 0 0,0 0 1,0 0-1,1 1 1,-1-1-1,0 0 0,0 0 1,1 1-1,-1-1 0,1 0 1,-1 1-1,1-1 0,-1 1 1,1 1-1,-9 41-24,9-42 18,-2 12-27,0 0 0,2 0 0,-1 0 1,2 0-1,0 0 0,1 0 0,0 0 0,1 0 0,0-1 0,7 16 1,-7-21-5,1 0 1,1 0-1,-1-1 1,1 1-1,1-1 1,-1 0-1,1-1 1,0 1 0,1-1-1,-1 0 1,1-1-1,0 0 1,1 0-1,-1 0 1,1-1-1,0 0 1,9 3 0,-2-2 3,-1-1 1,1 0 0,0-2-1,0 1 1,0-2 0,1 0-1,26-2 1,-39 1 6,0-1 0,1 1 0,-1-1 0,0 0 0,0 0 0,0 0-1,0-1 1,0 1 0,0-1 0,0 1 0,0-1 0,0 0 0,-1 0 0,1 0 0,2-4 0,-1 1-3,0 0 1,0 0-1,-1-1 1,1 1-1,-1-1 0,-1 0 1,4-9-1,-1-1 53,-1 0 0,-1-1 0,-1 1 1,0-1-1,0-19 0,-2 28-2,0 0 0,0 0 0,0 0 0,-1 1 0,0-1 0,-1 0 0,1 1 0,-2-1 0,1 1 0,-1-1 0,0 1 0,0 0 0,-1 0 0,0 1 0,0-1 0,-1 1 0,0 0 0,0 0 0,0 0 0,-1 1 0,0 0 0,-9-7 0,3 3 152,0 1 0,-1 0 0,0 1 0,0 0 0,-1 1 0,-15-5 0,20 32-8253,10-14 5657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34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14343,'0'0'3281,"-19"15"-9300,36-15-784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3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5 16,'0'0'15332,"-8"0"-15027,-13 0-346,35 0-28,55 0 10,-21-2 109,-26 0-48,-1 2 0,1 0 0,41 7 0,-57-6-19,-1 0 0,0 0 0,1 1-1,-1 0 1,0 0 0,0 0 0,0 1-1,-1 0 1,1 0 0,-1 0 0,1 0 0,-1 1-1,0-1 1,0 1 0,-1 0 0,1 1-1,-1-1 1,0 0 0,0 1 0,4 8-1,-1 4 25,-2 1-1,0 0 0,-1-1 0,0 2 0,-1-1 1,-2 0-1,-1 31 0,0-13 14,0-2 30,-2 0 1,-1 0-1,-12 43 0,-35 96-1969,50-171 1727,1 1 1,-1-1 0,1 0 0,-1 0-1,0-1 1,0 1 0,0 0 0,0 0-1,-1 0 1,1-1 0,0 1 0,-1 0-1,1-1 1,-1 1 0,1-1 0,-1 0-1,0 1 1,0-1 0,1 0 0,-4 1-1,3-2 146,0 0-1,0 0 1,1 0-1,-1 0 1,0 0-1,0-1 1,0 1-1,1-1 1,-1 1-1,0-1 1,1 0-1,-1 1 1,0-1 0,1 0-1,-1 0 1,1 0-1,-1 0 1,1-1-1,0 1 1,0 0-1,-1-1 1,1 1-1,0 0 1,-1-3-1,-9-11 576,1 0 0,0-1 0,1 0 1,-11-29-1,15 31 341,0-1 0,1 0 0,0 1 1,1-1-1,1-1 0,0-18 0,2 32-828,0 0-1,1 1 0,-1-1 0,1 1 1,-1-1-1,1 0 0,0 1 0,0-1 1,0 1-1,0 0 0,0-1 0,0 1 0,0 0 1,0-1-1,0 1 0,1 0 0,-1 0 1,0 0-1,1 0 0,-1 0 0,1 1 1,2-2-1,44-16 197,-35 14-117,63-19 84,123-19-1,-80 23-2916,-87 15-3458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1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7443,'0'0'6587,"4"16"-5511,2 10-718,-2 1 1,0 0 0,0 43 0,-6-11-154,-7 191-39,9-243-295,-1 1 0,0-1 0,0 0 1,0 0-1,-1 0 0,0 0 0,-4 8 0,5-13 12,0 0 0,-1 0 0,1 0 0,-1 0 0,0 0 0,1 0-1,-1 0 1,0-1 0,0 1 0,0-1 0,0 0 0,0 1-1,0-1 1,-1 0 0,1 0 0,0 0 0,0-1 0,-1 1 0,1 0-1,-1-1 1,1 0 0,-1 1 0,1-1 0,-5-1 0,2 1 21,0-1 1,-1 0 0,1 0 0,0 0 0,0-1 0,0 0 0,0 0 0,1 0 0,-1 0 0,1-1 0,-1 0-1,1 0 1,0 0 0,0 0 0,0-1 0,0 1 0,1-1 0,-1 0 0,-4-7 0,3 3 371,0 0 0,0 0 0,1 0 1,0-1-1,1 1 0,-1-1 0,2 0 0,-1 0 1,1 0-1,-1-14 0,3 20-216,0 0-1,0 0 0,0 0 1,1 0-1,0 0 0,-1 0 1,1 0-1,0 0 1,0 0-1,0 0 0,1 1 1,-1-1-1,1 1 1,-1-1-1,1 1 0,0-1 1,0 1-1,0 0 1,0 0-1,1 0 0,-1 0 1,0 0-1,1 0 0,2-1 1,8-3-13,0-1 0,0 2 0,26-8 0,-29 10-18,31-9-39,0 3 0,0 1 0,53-3 0,-1 8-7649</inkml:trace>
  <inkml:trace contextRef="#ctx0" brushRef="#br0" timeOffset="1">649 517 2001,'0'0'0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50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31 8884,'0'0'4549,"-16"20"-4240,-7 8-185,-22 34 0,42-57-115,0 1 0,1 0 0,-1-1 0,1 1 0,0 0 0,1 0 0,-1 0 0,1 0 1,0 1-1,1-1 0,0 0 0,0 0 0,0 1 0,0-1 0,1 0 0,2 8 0,-3-11-8,2 1-6,-1 1 0,1 0 0,-1 0 0,1-1 1,1 1-1,-1-1 0,1 0 0,-1 0 0,1 0 0,0 0 0,1 0 0,-1-1 0,1 1 0,-1-1 0,1 0 0,0 0 0,0 0 1,0-1-1,1 1 0,-1-1 0,1 0 0,-1 0 0,1-1 0,0 1 0,0-1 0,9 1 0,-6 0-28,1-1 1,-1 0-1,0-1 0,1 0 0,-1 0 0,1-1 0,-1 0 0,0-1 0,1 1 0,-1-1 1,0-1-1,0 0 0,0 0 0,-1-1 0,11-5 0,-12 4 13,1-1 0,0 0 0,-1 0 0,0 0 0,-1 0-1,1-1 1,-1 0 0,0 0 0,-1-1 0,0 1 0,0-1 0,3-11 0,-2 4 48,-1 0 0,-1-1 0,0 0 0,-2 1 0,1-29 0,-2 39 27,0 1 1,-1 0-1,0-1 1,0 1-1,0 0 1,0 0-1,-1 0 1,1 0-1,-1 0 1,0 0-1,0 0 1,0 0-1,-1 1 1,0-1-1,1 1 1,-1 0-1,0 0 1,0 0-1,-1 0 1,1 0-1,-1 1 1,1 0 0,-1-1-1,0 1 1,0 0-1,0 1 1,0-1-1,0 1 1,0 0-1,-9-1 1,12 2-243,1 0 1,-1 0 0,1 1 0,-1-1 0,1 1-1,-1-1 1,1 0 0,-1 1 0,1-1-1,-1 1 1,1-1 0,0 1 0,-1-1 0,1 1-1,0-1 1,-1 1 0,1 0 0,0-1 0,0 1-1,0-1 1,-1 1 0,1 0 0,0-1-1,0 1 1,0 0 0,0-1 0,0 1 0,0 0-1,0-1 1,0 1 0,1 0 0,-1-1 0,0 1-1,0-1 1,1 2 0,-1 3-1930,0 14-3842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50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14247,'0'0'1184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7:51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96 464,'0'0'11064,"3"-13"-10963,-1 5-83,-2 5-7,1 0-1,-1 0 1,1 0-1,-1 0 1,1 0-1,0 0 1,0 0-1,0 1 1,1-1-1,-1 0 1,1 1-1,-1-1 1,1 1-1,0-1 1,0 1-1,0 0 1,0 0-1,0 0 1,1 0-1,-1 0 1,1 0-1,-1 1 1,1-1-1,-1 1 1,1 0-1,4-2 1,15-1 72,0 1 1,0 1-1,1 0 1,-1 2-1,0 1 1,37 5-1,-55-5-91,0 0 0,0 0-1,0 0 1,0 1 0,0-1 0,0 1 0,-1 0-1,1 0 1,-1 0 0,1 1 0,-1-1-1,0 1 1,0 0 0,0 0 0,0 0 0,0 0-1,-1 0 1,1 1 0,-1-1 0,0 1 0,0 0-1,0-1 1,-1 1 0,1 0 0,-1 0-1,0 0 1,0 0 0,0 0 0,-1 0 0,1 1-1,-1 4 1,0 1-107,-1 0 0,0 0-1,-1 0 1,0 0 0,0-1 0,-1 1 0,0 0-1,-1-1 1,0 0 0,0 0 0,-1 0-1,-6 8 1,-8 9-267,-2-1 0,-1-1 0,0-1 0,-39 30 0,-112 66 2970,170-117-2519,-24 19 1763,27-21-1798,0 0 1,-1 1-1,1-1 0,0 0 0,0 1 0,0-1 0,-1 1 0,1-1 1,0 0-1,0 1 0,0-1 0,0 1 0,0-1 0,0 0 0,0 1 0,0-1 1,0 1-1,0-1 0,0 1 0,0-1 0,0 0 0,0 1 0,0-1 1,0 1-1,1 0 0,0 0-21,0 0-1,-1 0 1,1-1 0,0 1-1,0 0 1,0 0 0,0-1-1,1 1 1,-1-1 0,0 1 0,0-1-1,0 1 1,3 0 0,17 4 321,0 0 1,0-2 0,42 2 0,72-7 998,-81 1-740,10-4 548,-22 1-1670,-14 3-3010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08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1 295 11749,'0'0'-1430,"15"-18"1022,-8 9 463,46-56-1829,116-109 1,-164 169 1712,0 1-1,0 1 1,0-1-1,1 1 1,-1-1 0,8-2-1,-12 29 279,-8 6 266,-2-1 1,0 0 0,-2-1 0,-1 0-1,-20 33 1,-4 12-108,-43 117 562,67-155-1749,2 2-1,1 0 1,-6 48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08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 11365,'0'0'3850,"-8"10"-3797,4-4-51,1-4 0,0 1 0,0 0 0,1 0 0,-1 1 0,1-1-1,0 0 1,0 1 0,0 0 0,1-1 0,-1 1 0,1 0-1,0 0 1,0 0 0,0 0 0,1 0 0,-1 0 0,1 0 0,0 0-1,0 0 1,0 0 0,2 6 0,10 31 76,-6-27-58,-2 1 0,0 0 1,0 0-1,-2 0 1,2 26-1,-4-39-9,0 1 0,-1-1 0,1 1 0,-1-1 0,0 1 1,0-1-1,0 0 0,0 1 0,0-1 0,-1 0 0,1 0 0,-1 0 0,1 0 0,-1 0 0,0 0 0,1 0 0,-1 0 1,0-1-1,0 1 0,-1-1 0,1 0 0,0 1 0,0-1 0,-1 0 0,1 0 0,-4 1 0,-3 1 19,0-1 0,0 1 0,0-2 0,0 1 1,0-1-1,-11 0 0,19-1-62,1 0 1,-1 0-1,0 0 0,1 0 1,-1 0-1,0 0 1,0 0-1,1 0 1,-1 0-1,0-1 1,1 1-1,-1 0 0,0 0 1,1-1-1,-1 1 1,1 0-1,-1-1 1,0 1-1,1-1 1,-1 1-1,1 0 0,-1-1 1,1 1-1,-1-2 1,-1-17-4265,2 13 2409,0-13-4761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0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10581,'0'0'3156,"-18"1"-2121,-59 4-451,70-4-509,0 0 0,0 1 0,0-1 0,1 1 0,-1 1 0,0-1 0,1 1-1,-1 0 1,1 1 0,0 0 0,0 0 0,-7 6 0,10-8-83,1 1 0,0-1 0,0 0 0,-1 1 0,2-1 0,-1 1 1,0 0-1,1 0 0,-1-1 0,1 1 0,0 0 0,-1 0 0,2 0 0,-1 1 1,0-1-1,1 0 0,-1 0 0,1 0 0,0 0 0,0 1 0,0-1 0,0 0 0,1 0 1,1 6-1,-1-8-74,0 0 0,0 0 0,0 0 0,0 0 1,0-1-1,0 1 0,0 0 0,0 0 0,0-1 0,0 1 1,0-1-1,1 1 0,-1-1 0,0 1 0,1-1 0,-1 0 0,0 0 1,0 1-1,1-1 0,-1 0 0,0 0 0,1 0 0,2-1 1,33-3-2157,-31 2 1974,1-1 0,-1 1 0,1-1 0,-1 0 1,0-1-1,0 1 0,-1-1 0,1 0 0,-1-1 1,8-7-1,5-7 92,22-32 0,-32 39 3172,-8 28-1922,0 1-933,1-1 0,0 1 0,0 0 0,2-1 1,6 24-1,-7-36-149,-1 0 0,1 0 1,-1 0-1,1 0 1,1 0-1,-1 0 0,0 0 1,1-1-1,0 1 0,0-1 1,0 1-1,0-1 1,1 0-1,-1-1 0,1 1 1,-1-1-1,1 1 0,0-1 1,0 0-1,0 0 1,1-1-1,-1 1 0,0-1 1,0 0-1,9 1 1,-8-2-93,0 1 0,0-1 1,0 0-1,0 0 0,0-1 1,0 0-1,0 0 0,0 0 1,0 0-1,-1-1 0,1 1 1,0-1-1,-1-1 0,0 1 1,1 0-1,-1-1 0,5-4 1,-1-1 58,-1 1 1,0-2-1,0 1 1,-1-1-1,0 0 1,10-19 0,-12 19 108,1 2 93,-2 0 0,1 0 1,-1 0-1,0-1 1,-1 1-1,1-1 0,-2 0 1,2-9 1155,-2 19-1351,5 45 119,-2-14-324,2 0-1,0 0 0,20 55 0,-25-87 75,-1 0 0,0 0 0,0 0 0,1 0 0,-1-1 0,1 1-1,-1 0 1,1 0 0,-1 0 0,1-1 0,-1 1 0,1 0-1,0-1 1,-1 1 0,1 0 0,0-1 0,-1 1 0,1-1-1,0 1 1,2 0 0,-3-1 95,1 0 0,-1-1 0,1 1 0,0 0 0,-1 0 0,1-1 0,-1 1 0,1 0 0,-1-1 0,1 1 1,-1 0-1,1-1 0,-1 1 0,1-1 0,-1 1 0,0-1 0,1 1 0,-1-1 0,0 1 0,1-1 0,-1 0 0,0 0 0,15-46-36,-13 37 213,-1 6-34,1-4 108,0 0 0,1 1 0,0-1 0,0 1 1,0-1-1,1 1 0,0 0 0,0 1 0,6-8 585,2 45-93,-10-28-867,-1 0 1,1 0-1,0-1 0,0 1 0,0 0 0,0-1 0,1 1 0,-1-1 0,0 0 0,1 1 0,0-1 0,0-1 0,0 1 1,0 0-1,0-1 0,0 1 0,0-1 0,0 0 0,0 0 0,6 1 0,6 0-222,1 0 1,-1-1-1,20 0 0,-21-2 765,-10 2-236,0 0-1,0 0 1,-1 0 0,1 1 0,-1-1-1,1 1 1,-1 0 0,1 0 0,-1 0-1,0 0 1,0 1 0,0-1 0,0 1-1,4 5 1,0 0-33,-1-1 0,1 1 0,-2 1 1,9 14-1,-11-12-21,0 0 0,0 0 1,-2 0-1,2 22 0,-2-22 18,0-13-49,1-11-2,1 1-1,1-1 1,0 1-1,1-1 1,0 1-1,11-19 1,-11 23 1,0-1 0,1 1 0,0 0 0,1 0 0,-1 0 0,2 1 0,-1 0 1,1 1-1,11-9 0,-14 13 48,1 0 1,-1-1-1,0 2 1,0-1-1,1 0 1,-1 1-1,1 0 1,-1 1-1,1-1 1,0 1-1,-1 0 1,1 0-1,-1 1 0,1-1 1,-1 1-1,1 1 1,-1-1-1,1 1 1,-1 0-1,0 0 1,0 0-1,0 1 1,0 0-1,0 0 1,-1 0-1,1 0 1,-1 1-1,8 8 1,-9-7-22,-1 0 0,1 0 1,-1 0-1,1 0 1,-2 0-1,1 1 0,0-1 1,-1 1-1,0-1 0,0 1 1,-1-1-1,0 1 0,0 0 1,0-1-1,-1 1 0,0 6 1,-1-4-17,0 0 0,0-1 0,-1 1 1,0 0-1,0-1 0,0 0 0,-1 0 1,0 0-1,-1 0 0,-8 9 0,-29 26 76,39-39-109,0-1 0,-1 1-1,1-1 1,0 0 0,0 0 0,-1 0 0,1-1-1,-1 1 1,0-1 0,0 0 0,1 0 0,-7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1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9812,'0'0'2354,"0"142"-1906,1-67-112,-1 7-304,0 2 176,0-6-192,-13-13-16,6-14-128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0 363 10581,'0'0'1091,"21"-8"-1230,-5 2 139,-8 3-3,1 1-1,-1-1 0,0-1 1,0 0-1,0 0 0,-1 0 1,0-1-1,0 0 0,0 0 1,0-1-1,-1 0 0,0 0 1,0-1-1,0 0 0,5-9 1,-3 1-73,-2 0 1,0 0 0,-1-1 0,0 0 0,-1 0-1,-1 0 1,-1 0 0,0-1 0,-1 1 0,-1-19 0,0 33 138,0-1 1,0 1 0,0-1 0,-1 0 0,1 1 0,0-1 0,-1 1 0,0-1 0,0 1 0,0-1 0,0 1 0,0-1 0,0 1 0,0 0 0,-1 0 0,1 0 0,-1 0 0,0 0 0,1 0 0,-1 0 0,0 0-1,0 1 1,-4-3 0,1 1 268,0 1-1,0 1 1,0-1-1,0 1 1,0 0-1,-1 0 1,1 0-1,0 1 1,0 0-1,-10 0 1,14 1-295,-1-1 0,1 0 0,-1 1 0,1-1 1,-1 1-1,1-1 0,0 1 0,-1 0 1,1 0-1,0-1 0,0 1 0,-1 0 1,1 0-1,0 0 0,0 1 0,0-1 0,0 0 1,0 0-1,0 0 0,1 1 0,-1-1 1,-1 3-1,-11 36-18,10-32 18,-6 31 6,2 0 0,-5 64 1,8 82-11,4-170-23,0 0 0,1-1 0,1 1 0,6 28 0,-6-38-54,0 0 0,0 0 0,1 1 0,-1-2 0,1 1 0,0 0 0,0 0 1,0-1-1,1 0 0,0 0 0,0 0 0,0 0 0,0 0 0,1-1 0,-1 0 0,6 3 0,-7-4-158,0 0-125,0 0 0,0 0 0,1-1 1,-1 1-1,0-1 0,1 0 0,-1 0 0,1 0 0,-1 0 1,1-1-1,-1 0 0,1 1 0,5-1 0,6-3-4763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1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11013,'0'0'208,"16"5"-192,53 13 0,-66-17-5,0-1 0,0 1-1,0-1 1,0 0 0,0 0-1,0 0 1,0 0 0,0-1-1,0 1 1,-1-1 0,1 0-1,0 1 1,0-1 0,0-1-1,-1 1 1,1 0 0,0-1 0,3-2-1,-1 0 20,-1-1 0,0 1 0,0-1 0,0 0 0,0 0 0,3-7 0,-3 5-40,0 0 36,0-1 0,0 1 0,-1-1-1,0 1 1,-1-1 0,1 0 0,-2 0 0,1-1 0,-1 1 0,0 0-1,-1 0 1,0-10 0,0 17 58,-1 0 1,1 0-1,0 0 0,-1 0 1,1 0-1,0 0 0,-1 0 1,0 0-1,1 0 0,-1 0 1,1 0-1,-1 0 0,0 1 1,0-1-1,1 0 0,-1 0 1,0 1-1,0-1 0,0 0 1,0 1-1,0-1 0,0 1 1,0-1-1,0 1 0,0 0 1,0-1-1,0 1 0,0 0 1,0 0-1,0-1 0,-3 1 1,2 0 31,0 0 0,0 0 1,-1 0-1,1 0 0,0 0 1,-1 0-1,1 1 1,0-1-1,0 1 0,-1-1 1,1 1-1,0 0 0,0 0 1,0 0-1,0 0 1,-2 2-1,1 0-85,0 0 1,1 1-1,-1-1 0,1 1 1,0 0-1,0 0 0,0-1 1,1 1-1,-1 1 1,1-1-1,0 0 0,0 5 1,-6 54 99,7-62-131,0 5 0,-2 16 10,1 0 1,2 0-1,4 39 0,-4-55-29,1 0 1,-1-1-1,1 1 1,0 0 0,0-1-1,1 0 1,-1 1-1,1-1 1,1 0-1,-1 0 1,1-1-1,-1 1 1,1-1-1,1 0 1,-1 0 0,0 0-1,1 0 1,0-1-1,6 4 1,27 8-1119,-8-15-3147,-9-5-2133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2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11493,'0'0'4194,"102"118"-4018,-60-89-128,0-3 112,-4-4-160,-8-2 16,-9-4-48,-12 1-432,-9 2-1233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5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63 177 8132,'0'0'4783,"-4"0"-4751,-11 1-16,11-1 216,11-6-949,5-5 580,-6 5 95,0 1 1,0-1-1,-1-1 1,10-13 776,-19 52-834,4-32 81,0 1 1,1-1-1,-1 1 0,0-1 0,0 0 0,0 1 0,1-1 0,-1 0 1,0 1-1,0-1 0,1 0 0,-1 0 0,0 1 0,0-1 1,1 0-1,-1 0 0,0 1 0,1-1 0,-1 0 0,0 0 1,1 0-1,-1 0 0,1 0 0,-1 1 0,0-1 0,1 0 1,-1 0-1,1 0 0,-1 0 0,0 0 0,1 0 0,-1 0 0,1 0 1,-1 0-1,0-1 0,1 1 0,-1 0 0,1 0 0,0 0-10,-1 0-1,1 0 0,0-1 0,0 1 0,0 0 0,-1 0 0,1-1 1,0 1-1,-1 0 0,1-1 0,0 1 0,-1-1 0,1 1 0,0-1 0,-1 1 1,1-1-1,-1 1 0,1-1 0,-1 0 0,2 0 0,-2 0 90,0 1-1,0-1 1,0 0-1,1 1 1,-1-1-1,0 1 0,0-1 1,0 0-1,0 1 1,0-1-1,0 1 1,0-1-1,0 0 1,0 1-1,-1-1 1,1 1-1,0-1 0,0 0 1,0 1-1,-1-1 1,1 1-1,0-1 1,-1 1-1,1-1 1,0 1-1,-1-1 0,1 1 1,-1 0-1,1-1 1,-1 1-1,1-1 1,-2 0-1,0 1 35,0-1-1,0 0 0,0 1 1,0-1-1,0 1 1,0 0-1,0-1 0,-1 1 1,1 0-1,-2 1 1,-2-1-30,1 1 1,-1 0 0,1 0 0,-1 0 0,1 1-1,0-1 1,0 2 0,-6 1 0,9-2-49,-1-1 0,1 1-1,0-1 1,-1 1 0,1 0 0,0 0 0,0 0-1,0 0 1,1 1 0,-1-1 0,0 0 0,1 1-1,-1-1 1,1 1 0,0-1 0,0 1 0,0 0-1,0 0 1,0 4 0,21-7-209,-16-1 187,0-1 0,0 0 1,-1 0-1,1 0 0,0 0 0,-1-1 0,0 0 0,1 1 1,-1-1-1,0 0 0,0 0 0,-1-1 0,1 1 1,-1-1-1,1 1 0,-1-1 0,0 0 0,-1 1 1,3-7-1,3-8-72,0-2 1,7-33 0,-11 43-220,-1-2-240,-1 1-2962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8:12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1 279 7139,'0'0'9589,"108"-121"-8997,-36 71-560,-2 1-64,-7 4-112,-48 32-2753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1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53 136 8036,'18'0'26,"232"-14"14,-298 9 3671,-18 3-3325,24 2 450,-1-2-1,-72-13 0,115 15-841,-1 0 0,1 0 1,0 0-1,0 0 0,0 0 0,-1 0 0,1 0 0,0 0 0,0 0 0,0 0 0,-1 0 0,1 0 0,0 0 0,0 0 0,0-1 0,-1 1 0,1 0 0,0 0 0,0 0 0,0 0 0,-1 0 0,1 0 0,0-1 0,0 1 0,0 0 0,0 0 0,0 0 1,0-1-1,-1 1 0,1 0 0,0 0 0,0 0 0,0-1 0,0 1 0,0 0 0,0 0 0,0 0 0,0-1 0,0 1 0,7-7-371,13-2 67,-2 4 51,1 0 1,0 1 0,1 1-1,-1 0 1,26 1 0,-52 3 409,0 0 0,0 0 0,1 1 1,-1-1-1,-12 7 0,-12 2-55,-5-3 339,27-7-254,27-5-691,47-15 322,-32 8-77,1 3 1,0 0 0,0 2 0,68-4-1,-116 12 332,1 0-1,0 1 0,0 1 1,-25 9-1,-6 0 59,-106 16 1441,196-31-1757,1-2 1,-1-2 0,50-15-1,55-8-491,-130 25 985,-52 6 910,-202 29 182,79-8 131,142-21-1270,-5 1-137,27-1-326,143-1 474,-139 5-1772,20 9-2587,-19-9-612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2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0,'0'0'13532,"0"3"-13167,-1 24-107,-2 0 1,-1-1-1,-14 46 0,0 7-1055,14-61-986,2 0 1,-1 26-1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26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5378,'0'0'1617,"97"-67"-1553,-65 52 96,-5 8-144,-6 7 48,-4 0-64,-2 12 32,-2 17 321,3 7-81,-1 5-272,-13-26-929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2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0 992,'0'0'16264,"-8"0"-16424,59 12 160,16 2-48,-1-6 48,-9 1-1777,-15-4-896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2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9925,'0'0'5586,"131"30"-5698,-31-24 112,7-6-1409,-66 0-4753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1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48,'-1'-3'12766,"1"2"-12774,1 0 1,-1 0-1,0 0 0,0 0 1,0 1-1,1-1 0,-1 0 1,0 0-1,1 0 1,-1 1-1,1-1 0,-1 0 1,1 1-1,-1-1 0,1 0 1,-1 1-1,1-1 1,0 1-1,-1-1 0,1 1 1,0-1-1,-1 1 0,1-1 1,0 1-1,0 0 1,0-1-1,-1 1 0,1 0 1,0 0-1,0 0 0,0-1 1,0 1-1,-1 0 1,1 0-1,2 1 0,45-1 30,-26 0 226,85 2 117,131-5-1045,-226 3-58,-1-2 1,1 1 0,-1-2 0,0 1 0,18-8-1,-21 2-2530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13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6403,'0'0'2529,"113"73"-1873,-84-45-367,-8-6-1,-8 0 320,-11-1-16,-2 1 305,0 5 383,-25 4-848,-9 3-304,-2-1-128,-2-4-512,25-24-1425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56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16,'0'0'14487,"38"-1"-14824,45 9 353,3-4 161,-1-4-177,-7 0-609,-12 0-1103,-16-11-1266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57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0 224,'0'0'12475,"-7"5"-12542,5-4 60,0 0 1,0 0-1,0 0 1,0 0 0,1 0-1,-1 0 1,0 0-1,1 1 1,-1-1 0,1 1-1,-1-1 1,-1 3-1,3-3 8,0 1 0,0-1 0,0 0 0,0 0 0,0 0 0,0 1 0,0-1 0,1 0 0,-1 0 0,0 0 0,1 0 0,-1 0 0,1 0 0,-1 0 0,1 0 0,-1 0 0,1 0 0,0 0 0,-1 0 0,1 0 0,0 0 0,0 0 0,0 0 0,0-1 0,0 1 0,0 0-1,0-1 1,1 2 0,48 33 196,0-2 0,67 32 0,14 9-22,-126-71-232,0 0 1,0 0-1,0 1 0,0 0 0,-1 0 0,7 8 1,-10-11 38,0 0 0,-1 0 1,1 1-1,0-1 1,-1 0-1,1 0 1,-1 1-1,1-1 1,-1 0-1,0 1 1,0-1-1,1 0 0,-1 1 1,0-1-1,0 0 1,0 1-1,0-1 1,-1 0-1,1 1 1,0-1-1,-1 0 0,1 1 1,-1-1-1,1 0 1,-1 1-1,1-1 1,-1 0-1,0 0 1,0 0-1,1 0 0,-1 0 1,0 0-1,0 0 1,0 0-1,0 0 1,0 0-1,-2 1 1,-17 11 42,0-1 1,-1-1-1,0 0 1,0-2 0,-38 12-1,0 0 0,27-9 27,10-4 296,1 1 0,0 0 0,-23 15 0,43-23-326,0-1 0,0 1-1,0-1 1,0 1 0,0-1 0,0 1 0,0 0 0,1-1 0,-1 1 0,0 0 0,0 0 0,1 0 0,-1 0 0,0 0 0,1-1-1,-1 1 1,1 0 0,-1 0 0,1 1 0,0-1 0,-1 0 0,1 0 0,0 0 0,0 0 0,-1 0 0,1 0 0,0 0 0,0 0-1,0 1 1,1-1 0,-1 0 0,0 0 0,0 0 0,1 0 0,-1 0 0,0 0 0,1 0 0,-1 0 0,1 0 0,-1 0 0,2 1-1,1 2-26,1 0-1,-1-1 0,1 0 1,0 1-1,0-1 0,1-1 0,7 5 1,15 6 6,0-1 1,1-2-1,58 14 1,93 6 53,-38-7-31,-116-14-451,-24-9 367,0 1 1,-1-1 0,1 1 0,0-1 0,-1 1-1,1 0 1,-1-1 0,1 1 0,-1 0 0,1 0-1,-1-1 1,0 1 0,1 0 0,-1 0 0,0-1-1,0 1 1,0 0 0,1 0 0,-1 0 0,0-1-1,0 1 1,0 0 0,0 0 0,-1 1 0,0 4-2617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6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66 9524,'0'0'1180,"2"-10"-1108,9-33-19,-5 30 1220,-8 14-516,-2 3-740,0-1-1,0 0 0,0 1 1,0 0-1,1 0 0,-1 0 1,1 0-1,0 0 1,0 1-1,1-1 0,-1 1 1,1 0-1,0 0 0,1 0 1,-1 0-1,1 0 1,0 0-1,0 0 0,0 0 1,1 1-1,0 5 0,0-10-59,1-1-1,-1 1 0,1 0 0,-1-1 1,1 1-1,-1-1 0,1 1 0,0-1 1,-1 1-1,1-1 0,0 1 0,-1-1 1,1 1-1,0-1 0,0 0 0,-1 0 1,1 1-1,0-1 0,0 0 0,0 0 1,-1 0-1,1 0 0,0 0 0,0 0 1,0 0-1,0 0 0,0 0 0,25-3-990,-22 2 1024,-1-1 1,0 1 0,0-1 0,0 0-1,0 0 1,-1 0 0,1 0-1,0-1 1,-1 1 0,1-1 0,-1 0-1,0 1 1,0-1 0,0 0-1,0 0 1,-1 0 0,1-1 0,-1 1-1,0 0 1,0 0 0,0-1-1,0 1 1,-1-1 0,1 1-1,-1-1 1,0-5 0,0 8 103,-1 0 0,1 0 1,-1 0-1,0 0 0,0 0 0,1 0 1,-1 0-1,0 1 0,0-1 1,0 0-1,0 0 0,0 1 0,0-1 1,0 1-1,0-1 0,0 1 0,0-1 1,0 1-1,0 0 0,0-1 0,0 1 1,-1 0-1,1 0 0,0 0 1,0 0-1,0 0 0,0 0 0,-1 0 1,1 0-1,-2 1 0,-2-1-42,0 1 0,1-1 0,-1 1 0,0 0 0,0 0 0,1 0 0,-6 3-1,8-3-53,0 1 0,-1 1-1,1-1 1,0 0-1,0 1 1,0-1-1,1 1 1,-1-1-1,0 1 1,1 0 0,0 0-1,0 0 1,0-1-1,0 1 1,0 1-1,0-1 1,1 0-1,-1 0 1,1 0 0,0 0-1,0 0 1,0 0-1,2 6 1,-2-8-54,0 0 0,0-1 1,1 1-1,-1 0 1,0 0-1,1-1 0,-1 1 1,1 0-1,-1-1 0,1 1 1,-1 0-1,1-1 0,-1 1 1,1-1-1,0 1 0,-1-1 1,1 1-1,0-1 1,-1 1-1,1-1 0,0 0 1,0 0-1,-1 1 0,1-1 1,0 0-1,0 0 0,0 0 1,-1 0-1,1 1 1,0-1-1,0 0 0,0-1 1,-1 1-1,1 0 0,0 0 1,0 0-1,0 0 0,-1-1 1,1 1-1,0 0 0,0-1 1,0 0-1,2 1-48,-1-1-1,1 0 1,0 0-1,-1 0 1,1 0-1,-1-1 1,0 1-1,1-1 1,-1 1-1,0-1 1,0 0-1,3-3 1,-3 1 63,0-1 1,0 1-1,-1-1 0,0 1 1,1-1-1,-2 0 1,1 1-1,0-1 0,-1 0 1,0 0-1,0 1 1,0-1-1,-2-8 0,1 13 41,1-1-1,0 0 0,-1 0 0,1 1 0,-1-1 1,1 0-1,-1 1 0,0-1 0,1 1 1,-1-1-1,1 0 0,-1 1 0,0 0 0,1-1 1,-1 1-1,0-1 0,0 1 0,0 0 0,1-1 1,-1 1-1,0 0 0,0 0 0,0 0 1,1 0-1,-1 0 0,0 0 0,-1 0 0,-25 2-2002,11 2-3895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57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0 164 8564,'0'0'3564,"8"6"-3377,-6-4-173,3 2-6,0 0 0,1 0-1,-1-1 1,10 5 0,-12-7-8,-1 0-1,1 0 1,-1-1-1,1 1 1,-1-1-1,1 1 1,-1-1-1,1 0 0,-1 0 1,1 0-1,-1 0 1,1 0-1,0-1 1,-1 1-1,1-1 1,-1 1-1,1-1 1,-1 0-1,3-2 1,0 0-13,0-1 0,0 0 0,0-1 0,-1 1 0,0-1 0,0 0 0,0 0 0,0 0 0,-1 0 0,0-1 0,0 1 0,0-1 0,-1 0 1,3-11-1,0 2 34,-2 0 0,1-1 0,-2 0 0,1-30 1,-14 59 1250,1 13-1280,-10 53-1,-1 3-6,4-35-218,-14 47 558,29-83-1246,0 1-1,0 0 1,0 16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58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4 448,'0'0'8513,"-16"-1"-6963,-51-1-210,64 2-1237,1 0 1,-1 0 0,1 0-1,-1 0 1,1 0-1,-1 1 1,1 0-1,-1-1 1,1 1 0,0 0-1,-1 0 1,1 0-1,0 0 1,0 1 0,-3 1-1,4-2-73,0 0-1,1 0 1,-1 0 0,0 0-1,1 0 1,-1 0-1,0 1 1,1-1-1,-1 0 1,1 0 0,0 1-1,-1-1 1,1 0-1,0 1 1,0-1-1,0 0 1,0 0 0,0 1-1,0-1 1,0 2-1,1 1-26,0 0 0,1 0 0,-1 0 0,1 0 0,0 0 0,-1-1-1,2 1 1,-1-1 0,0 1 0,1-1 0,0 0 0,4 5-1,1-2-58,1 0-1,-1 0 0,1-1 0,0-1 0,0 1 0,0-2 1,1 1-1,-1-1 0,13 2 0,26 0-4385,-35-5 376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58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11045,'0'0'2369,"138"29"-2529,-119-25-400,-5-3-3810</inkml:trace>
  <inkml:trace contextRef="#ctx0" brushRef="#br0" timeOffset="1">145 128 12102,'0'0'912,"108"29"-960,-89-29-2097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0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9941,'0'0'4492,"1"18"-4057,0 328-848,0-346 345,-1 0 0,0 0 0,1 0 0,-1 0 0,1 0 0,-1 0 0,0 0 0,1 1 0,-1-1 0,1 0 0,-1 0 0,0 0 0,1-1 0,-1 1 0,1 0 0,-1 0 0,0 0 0,1 0 0,-1 0 0,0 0 0,1 0 0,-1-1 0,0 1 0,1 0 0,-1 0 0,0-1 0,1 1 0,-1 0 0,0 0 0,0-1 0,1 1 0,-1 0 0,0-1 0,0 1 0,1 0 0,-1-1 0,14-30-589,-1 0 0,16-56 0,11-30 790,-37 108-129,3-5 0,0 0 0,2 0 0,15-25 0,-20 36 25,0-1 1,0 1-1,0 0 1,0 0-1,0 0 0,0 1 1,1-1-1,0 1 1,-1-1-1,1 1 0,0 0 1,0 1-1,0-1 1,0 1-1,1 0 0,-1 0 1,0 0-1,9-1 1,-4 2 84,-2-1-59,-1 1-1,1 0 1,0 0-1,-1 1 1,1 0-1,10 2 1,-16-2-17,1-1 0,-1 1 0,1 0 0,-1 0 0,0 0 0,1-1 0,-1 1 0,0 1 0,0-1 0,0 0 0,0 0 0,0 0 1,0 0-1,0 1 0,0-1 0,-1 1 0,1-1 0,0 0 0,-1 1 0,1-1 0,-1 1 0,1-1 0,-1 1 0,0 0 0,0-1 0,0 1 0,0-1 0,0 1 0,0-1 0,0 1 1,0 0-1,-1-1 0,0 3 0,0 0 57,-1-1 0,1 1 1,-1-1-1,0 1 0,0-1 1,0 0-1,-1 0 0,1 0 1,-1 0-1,0 0 0,1-1 0,-1 1 1,0-1-1,-1 0 0,1 0 1,0 0-1,-6 2 0,-6 4 158,0-2-1,-28 10 1,19-12-112,22-4-672,33-9-8868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1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10133,'0'0'2817,"32"-92"-3137,14 68 320,-4 14-336,-4 10 208,-8 6-305,-7 39 337,1 18-160,-22-27 256,4-2-4178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1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0 246 10837,'0'0'1123,"23"3"-1286,77 6 78,-94-9 43,-1 0-1,1-1 1,0 0-1,-1 0 1,1 0-1,-1-1 1,0 0-1,1 0 1,-1 0-1,0-1 1,0 0-1,0 0 1,6-5 0,-2 0-130,0 0 0,-1-1 0,-1 1 0,9-14 0,-10 13-13,0 0 0,0 0 0,-1 0 0,-1-1 0,1 0 0,-2 0 0,1 0 0,-1-1 0,-1 1 0,0 0 0,-1-1 0,0 0 0,0-15 0,-1 25 293,-1 0 0,1 0 0,0 0 0,-1 0 0,1 0 1,0 0-1,-1 0 0,1 0 0,-1 1 0,0-1 0,1 0 1,-1 0-1,0 1 0,1-1 0,-1 0 0,0 1 0,0-1 1,0 1-1,1-1 0,-1 1 0,0-1 0,0 1 1,0 0-1,0-1 0,0 1 0,0 0 0,0 0 0,0-1 1,0 1-1,0 0 0,0 0 0,-2 1 0,1-2 46,0 1 0,0 0 0,-1 0 0,1 1 0,0-1 0,0 0 0,-1 1-1,1-1 1,0 1 0,0 0 0,0 0 0,0 0 0,0 0 0,0 0 0,-3 2 0,-1 5-133,1-1 1,-1 0 0,1 1 0,1 0 0,0 1-1,0-1 1,0 1 0,1-1 0,0 1 0,-2 17-1,0 0-57,2 0 0,0 43-1,5 65-1117,-1-13-4020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01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16 2305,'0'0'8276,"-106"-16"-6948,77 28-703,8 5 255,10 6-752,9 4 16,2 4-288,4 1 160,30 2-16,11-3 0,11-7-128,-28-24-2017,-1 0-3473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11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0 656,'0'0'9477,"-65"105"-8965,44-59 0,2 0 32,2-3-544,2-6 144,5-6-144,5-7-176,3-11-992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11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3362,'0'0'4938,"-4"4"-3964,-1 1-858,-1 0 0,0 0 0,0-1 0,-1 0 0,1 0 0,-1 0 1,0-1-1,-12 4 0,-68 16 1385,60-17 223,-39 14 0,65-20-1707,0 1 0,1-1 0,-1 1 1,0-1-1,1 1 0,-1 0 0,0-1 0,1 1 0,-1 0 0,1 0 0,-1-1 0,1 1 0,0 0 0,-1 0 0,1 0 0,0 0 0,-1-1 0,1 1 0,0 0 0,0 0 0,0 0 0,0 0 1,0 0-1,0 0 0,0 0 0,0 0 0,0-1 0,0 1 0,1 0 0,-1 0 0,0 0 0,1 0 0,-1 0 0,0-1 0,1 1 0,-1 0 0,2 1 0,18 29-102,-5-17 167,0 0 0,0-1 0,1-1-1,1-1 1,23 13 0,-26-17-454,1-1-1,25 9 1,-29-12-834,0-1 0,1 0 0,-1-1 0,15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16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1 163 7043,'0'0'4442,"6"7"-3991,-4-7-453,0 0 0,0 0 0,0 0 0,0 0 0,0 0 0,0 0 0,0-1 0,0 1 0,0-1 0,0 1 0,0-1 0,0 0 0,0 0 0,0 1 0,0-2 0,-1 1 0,1 0 0,0 0 1,-1 0-1,4-4 0,33-34 255,-34 35-203,21-28 40,-20 24-81,1-1 1,0 2 0,1-1 0,-1 1 0,1 0 0,1 0 0,-1 1-1,15-9 1,-22 14-13,1 1-1,0-1 0,0 1 0,0-1 0,0 1 1,0 0-1,0-1 0,0 1 0,0 0 0,0 0 1,0-1-1,0 1 0,0 0 0,0 0 0,0 0 1,0 0-1,0 0 0,0 1 0,0-1 0,0 0 1,0 0-1,0 1 0,-1-1 0,1 0 1,0 1-1,0-1 0,0 1 0,0-1 0,0 1 1,-1 0-1,1-1 0,0 1 0,0 0 0,-1-1 1,1 1-1,0 0 0,-1 0 0,1 0 0,-1 0 1,1-1-1,-1 1 0,0 0 0,1 2 0,1 4 30,-1-1 0,0 1 0,0 0 0,-1 0 0,0 9 0,0-6-4,-3 196-1255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32 937 2193,'0'0'7507,"-7"0"-7200,-9 2-174,7-2-587,30-10 199,6-4 45,-2-1-1,0-1 1,-1-1-1,28-25 1,32-23-1534,78-35 463,17-12 1207,-94 55 64,119-60 1,-157 90 16,-1-2 1,60-50-1,31-22-277,-123 92 229,-1-2 0,-1 1 0,0-2-1,14-15 1,-3 2 87,-18 20 52,-1 0-1,1 0 1,0 1-1,1 0 1,-1 0 0,1 0-1,0 1 1,0 0 0,7-3 1653,-13 28-3487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22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0 223 10197,'0'0'1971,"16"-7"-2163,-3 1 233,-2 2-15,-1 0 0,0-1 0,0 0 0,-1-1 0,1 0 0,-1 0 0,-1-1 0,15-14 0,21-31 249,-27 31-195,1 0 0,35-31 0,-53 52-80,0 1 0,0-1 0,0 0 0,0 0 1,0 0-1,0 0 0,0 1 0,0-1 0,0 0 0,1 0 0,-1 0 1,0 0-1,0 0 0,0 1 0,0-1 0,0 0 0,0 0 0,0 0 1,0 0-1,0 0 0,1 1 0,-1-1 0,0 0 0,0 0 1,0 0-1,0 0 0,0 0 0,1 0 0,-1 0 0,0 0 0,0 0 1,0 0-1,0 0 0,1 0 0,-1 0 0,0 0 0,0 0 0,0 0 1,0 0-1,1 0 0,-1 0 0,0 0 0,0 0 0,0 0 0,1 0 1,-1 0-1,0 0 0,0 0 0,0 0 0,0 0 0,0 0 0,1 0 1,-1 0-1,0-1 0,0 1 0,0 3 13,-3 58 284,-15 85 0,8-82-272,-3 93-1,13-127-391,0-14-3500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10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41 9540,'0'0'3087,"-3"20"-2913,-39 262-121,39-250-252,1-3-559,-2 0 0,-1-1 0,-15 52 0,20-98 3,0-31 703,3 0 0,12-65 0,-9 85 279,1 2 0,1-1 0,1 1 0,2 0 0,22-40 0,-28 59-139,1 0-1,0 0 1,0 1 0,0 0 0,1 0-1,1 1 1,-1-1 0,1 2 0,0-1-1,0 1 1,1 0 0,-1 1 0,1 0 0,0 0-1,0 1 1,1 0 0,-1 1 0,1 0-1,-1 0 1,1 1 0,10 0 0,-9 1-62,0 0 1,0 0 0,0 1 0,0 0 0,0 1 0,0 1 0,0 0-1,-1 0 1,1 1 0,-1 0 0,0 1 0,0 0 0,0 0 0,-1 1 0,0 0-1,0 1 1,-1 0 0,9 10 0,-16-17-16,0 1 0,0 0-1,0 0 1,-1 0 0,1 0-1,0 0 1,-1 0 0,1 0 0,-1 0-1,1 0 1,-1 0 0,1 1 0,-1-1-1,0 0 1,0 0 0,1 0-1,-1 3 1,0-4 34,-1 1 0,1 0 0,0 0 0,-1-1 0,1 1 0,0 0 0,-1-1 0,1 1 0,-1 0 0,1-1 0,-1 1 0,1-1 0,-1 1 0,0-1 0,1 1 0,-1-1 0,0 1 0,1-1 0,-1 1 0,-1-1 0,-4 3 247,-1-1-1,1-1 0,-1 1 1,0-1-1,-7 0 1,4 1-332,-49 4 686,0-2 1,-80-6-1,138 2-689,1 0-1,0 0 1,0 0-1,0 1 1,0-1-1,-1 0 1,1 0 0,0 0-1,0 0 1,0 0-1,-1 0 1,1 0-1,0 0 1,0 0-1,0 0 1,-1 0-1,1 0 1,0-1 0,0 1-1,0 0 1,-1 0-1,1 0 1,0 0-1,0 0 1,0 0-1,0 0 1,-1 0-1,1-1 1,0 1-1,0 0 1,0 0 0,0 0-1,0 0 1,0 0-1,-1-1 1,1 1-1,0 0 1,0 0-1,0 0 1,0 0-1,0-1 1,0 1-1,0 0 1,0 0 0,0 0-1,0-1 1,0 1-1,0 0 1,0 0-1,0 0 1,0-1-1,0 1 1,0 0-1,0 0 1,0 0 0,0-1-1,0 1 1,0 0-1,1 0 1,-1 0-1,0 0 1,0-1-1,0 1 1,0 0-1,0 0 1,0 0-1,1 0 1,-1-1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11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0 10149,'0'0'2225,"7"4"-1798,2 1-354,34 13 86,-100-7 19,46-10-105,1 1-1,0 0 1,0 0-1,0 1 0,-14 6 1,21-8-55,0 0 1,1 1 0,0-1 0,-1 1 0,1 0-1,0 0 1,0 0 0,0 0 0,0 0 0,0 0 0,0 0-1,1 1 1,-1-1 0,1 1 0,-1-1 0,1 1-1,0-1 1,0 1 0,0 0 0,1 0 0,-1 0-1,1-1 1,-1 1 0,1 4 0,-1 8-46,2 0 1,-1-1 0,2 1 0,0 0-1,1-1 1,8 27 0,-9-36 76,0 1 1,0 0-1,-1-1 1,0 1-1,0 0 1,0 0-1,-1 0 0,0 0 1,0 0-1,-1-1 1,-1 12-1,1-14 5,-1 0-1,1 0 1,0 0-1,-1 0 0,0-1 1,0 1-1,0 0 1,0-1-1,0 0 0,0 1 1,0-1-1,-1 0 1,1 0-1,-1 0 0,0-1 1,0 1-1,1-1 1,-1 1-1,0-1 0,0 0 1,0 0-1,-5 1 1,-19 3 167,27-5-331,-1 0 1,0 1-1,0-1 1,0 0-1,0 0 0,0 0 1,1 0-1,-1 0 1,0 0-1,0 0 1,0 0-1,0 0 1,0-1-1,0 1 0,1 0 1,-1 0-1,0-1 1,0 1-1,0-1 1,1 1-1,-1-1 1,0 1-1,0-1 0,1 1 1,-1-1-1,0 1 1,0-2-1,-1-15-6635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4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15927,'0'0'1105,"116"114"-1217,-65-63 192,4-1-80,4-6 32,-2-6-96,-7-4 64,-9-7-1217,-12-1-976,-18-6-2145,-11-1-240,-11-7 592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4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145 465 8692,'0'0'3826,"-107"-22"-1409,81 15-704,14 0-81,12 1-639,0-10-993,46-16 128,34-19-128,36-20 16,20-9 48,12 2-128,-13 2-2273,-95 58-4194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5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12038,'0'0'1776,"159"-93"-1536,-32 42-15,25-5 303,17-1-320,0 3-176,-11 2 80,-20 10-64,-22 6-96,-23 5-2385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14 8916,'0'0'755,"-2"18"-528,1-7-197,-1 9 66,-1-1 1,0 1-1,-2-1 1,-11 34-1,-72 135-2081,89-189 1760,-1-1 1,1 0-1,-1 1 0,0-1 0,0 0 0,0 0 0,0 1 0,0-1 1,0 0-1,0 0 0,-1-2 0,0-6 106,2-5 247,0 1 0,1-1 0,1 1 0,0 0 0,1 0 0,0 0 0,1 0 0,1 1 0,0 0 0,1 0 0,1 0 0,0 1 0,0 0 0,15-16 0,-14 18 61,1 0-1,0 1 1,0 0-1,1 1 1,0 0-1,0 0 0,1 1 1,0 1-1,0 0 1,1 1-1,0 0 1,0 0-1,0 2 1,0 0-1,23-3 0,-31 6-140,11-1 12,1 0 1,-1 1 0,0 1 0,25 4-1,-39-5-42,1 0-1,-1 1 0,1-1 0,-1 1 0,0 0 0,1-1 0,-1 1 0,0 0 0,0 1 0,1-1 0,-1 0 0,0 1 0,0-1 0,0 1 0,-1-1 0,1 1 1,0 0-1,-1 0 0,1 0 0,-1 0 0,1 0 0,-1 0 0,0 0 0,0 0 0,0 1 0,0-1 0,0 0 0,-1 1 0,1-1 0,-1 1 0,1-1 1,-1 1-1,0-1 0,0 1 0,0-1 0,0 1 0,-1-1 0,0 4 0,-1-2 22,1-1 0,-1 0-1,0 0 1,0 1 0,0-1 0,-1 0 0,1-1 0,-1 1-1,0 0 1,0-1 0,0 1 0,0-1 0,0 0 0,0 0-1,-1 0 1,1-1 0,0 1 0,-1-1 0,-4 1 0,-9 4 133,-1 0 0,-27 4 1,40-9 237,-12 0-2018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11669,'0'0'16,"122"-67"-1600,-75 43-209,-9 10 256,-11 14 929,-14 0 592,-11 16 16,-2 21 1681,0 11-273,-17 5 97,-2 9-721,4-1-384,3 1-336,5-11-64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6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9716,'0'0'3730,"157"82"-2609,-68-18-369,2 7-416,2 5-144,4-5-64,12-7-16,6-11-224,3-11-112,-84-40-1921,-9-2-3265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7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7844,'0'0'4423,"0"19"-3447,-1 29-913,-2-1 0,-2 0-1,-15 67 1,-14-7-1415,36-139-436,-2 6 620,5 4 763,0 0 0,1 0 0,1 0 1,1 1-1,12-22 0,-12 26 640,2 1-1,0 0 1,1 0-1,0 1 1,1 0-1,21-20 1,-27 31-42,0 0 1,1 0-1,-1 1 1,0 0-1,1 0 1,0 0-1,0 1 1,0 0-1,0 0 1,0 1-1,0-1 1,0 2-1,0-1 1,1 1-1,-1 0 1,13 2-1,-18-1-153,1 0 0,-1 0 0,1-1 0,-1 1 0,0 1 0,0-1 0,1 0 0,-1 1 0,0-1 0,0 1 0,0-1 0,-1 1 0,1 0 0,0 0 0,-1 0 0,1 0 0,-1 0 0,1 0 0,-1 0 0,0 1 0,0-1 0,0 0 0,0 1 0,-1-1 0,1 1 0,0-1 1,-1 1-1,0-1 0,0 1 0,0-1 0,0 1 0,0-1 0,0 1 0,0-1 0,-1 1 0,1-1 0,-1 1 0,0-1 0,0 0 0,0 1 0,0-1 0,0 0 0,-3 4 0,0-2-2,-1 1 0,0-1 0,0 0 0,0 0 0,-1-1 0,1 0 0,-1 0 0,0 0 0,0-1 0,0 1 0,-12 2 0,10-3-56,0 1 1,0 0-1,0 0 1,0 1-1,1 0 1,-10 6-1,12-5-606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39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1 350 6019,'0'0'1406,"0"24"-897,1-8-371,9 162 1282,76 340 85,-80-499-1795,-6-34-261,-2-10 221,1-86 24,8-181-1370,-4 263 1731,3 1 0,0 0-1,1 0 1,2 0 0,1 1 0,1 1 0,2-1 0,0 2 0,2 0 0,0 1 0,2 0 0,0 1 0,2 1 0,38-35 0,-33 36 82,1 0 0,1 1 0,0 2 0,2 0 0,0 2 0,1 2 0,1 0 0,0 2 1,0 1-1,1 1 0,1 2 0,-1 1 0,1 2 0,1 1 0,58 0 0,249-15 378,-17 1-368,239 32 250,191-13 988,-553-5-674,-170 4 2454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7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9492,'0'0'320,"17"0"355,1-1-374,-2-1 68,-1 2-1,1 0 1,-1 0 0,1 1 0,22 6 0,-35-7-337,-1 1 0,1 0 0,-1 0 0,1 0 0,-1 0 0,0 1 0,0-1 0,1 1 0,-1-1 1,0 1-1,0 0 0,-1 0 0,1 0 0,0 0 0,-1 0 0,1 0 0,-1 0 0,1 0 0,-1 1 1,0-1-1,0 1 0,0-1 0,0 0 0,-1 1 0,1 0 0,-1-1 0,0 1 0,1-1 0,-1 1 0,0 0 1,0-1-1,-1 1 0,1 0 0,-2 3 0,0 4 62,0 0 0,-1-1 0,-1 1 0,1-1 0,-2 0 0,1 0 0,-11 15 0,6-11-38,4-8-18,0 1 1,1 0 0,0 0-1,0 0 1,0 0 0,1 1-1,0 0 1,0-1-1,1 1 1,0 0 0,0 0-1,0 1 1,1-1-1,-1 11 1,3-16-41,-1 0 0,1-1-1,-1 1 1,1-1 0,-1 1-1,1-1 1,0 1 0,0-1 0,0 1-1,0-1 1,0 0 0,0 1-1,0-1 1,0 0 0,1 0 0,-1 0-1,0 0 1,1 0 0,-1 0-1,1 0 1,-1 0 0,1-1 0,-1 1-1,1-1 1,0 1 0,-1-1-1,4 1 1,46 4-390,-45-5 210,29-1-2309,-5-5-1839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12550,'0'0'944,"-12"148"-1024,48-59 80,14 3-2641,-26-59-432,-1-7-1714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8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4866,'0'0'2065,"63"94"-160,-46-70-256,0 0-737,0 2-384,6 1-271,1 4-225,5 5-32,-2-1-64,-22-23-2161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9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1185,'0'0'8595,"-63"101"-8947,69-27-768,11-40-1361,2-4-2354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09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2033,'15'97'1601,"-7"-44"-913,7 0-688,10-3-160,-14-42-2481</inkml:trace>
  <inkml:trace contextRef="#ctx0" brushRef="#br0" timeOffset="1">249 625 2209,'0'0'2641,"11"102"-1152,-11-80 64,0-3 111,0-4-1007,0 4-593,0-2-64,4-15-1569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11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8676,'0'0'3025,"131"-82"-3025,-95 70 32,-3 12-80,-9 0-32,-7 20 80,-1 21 433,-5 7 383,2 7-400,4-6-272,10-9-144,-18-37-1697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12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8580,'0'0'3329,"127"-25"-3249,-83 25-80,-10 1 0,-8 18-96,-7 0-32,-2 3 48,2-1-16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19:12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3201,'0'0'10037,"59"-56"-10037,3 32-320,-7 7-256,-11 6 288,-12 11 272,-9 0-209,-6 12 193,2 21 64,4 15 32,4 5-64,-18-31-1808,-1-2-6884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0:42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1868 151 1201,'0'0'5367,"-14"-15"-4892,-42-47 5,54 59-384,-1 0-1,0 1 1,0-1-1,-1 1 1,1-1-1,0 1 1,-1 0-1,1 0 1,-1 0-1,0 1 1,0-1-1,0 1 1,1 0-1,-1 0 0,0 0 1,0 1-1,-1-1 1,1 1-1,-8 0 1,-17-2 235,5-2-372,-1 1 0,1 1-1,-1 2 1,-48 4 0,70-4 55,0 0-14,0 1 0,0-1-1,0 1 1,0 0 0,0 0-1,0 0 1,0 1 0,0-1-1,1 1 1,-1-1 0,0 1-1,1 0 1,-3 2 0,-29 34-8,9-9 4,1-8-4,-48 31-1,45-34-6,-32 29-1,50-39 14,1 0 0,0 1-1,0 0 1,1 1 0,0 0-1,1 0 1,-7 14 0,-29 71-68,-27 56 108,-6 20-20,52-111-10,-34 61 0,32-69 10,2 1 0,3 1 0,-14 59 0,13-43 9,-32 75 0,23-70 191,-28 111 0,15-40-43,19-72-127,11-29 50,-2 0-1,-2-1 0,-44 83 0,36-89-74,8-12 31,1 0 1,1 1 0,1 1 0,-11 31-1,-73 339 192,1-2-155,79-339-79,-6 11 5,3 2 1,3 1 0,-12 105-1,12 10-24,-7 166-2,25-351 9,-1 49-15,1-1-1,3 1 1,3-1-1,17 77 1,-13-94 19,2-1 1,1-1-1,1 0 1,2-1-1,1 0 1,1-2-1,1 0 1,2-1-1,0-1 1,2-1-1,0-1 1,2-1-1,1-1 1,0-1-1,39 21 1,-50-32 42,1-2 1,1 0 0,-1-1-1,1 0 1,0-2 0,1 0-1,-1-1 1,1 0-1,-1-2 1,1 0 0,0-1-1,0-1 1,-1 0 0,1-1-1,-1-1 1,1-1-1,-1-1 1,0 0 0,21-10-1,121-64 108,-5-8 0,145-106 0,-246 153-146,-2-2 0,-3-2 1,-1-2-1,42-54 1,-33 28 29,-3-2 1,55-107-1,-8-10 26,-10-3 1,-8-5-1,104-385 0,-27 10 18,-136 499 8,-4-1-1,-3 0 1,-4-2 0,4-122 0,5-252 127,-10 117 158,-7 99-146,-4 232-233,2-28 37,-2-32 0,-1 54 9,-1 0 1,1 0-1,-1 0 0,-1 0 0,0 0 0,0 1 1,-7-12-1,-13-25 265,-3 2 1,-2 1-1,-1 0 0,-3 3 1,-1 0-1,-48-44 0,60 66-234,0 1-1,0 0 1,-2 2 0,0 0-1,-1 2 1,0 1-1,-1 0 1,0 2-1,-1 1 1,0 1-1,0 1 1,-1 1-1,-40-3 1,38 7-60,1 2 0,-34 3 1,48-1-14,1 0 1,0 1-1,0 0 1,0 1-1,0 1 1,-20 10-1,21-9-223,0 0 0,1 1 0,0 1 0,0-1 0,1 2 0,0-1 0,1 1 0,-17 20 0,23-19-2456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3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1 742 4978,'0'0'6537,"5"-6"-6393,13-10 42,0 2 0,1 0 1,23-13-1,24-18 130,169-142 603,132-92 526,-339 260-1389,37-23 258,80-39-1,-142 79-290,1 1-1,0-1 1,-1 1-1,1 0 1,0-1 0,0 2-1,0-1 1,0 0-1,0 1 1,0 0-1,5 0 1,-7 1-137,-1-1-1,0 0 1,1 1 0,-1 0-1,0-1 1,1 1 0,-1 0 0,0 0-1,0-1 1,0 1 0,0 0-1,0 0 1,0 0 0,0 0 0,0 0-1,0 1 1,0-1 0,-1 0-1,1 0 1,0 1 0,-1-1 0,1 0-1,-1 1 1,0-1 0,1 0 0,-1 1-1,0-1 1,0 1 0,0-1-1,0 0 1,0 1 0,0-1 0,0 2-1,0 25-6579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1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0 5571,'0'0'5010,"-4"4"-4423,-8 6-455,2 1-1,-1 0 1,2 1 0,-1 0 0,1 1-1,1 0 1,1 0 0,0 1 0,0-1-1,-7 27 1,1-1 242,3 0 0,-11 81 1,15-53-2,6 123 1,1-182-349,0 0 1,0 0-1,0 0 0,1 0 1,0 0-1,1 0 1,0 0-1,0-1 1,1 1-1,0-1 1,7 10-1,-8-12-193,0-1 0,1 0 1,0-1-1,0 1 0,0 0 0,1-1 0,6 4 0,-6-4-481,0-1 0,-1 0 0,1 0-1,0-1 1,0 1 0,0-1 0,0 0-1,9 0 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4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50 6963,'0'0'1985,"-17"17"-1726,-51 61 5,64-73-248,1 1-1,0 0 1,0 0-1,0 0 1,1 1-1,0-1 0,0 0 1,1 1-1,-1-1 1,1 1-1,1 0 1,-1-1-1,1 1 1,0 0-1,3 12 1,-2 5-27,-1-21 6,1 0-1,-1 1 0,1-1 1,0 0-1,0 0 0,0 1 1,0-1-1,1 0 0,-1 0 0,1 0 1,-1 0-1,1-1 0,0 1 1,0 0-1,1-1 0,-1 1 0,0-1 1,1 0-1,0 0 0,-1 0 1,1 0-1,0 0 0,0 0 1,0-1-1,0 0 0,6 2 0,-6-1 33,1-1 0,-1-1 0,1 1-1,-1 0 1,1-1 0,0 0 0,-1 0-1,1 0 1,-1 0 0,1 0 0,-1-1 0,1 0-1,0 0 1,-1 0 0,0 0 0,1 0-1,-1-1 1,0 1 0,0-1 0,0 0-1,0 0 1,0 0 0,0 0 0,4-5-1,-2 0 64,0 0 0,0 0 0,0-1 0,-1 0 0,-1 0 0,1 0 0,-1 0-1,-1-1 1,0 1 0,0-1 0,1-10 0,0-12 366,-2-54 1,-2 70-376,2 11-48,-1 0-1,-1 0 1,1 0 0,0 0-1,-1 1 1,0-1-1,0 0 1,0 1-1,0-1 1,-1 0 0,1 1-1,-1-1 1,0 1-1,0 0 1,0 0-1,0-1 1,-1 2-1,1-1 1,-1 0 0,0 0-1,0 1 1,0-1-1,0 1 1,0 0-1,0 0 1,-1 0 0,1 1-1,-1-1 1,1 1-1,-1 0 1,0 0-1,0 0 1,-6-1-1,10 16-4244,3 3 351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5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12022,'0'0'1408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5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0 298 7427,'0'0'6257,"9"-16"-6169,-2 3-93,1 0 1,1 1-1,0 0 1,0 0-1,1 1 1,1 0 0,0 0-1,15-10 1,22-13-567,-16 10 330,1 1 0,2 2 0,70-32 1,-99 50 229,1 1 0,-1 1 1,1-1-1,-1 1 0,1 0 1,8 0-1,-15 1 6,1 0 0,-1 0 0,1 0 0,-1 0 0,1 0 0,-1 0 0,1 1 0,-1-1 0,0 0 0,1 0 0,-1 0 0,1 0 0,-1 1-1,0-1 1,1 0 0,-1 0 0,1 0 0,-1 1 0,0-1 0,1 0 0,-1 1 0,0-1 0,0 0 0,1 1 0,-1-1 0,0 1 0,0-1 0,1 0 0,-1 1 0,0-1 0,0 1 0,0-1 0,0 0 0,0 2 0,-1 18 65,0-13-27,-4 18 197,-1 0 0,-2 0 0,0-1 0,-2 0 0,-1 0 0,-18 29 0,-2 7-58,-116 276-668,128-290-3490,3-19-4890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2945,'0'0'4795,"0"15"-2112,1-3-2488,1 0-1,1 0 0,1 0 1,-1 0-1,2 0 0,0-1 1,0 1-1,13 20 0,12 25 218,11 56 528,41 184-1,-25-79-641,-46-183-205,18 39-1,-24-62-369,1 0 0,0 0 0,1-1 0,0 0-1,1 0 1,13 13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6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0 9220,'0'0'1620,"-23"5"-801,11-3-754,4-1-48,1 0 0,-1 0 0,1 1 0,0 0-1,-1 1 1,1-1 0,0 1 0,0 0 0,1 1-1,-1 0 1,1 0 0,0 0 0,0 1 0,0 0 0,1 0-1,-1 0 1,1 1 0,0 0 0,1 0 0,-5 7 0,0 7 85,1-1 0,1 1 0,0 0 0,2 1 0,0 0 0,1 0 0,1 0 0,2 0 0,0 0 0,1 0 0,4 35 0,-3-49-106,0 0-1,1-1 1,-1 1 0,2-1-1,-1 1 1,0-1-1,1 0 1,1 0 0,-1 0-1,1 0 1,0-1-1,0 0 1,0 1 0,1-2-1,0 1 1,0 0 0,0-1-1,0 0 1,1 0-1,-1 0 1,1-1 0,0 0-1,1 0 1,-1-1 0,0 1-1,8 0 1,-6 0 2,1-2 1,-1 0-1,1 0 0,-1 0 1,1-1-1,-1 0 0,1-1 1,-1 0-1,0 0 1,1-1-1,-1 0 0,0 0 1,0-1-1,0 0 1,0 0-1,-1-1 0,1 0 1,-1-1-1,0 1 1,11-10-1,-4 0 53,-1 0 0,0-1 0,-1-1 0,-1 0 0,0 0 1,-1-1-1,-1 0 0,-1-1 0,0 0 0,-1-1 0,-1 1 0,-1-1 0,-1 0 0,0-1 0,-1 1 0,-2-1 1,0 1-1,0-1 0,-5-33 0,3 50-7,1 1 0,-1 0 0,1-1 0,-1 1 0,0 0 0,0 0 0,0-1 0,0 1 0,0 0 0,0 0 0,0 0 0,-1 0 0,1 0 0,-1 0 0,0 1 0,1-1 0,-1 1-1,0-1 1,0 1 0,0-1 0,0 1 0,0 0 0,-1 0 0,1 0 0,0 0 0,0 0 0,-1 1 0,1-1 0,0 1 0,-1-1 0,1 1 0,-1 0 0,1 0 0,-4 0 0,5 1-133,-1 0-1,1 1 0,0-1 1,0 0-1,0 0 1,0 0-1,0 1 0,0-1 1,0 1-1,0-1 1,1 0-1,-1 1 0,1-1 1,-1 1-1,1 0 1,-1-1-1,1 1 0,0-1 1,0 1-1,-1 0 1,1-1-1,0 1 0,1-1 1,-1 4-1,0 2-474,-1 39-2888,1-12-1473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6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1 960,'0'0'13671,"46"32"-23356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07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347 155 9652,'0'0'2068,"-4"-19"-678,-15-59-539,18 75-759,0 0 0,0 0 0,-1 0 0,1 0-1,-1 0 1,0 0 0,1 1 0,-1-1 0,-1 0 0,1 1 0,0-1 0,0 1 0,-1 0-1,0 0 1,1 0 0,-1 0 0,0 0 0,0 1 0,-5-3 0,2 3 91,0-1-1,0 1 1,-1 0 0,1 0 0,0 1 0,-1 0-1,-8 1 1,12-1-171,1 1-1,-1 0 0,0 0 0,0 0 1,0 0-1,1 0 0,-1 1 0,1-1 1,-1 1-1,1-1 0,-1 1 0,1 0 1,0 0-1,0 0 0,0 0 1,0 1-1,0-1 0,1 0 0,-1 1 1,1 0-1,-1-1 0,1 1 0,-1 4 1,-3 6-5,0 1 1,2-1 0,-4 24 0,6-33-30,-2 14 34,1 1-1,1 0 1,1 31 0,0-45-42,1-1 0,0 1 0,0 0 0,0-1 0,0 1-1,1-1 1,0 1 0,4 6 0,-5-9-29,1 0-1,-1 0 1,1 0 0,0 0-1,0 0 1,0-1-1,0 1 1,0-1-1,0 1 1,0-1 0,0 0-1,0 0 1,1 0-1,-1 0 1,1 0-1,-1 0 1,4 0-1,2 0-172,0 0-1,1 0 0,-1-1 0,1 0 0,-1 0 1,1-1-1,-1-1 0,1 1 0,-1-1 0,0 0 1,0-1-1,0 0 0,9-5 0,6-5-244,-1-1-1,39-32 1,-59 44 473,11-8-7,-13 10 13,0 0 0,0 0 0,0 0 0,0 0 0,1 0-1,-1 0 1,0 0 0,0-1 0,0 1 0,0 0 0,1 0-1,-1 0 1,0 0 0,0 0 0,0 0 0,0 0 0,1 0-1,-1 0 1,0 0 0,0 0 0,0 0 0,0 0 0,0 0 0,1 1-1,-1-1 1,0 0 0,0 0 0,0 0 0,0 0 0,1 0-1,-1 0 1,0 0 0,0 0 0,0 0 0,0 1 0,0-1 0,0 0-1,0 0 1,1 0 0,-1 0 0,0 0 0,0 1 0,0-1-1,0 0 1,0 0 0,0 0 0,0 0 0,0 0 0,0 1 0,0-1-1,0 0 1,0 0 0,0 11 38,0-10-20,-2 35 200,-2-1 0,-1 1 0,-2-1-1,-2-1 1,0 0 0,-3 0 0,-1-1 0,-26 49 0,34-71-98,-1 0 0,0-1 0,0 0-1,-1-1 1,0 1 0,-1-1 0,0-1-1,-1 1 1,1-1 0,-2-1 0,1 0-1,-1 0 1,0-1 0,0 0 0,-1 0-1,1-1 1,-1-1 0,-1 0 0,1-1 0,0 0-1,-1 0 1,0-1 0,1-1 0,-15 1-1,11-2-134,8 1 104,0-1 0,0 0 0,1 0 0,-1-1 0,0 0 0,-8-2 0,13 2-175,1 1 0,-1-1-1,1 0 1,-1 0 0,1 0-1,-1 0 1,1 0 0,-1 0 0,1 0-1,0 0 1,0-1 0,0 1-1,0 0 1,0-1 0,0 1-1,0-1 1,0 1 0,0-1 0,1 1-1,-1-1 1,0 0 0,1 1-1,0-1 1,-1 0 0,1 0 0,0 1-1,0-1 1,0 0 0,0-2-1,0-22-5400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13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10197,'0'0'1776,"108"45"-1423,-49-38-113,11-2 128,0-4-336,0-1 0,-7 0 32,-10 0-16,-11 0-96,-14 0-752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1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1 7347,'0'0'2223,"-16"5"-1839,-1 0-293,11-4-65,-1 0 1,1 1 0,-1 1-1,1-1 1,0 1 0,0 0-1,0 0 1,0 0 0,0 1-1,1 0 1,0 0 0,-1 1-1,-7 9 1,-69 69 389,58-61-14,0 1 1,2 1-1,-36 51 0,54-68-361,0-1-1,1 1 1,0 0-1,0 0 1,0 0-1,1 1 1,0-1-1,1 1 1,-1-1-1,1 1 1,1-1-1,0 1 1,0 0-1,0-1 1,1 1-1,0-1 1,0 1-1,1-1 1,0 1-1,0-1 1,1 0-1,0 0 1,0 0-1,1 0 1,0-1-1,0 1 1,0-1-1,1 0 1,0 0-1,0-1 1,1 1-1,10 7 1,0-2-25,1-1-1,0 0 1,1-2 0,0 0 0,0-1 0,1 0 0,0-2 0,25 4 0,-14-4-295,1-1 0,0-2 0,0-1 0,49-6 0,-43-2-3077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5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6115,'0'0'1472,"-6"102"-751,-3-45 319,3-3-560,4 3-319,2-11-161,0-2-993,0-35-1136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2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0 6819,'0'0'913,"9"20"-657,1 0-111,0 1 49,-1 0 1,-1 0-1,-1 0 1,6 26 0,-8-19 24,-1 0 1,-1 1 0,0 37 0,-4-51-112,0 0 0,0 0 0,-2 0 1,0 0-1,0 0 0,-2-1 0,-11 27 0,0-11 106,-1 0 0,-2-2 0,-1 0 0,-43 45 0,62-71-916,6-36-9572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5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3506,'0'0'10116,"13"-98"-10004,60 81-16,12 7-16,12 3-80,7 5-624,-66 2-2673,-7 0-3074</inkml:trace>
  <inkml:trace contextRef="#ctx0" brushRef="#br0" timeOffset="1">870 217 3105,'0'0'10997,"98"19"-15447,-81-22-1248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5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8900,'0'0'1201,"102"-2"-1201,-81-5-321,2 1-3776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6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8356,'0'0'1998,"22"4"-1416,7 1-454,-8-1-91,0-1-1,1-1 1,-1-1 0,22-1 0,-8-3-294,58-13 0,-62 10 235,1 1 0,47-2 1,44 7 2811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51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1 448,'0'0'13935,"-6"1"-13751,-13 3-173,28-2 76,48 2 270,-33-3-161,368 17 417,-376-17-632,-1 1-1,23 5 1,-37-7 16,-1 0 1,0 0 0,0 0-1,0 0 1,0 0 0,0 0 0,0 0-1,0 0 1,1 0 0,-1 0 0,0 0-1,0 0 1,0 0 0,0 0-1,0 0 1,0 0 0,0 0 0,1 0-1,-1 0 1,0 0 0,0 0 0,0 0-1,0 0 1,0 1 0,0-1-1,0 0 1,0 0 0,0 0 0,0 0-1,0 0 1,0 0 0,1 0 0,-1 0-1,0 1 1,0-1 0,0 0-1,0 0 1,0 0 0,0 0 0,0 0-1,0 0 1,0 0 0,0 1-1,0-1 1,0 0 0,0 0 0,0 0-1,0 0 1,0 0 0,-1 0 0,1 0-1,0 1 1,0-1 0,0 0-1,0 0 1,0 0 0,0 0 0,0 0-1,0 0 1,0 0 0,0 0 0,0 0-1,0 0 1,-1 1 0,1-1-1,-10 4 50,-29 3-47,-1-2 0,0-1 0,-1-3 0,-48-4 1,5 1 118,72 3-118,-5-1 55,14 0-108,10-1-116,29-2-28,167-20-1294,-246 21 2701,12-2-1110,-98 4 97,209 7-1966,-30 4-4081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56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3201,'0'0'8583,"-5"0"-7879,-6 0-504,6 0 8,7 0-22,55 3 253,178 20 1010,135 4-204,-347-26-1109,-1 1 0,29 7 0,28 3 9,242 32 508,-287-39-570,59 7 131,2-5 0,96-5 0,-133-2-165,-29-1 56,54-11 0,-54 7 345,55-3 0,-78 9-358,-5-1-57,0 0-1,0 0 1,0 1 0,-1-1 0,1 0 0,0 0 0,0 0-1,0 0 1,0 0 0,0 0 0,0 0 0,0 0 0,0 0-1,0-1 1,0 1 0,-1 0 0,1-1 0,0 1 0,0 0-1,0-1 1,0 1 0,-1-1 0,1 0 0,0 1 0,0-1-1,-1 1 1,2-2 0,-2 2 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06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2017,'0'0'10122,"3"22"-9901,9 177 177,-12-162-326,-2 0 0,-2 0 0,-1-1 0,-14 49 0,3-22-132,5-16-2218,-19 47 1,30-93 2100,0 0 0,-1 0 0,1-1 0,0 1 0,-1 0 0,1-1 0,0 1 0,-1 0 0,1-1 0,-1 1 0,1-1 0,-1 1 0,1-1 0,-1 1 0,1-1 0,-1 1 0,0-1 0,1 1 0,-1-1 0,0 0 0,1 1 0,-1-1 0,0 0 0,0 0 0,1 1 0,-1-1 0,0 0 0,0 0 0,1 0 0,-1 0 0,0 0 0,0 0 0,1 0 0,-1 0 0,-1-1 0,1 1 2,-10 0-1477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06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2769,'0'0'5317,"-1"17"-5122,0-9-159,-2 18 310,3 40-1,0-55-179,1-1 0,0 0 0,1 0 0,1 0-1,-1-1 1,1 1 0,1 0 0,9 16 0,-10-20-123,1-1-1,0 0 1,1 0 0,-1 0 0,1 0-1,0-1 1,0 0 0,0 0 0,1 0-1,0-1 1,-1 0 0,1 0 0,1 0-1,-1 0 1,0-1 0,0 0 0,1-1 0,-1 1-1,1-1 1,0-1 0,-1 1 0,1-1-1,-1 0 1,1-1 0,0 1 0,-1-1-1,1-1 1,-1 1 0,1-1 0,-1 0-1,0 0 1,0-1 0,0 0 0,8-5-1,-7 4-222,0-1 0,0 0 0,0-1-1,0 0 1,-1 0 0,0 0 0,0 0-1,-1-1 1,0 0 0,0-1-1,0 1 1,-1-1 0,4-8 0,-2-6-3243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24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9764,'0'0'4149,"24"0"-4018,290 19 795,381 27-1127,-1191-61-12,230 6 2166,414 9-1635,-63-2-324,306 2-1000,-846 30 1629,237-10 1187,397-22-1946,-85 4 168,301-14-1262,-380 12 904,-7-1-115,-12 1 80,-30 1 433,-451 23 2068,256-8-705,366-18-1346,73-4-130,-107-3-59,180-7-1782,-363 21 2230,0 3 0,-114 28 0,2-1 494,154-30-639,0-1 35,36-3-221,6 0-28,23-1-124,151-2 65,199 5-1493,-346 3 868,-30-6 688,-1 0 0,0 0 0,1 0 1,-1 0-1,1 0 0,-1 0 0,0 0 0,1 0 1,-1 0-1,0 0 0,1 0 0,-1 0 0,1 0 1,-1 1-1,0-1 0,1 0 0,-1 0 0,0 0 1,1 1-1,-1-1 0,0 0 0,1 0 0,-1 1 1,0-1-1,0 0 0,1 1 0,-1-1 0,0 0 1,0 1-1,0-1 0,0 0 0,1 1 0,-1-1 1,0 1-1,0-1 0,0 0 0,0 1 1,0-1-1,0 1 0,0-1 0,0 0 0,0 1 1,0-1-1,0 1 0,0-1 0,0 0 0,0 1 1,-1-1-1,1 0 0,0 1 0,0-1 0,0 0 1,0 1-1,-1-1 0,1 0 0,0 1 0,0-1 1,-1 0-1,1 1 0,0-1 0,-1 0 0,1 0 1,0 1-1,-1-1 0,1 0 0,0 0 0,-1 0 1,1 0-1,-1 1 0,-10 4 100,0 0 1,-1 0-1,0-1 0,-23 5 0,3-1-25,-440 95 2552,537-96-2695,94-7-289,176-23-1,-226 12-483,-233 8 2139,-143 15-288,314-12-1448,62 0-603,-94-2-858,-1 0 0,27-6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2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5410,'0'0'7009,"6"23"-6409,44 156 179,-44-158-664,9 37 244,27 63-1,-35-105-345,0-1 1,0 0-1,2 0 0,0-1 0,0 0 0,1-1 0,1 0 0,0 0 0,14 11 0,-19-20-155,-1 0 0,1 0 0,1 0 0,-1-1 0,0 1 0,13 3 0,18-1-3476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27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9556,'0'0'2674,"65"99"-2034,-22-65-512,7-5 16,1-5-112,-2-5-16,-3-13-32,-8-6-1569,-13 0-1312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3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63 640,'0'0'7233,"19"-10"-5390,59-33-1378,-76 41-436,1 1 1,-1 0-1,0 0 0,0 0 1,1 0-1,-1 1 1,0-1-1,1 0 1,-1 1-1,1 0 1,-1 0-1,1-1 1,-1 1-1,1 1 0,-1-1 1,5 1-1,-6 0-8,0-1 0,0 1-1,0 0 1,0-1-1,0 1 1,0 0 0,0 0-1,0 0 1,0 0-1,0 0 1,-1 0 0,1 0-1,0 0 1,-1 1-1,1-1 1,-1 0 0,1 0-1,-1 0 1,1 1 0,-1-1-1,0 2 1,1 4 52,0-1 1,-1 0 0,-1 1-1,1-1 1,-1 1 0,0-1-1,0 0 1,-3 8-1,-1-3 6,0-1-1,-1 0 0,0-1 1,-1 1-1,0-1 0,-1 0 1,0-1-1,0 0 0,-14 11 1,-29 32 1731,50-51-1786,0 1 0,0 0 0,1 0 0,-1 0 0,0-1 0,1 1 0,-1 0 0,0 0 0,1 0 0,0 0 0,-1 0 0,1 0 0,-1 0 0,1 0 0,0 0 0,0 1 0,0-1 1,0 0-1,0 0 0,0 0 0,0 0 0,0 0 0,0 0 0,0 0 0,0 0 0,1 0 0,-1 1 0,0-1 0,1 0 0,-1 0 0,1-1 0,-1 1 0,1 0 0,0 0 0,-1 0 0,1 0 1,0 0-1,0 0 0,-1-1 0,1 1 0,0 0 0,0-1 0,0 1 0,0-1 0,1 1 0,5 3-30,0-1 1,0 0-1,1 0 0,-1-1 1,9 1-1,17 3-68,1-2-1,-1-1 1,50-3 0,-8-4-6093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27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7860,'0'0'1328,"-26"96"-1152,20-30-112,0 6 176,1 2 1,-3-1-177,1 2-64,3-10-209,2-49-2720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8260,'0'0'837,"0"16"-954,-15 199 165,11-146-51,4-68-14,0-1 0,0 1 0,0 0 0,0-1 0,1 1 0,-1-1 0,0 1 0,0-1 0,0 1-1,1-1 1,-1 0 0,0 1 0,1-1 0,-1 1 0,0-1 0,1 1 0,-1-1 0,0 0 0,1 1-1,-1-1 1,1 0 0,-1 1 0,1-1 0,-1 0 0,1 0 0,-1 0 0,1 1 0,0-1 0,22 2-1238,-16-3 690,-1 1 0,1-1 0,-1-1 0,0 1 0,7-4-1,11-11-1317,-1-5 42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1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1 221 512,'0'0'6307,"34"99"-5891,-28-74-272,1-6 0,3-7-144,1-12-32,-3-19-4514</inkml:trace>
  <inkml:trace contextRef="#ctx0" brushRef="#br0" timeOffset="1">58 0 5026,'0'0'1425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2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6051,'0'0'2697,"15"-1"-2428,49-3-143,-60 3-123,-1 0 0,1 1 0,0-2 0,-1 1 0,1 0 0,-1-1 0,0 1 0,1-1 1,-1 0-1,0 0 0,0-1 0,0 1 0,0-1 0,-1 1 0,5-5 0,-7 6 11,1 0 1,0 0-1,-1 1 1,1-1-1,0 0 0,-1 0 1,1 0-1,-1 0 1,0 0-1,1 0 0,-1 0 1,0 0-1,1 0 1,-1 0-1,0 0 0,0 0 1,0 0-1,0 0 1,0 0-1,0 0 0,0 0 1,0 0-1,0 0 0,-1 0 1,1 0-1,0 0 1,-1 0-1,1 0 0,0 1 1,-1-1-1,1 0 1,-1 0-1,0 0 0,1 0 1,-1 1-1,0-1 1,1 0-1,-1 0 0,0 1 1,0-1-1,0 1 1,0-1-1,1 1 0,-1-1 1,0 1-1,-2-1 1,-18-9 7028,20 20-7018,0 0 0,-1 0 0,0 1 0,-6 16 0,5-17-26,0 0 0,0 1 0,1-1 0,-2 20 0,4-29-66,5-7-1125,28-30 955,-22 23 232,0 0 0,1 2-1,14-13 1,-21 21 13,0 0 0,0 0 0,0 0 0,0 0 0,0 1 0,1 0-1,-1 0 1,1 0 0,-1 1 0,1 0 0,0 0 0,-1 0 0,8 1 0,-11 0 5,0 1-1,1-1 1,-1 1 0,0-1-1,1 1 1,-1 0 0,0 0-1,0 0 1,0 0 0,0 1 0,0-1-1,0 0 1,0 1 0,0-1-1,-1 1 1,1 0 0,0 0 0,-1 0-1,0 0 1,1 0 0,-1 0-1,0 0 1,0 0 0,1 2 0,4 10 69,-1 1 0,7 25 1,-5-16-45,-6-20-63,1-1 0,-1 0 0,1 1 1,0-1-1,0 0 0,1 0 0,-1 0 1,1 0-1,-1-1 0,1 1 0,0-1 1,0 0-1,0 1 0,0-1 0,0 0 1,1-1-1,-1 1 0,1-1 0,-1 1 1,1-1-1,-1 0 0,1 0 0,0-1 0,7 1 1,8 1-662,1-2 0,0 0 0,28-4 0,-40 4 436,2-2 212,1 0-1,-1-1 0,0 0 0,1-1 0,-2 0 1,1 0-1,0-1 0,-1 0 0,0-1 0,0 0 0,0 0 1,9-9-1,-12 10 74,0-1 1,-1 0 0,0 0-1,1 0 1,-2-1 0,1 1-1,-1-1 1,0 0 0,-1 0-1,1-1 1,-1 1 0,-1-1-1,1 0 1,-1 1 0,-1-1-1,2-15 1,-4 22 71,1 0 0,0 0 1,-1 0-1,1-1 0,-1 1 0,1 0 1,-1 0-1,0 0 0,0 0 0,1 0 1,-1 0-1,0 0 0,0 0 0,0 0 1,0 1-1,0-1 0,0 0 0,0 1 1,0-1-1,0 0 0,-1 1 1,1-1-1,0 1 0,0 0 0,0-1 1,-1 1-1,1 0 0,0 0 0,0 0 1,-1 0-1,1 0 0,0 0 0,0 0 1,-2 0-1,-1 0-44,0 0-1,0 1 1,1-1 0,-1 1-1,0-1 1,1 1 0,-1 0-1,0 0 1,1 1 0,-1-1-1,-5 5 1,6-3-56,-1 1 0,1-1 1,0 1-1,1 0 0,-1 0 1,1 0-1,-1 1 0,1-1 1,0 0-1,1 1 0,-1 0 0,1-1 1,0 1-1,0 0 0,1 0 1,-1-1-1,1 1 0,0 0 1,0 0-1,2 9 0,-1-7-19,0 1 1,1-1-1,0 1 0,0-1 0,1 1 0,0-1 1,0 0-1,0 0 0,1-1 0,0 1 0,0-1 1,8 9-1,-6-10-250,-1 0 0,1 0 0,1 0 0,-1-1 0,1 0 0,0 0 0,0-1 0,0 0 0,0 0 0,0-1 0,9 3 0,-3-3-1903,1 0 0,-1-1 1,15 0-1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3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12 2433,'0'0'12713,"-4"-2"-12319,2 0-344,-1 1-1,1 0 0,-1 0 1,1 0-1,-1 0 0,0 1 1,1-1-1,-1 0 0,0 1 0,0 0 1,0 0-1,1 0 0,-1 0 1,0 0-1,0 1 0,1-1 1,-1 1-1,0 0 0,1-1 0,-1 1 1,1 1-1,-1-1 0,1 0 1,-1 0-1,1 1 0,-3 2 1,1-2-48,1 1 0,0 0 0,0 0 0,0 0 0,1 0 0,-1 0 1,1 0-1,0 1 0,0-1 0,0 1 0,0-1 0,0 1 0,1 0 1,0 0-1,0 0 0,0 0 0,0 0 0,0 0 0,1 4 0,0-7-34,1 0 0,-1 0-1,1 0 1,0 0 0,-1-1 0,1 1-1,0 0 1,0-1 0,-1 1-1,1 0 1,0-1 0,0 1-1,0-1 1,0 1 0,0-1 0,0 1-1,0-1 1,0 0 0,0 1-1,0-1 1,0 0 0,0 0-1,0 0 1,0 0 0,0 0 0,0 0-1,0 0 1,2 0 0,34-3-1390,-31 1 1215,0-1 0,-1 1 0,0-1 0,0 0 0,1 0 0,-2-1 0,1 1 0,0-1 0,5-6 0,8-6-55,-18 16 292,1 0 1,-1 0-1,0 0 0,0 0 0,1 0 0,-1 0 1,0 0-1,0 0 0,1 0 0,-1 0 0,0 0 0,0 0 1,1 0-1,-1 0 0,0 0 0,0 0 0,0 0 1,1 0-1,-1 1 0,0-1 0,0 0 0,0 0 0,1 0 1,-1 0-1,0 0 0,0 1 0,0-1 0,0 0 1,1 0-1,-1 0 0,0 1 0,0-1 0,0 0 0,0 0 1,0 1-1,0-1 0,0 0 0,0 0 0,0 1 0,0-1 1,0 0-1,0 0 0,0 1 0,0-1 0,0 0 1,0 0-1,0 1 0,0-1 0,0 0 0,0 0 0,0 1 1,0-1-1,0 0 0,0 23 36,0-17 76,0-3-148,0-1-1,0 1 1,0 0-1,1 0 1,-1 0-1,1 0 1,0 0-1,-1-1 0,1 1 1,0 0-1,1-1 1,-1 1-1,0 0 1,1-1-1,0 0 1,-1 1-1,1-1 0,0 0 1,0 0-1,0 0 1,0 0-1,1 0 1,-1 0-1,0-1 1,1 1-1,0-1 0,-1 0 1,1 0-1,0 0 1,-1 0-1,1 0 1,0 0-1,0-1 1,0 1-1,0-1 1,-1 0-1,1 0 0,0 0 1,0 0-1,0 0 1,0-1-1,0 1 1,0-1-1,-1 0 1,6-2-1,-2 0-37,-1 0 1,0 0-1,0 0 0,0 0 1,0-1-1,0 0 1,-1 0-1,5-6 0,31-39 122,-40 49-70,1 0 0,-1-1-1,0 1 1,0 0 0,1 0 0,-1-1-1,0 1 1,1 0 0,-1 0 0,0 0 0,1-1-1,-1 1 1,0 0 0,1 0 0,-1 0-1,0 0 1,1 0 0,-1 0 0,1 0-1,-1 0 1,0 0 0,1 0 0,-1 0-1,0 0 1,1 0 0,-1 0 0,1 0-1,-1 0 1,0 0 0,1 0 0,-1 0-1,0 1 1,1-1 0,-1 0 0,0 0 0,1 0-1,-1 1 1,0-1 0,1 1 0,8 12 196,-5 11-17,-4-18-169,0-1 0,1 1-1,0-1 1,0 1 0,1-1 0,0 1-1,-1-1 1,6 9 0,-7-14-25,1 1 0,-1-1 0,1 1 0,-1-1 0,1 0 0,-1 1-1,1-1 1,-1 0 0,1 1 0,-1-1 0,1 0 0,0 1 0,-1-1 0,1 0 0,-1 0 0,1 0 0,0 0 0,-1 0 0,1 0 0,0 0 0,-1 0 0,1 0-1,0 0 1,-1 0 0,1 0 0,-1 0 0,1 0 0,0 0 0,-1-1 0,1 1 0,-1 0 0,1-1 0,0 1 0,-1 0 0,1-1 0,-1 1 0,1 0 0,-1-1 0,0 1-1,1-1 1,-1 1 0,1-2 0,21-26-49,-17 21 69,1 0 6,-1 0 0,1 1 1,0 0-1,1 0 0,-1 1 0,1 0 1,0 0-1,0 1 0,1-1 0,9-3 0,-1 3 38,0 0 0,0 0 0,1 2 0,20-3 0,-22 4-144,-1 0-407,0 1-3169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4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8948,'0'0'2604,"12"-1"-2882,37-5-268,-47 6 610,-1-1 0,0 1 1,1 0-1,-1-1 1,0 1-1,1-1 1,-1 1-1,0-1 0,0 0 1,0 1-1,1-1 1,-1 0-1,0 0 0,0 0 1,0 0-1,0 0 1,3-4 1819,-5 19-1192,1 185-447,0-198-261,1-3-55,0 0 1,-1-1-1,1 1 0,-1 0 0,0-1 1,1 1-1,-1-1 0,0 1 0,0 0 1,-1-3-1,1-18 38,6 1 24,0 1 1,13-28-1,-15 39 39,1 1 0,0-1 0,0 1 0,1 0 0,0 0 0,1 0 0,8-8-1,-9 14-77,-1-1 0,1 1-1,-1 1 1,1-1 0,0 1-1,0 0 1,0 0 0,0 1-1,1 0 1,-1 0 0,0 0-1,0 1 1,1 0 0,-1 0-1,0 1 1,11 1 0,-16-2-140,1 0 0,-1 1 1,0-1-1,1 0 0,-1 1 1,1-1-1,-1 1 0,0-1 1,1 1-1,-1-1 0,0 1 1,1 0-1,-1 0 0,0 0 1,0 0-1,0 0 0,0 0 1,0 0-1,0 0 0,0 0 1,0 0-1,0 1 0,-1-1 1,1 0-1,0 1 0,-1-1 1,1 0-1,-1 1 0,0-1 1,1 1-1,-1 1 0,2 7-3862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4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1 161 448,'0'0'9767,"17"-6"-9014,-3 3-612,-8 2-101,-1 0-1,1 0 1,0 0 0,-1-1 0,0 0-1,1 0 1,-1-1 0,0 0-1,0 1 1,0-1 0,-1-1 0,1 1-1,-1-1 1,0 0 0,0 0 0,0 0-1,6-9 1,-4 3 23,-2 4-19,0 0 0,0 0 0,-1 0 1,0 0-1,0-1 0,0 1 1,-1-1-1,0 0 0,0 0 0,0-8 1,-2 15 25,-1-1 0,1 1 1,-1-1-1,1 1 1,0 0-1,-1-1 0,0 1 1,1 0-1,-1-1 0,1 1 1,-1 0-1,1 0 1,-1-1-1,0 1 0,1 0 1,-1 0-1,1 0 0,-1 0 1,0 0-1,1 0 1,-1 0-1,1 0 0,-1 0 1,-1 0-1,-19 1 605,19-1-575,-1 1-68,0 0 0,-1-1-1,1 1 1,0 0 0,0 1 0,0-1 0,0 1-1,0-1 1,0 1 0,0 0 0,1 0-1,-1 0 1,1 0 0,-1 0 0,1 1 0,0-1-1,0 1 1,0 0 0,0 0 0,0-1-1,0 1 1,1 0 0,0 0 0,-1 1 0,0 5-1,-2 4-30,1 0 0,1 0 0,0-1 0,0 2 1,1 15-1,1-26-37,0 1 1,1-1 0,-1 0 0,1 1 0,-1-1 0,1 0 0,0 0 0,0 0-1,0 1 1,1-1 0,-1 0 0,1 0 0,0-1 0,0 1 0,0 0 0,0 0-1,0-1 1,0 1 0,1-1 0,-1 0 0,1 0 0,0 0 0,-1 0-1,1 0 1,0-1 0,0 1 0,6 1 0,-1 0-599,0-1 1,0 0-1,0-1 0,0 0 0,1 0 1,-1-1-1,0 0 0,1 0 1,13-3-1,-5-4-2872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5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84 2641,'0'0'8012,"3"-3"-6822,7-5-439,-5 10 219,-4 21 215,-1-8-1479,0 25 324,-3 117 63,1-129-95,-1 0 0,-2-1-1,-12 43 1,16-67-4,-10 25-34,11-27 39,0 0 0,-1 0 0,1 0 0,-1 0 0,1 0 0,-1 0 0,0 0 0,1-1 0,-1 1 0,0 0 0,0 0 0,1 0 0,-1-1 0,0 1 0,0 0 1,0-1-1,0 1 0,0-1 0,0 1 0,-2 0 0,2-6-74,0-14-119,0-1 0,2 1 0,1 0-1,0 0 1,1 0 0,1 0 0,12-32 0,-12 41 34,0 1 0,0-1-1,1 1 1,1 0 0,-1 1 0,1-1-1,1 1 1,-1 1 0,1-1 0,1 1 0,0 0-1,0 1 1,0-1 0,0 2 0,1-1 0,18-7-1,59-18-2085,-57 22 1689,-1-1-1,0-1 0,-1-2 1,27-16-1,-51 28 810,-1-1 0,0 0 0,0 0 1,0 0-1,-1 0 0,1 0 0,0 0 0,-1 0 0,1 0 0,-1-1 0,0 1 1,0 0-1,0-1 0,0 1 0,0-1 0,0 0 0,-1 1 0,1-1 1,-1 0-1,0 1 0,0-1 0,0 0 0,0 1 0,-1-5 0,1 5-125,0 2-24,-1-1 0,1 0 0,-1 0 1,1 0-1,0 0 0,-1 1 1,0-1-1,1 0 0,-1 0 0,1 1 1,-1-1-1,0 0 0,0 1 0,1-1 1,-1 1-1,0-1 0,0 1 1,0-1-1,0 1 0,1 0 0,-1-1 1,0 1-1,-2 0 0,1-2 76,15 2-225,-4 0 17,-8 2 168,-1-1 1,1 0-1,0 1 0,-1-1 1,1 1-1,-1-1 0,0 1 1,1-1-1,-1 1 0,0-1 1,0 1-1,0-1 0,0 1 1,0 0-1,0-1 0,-1 2 0,1 2 84,-1 30-34,0-18-168,0-1-1,1 0 1,1 0-1,1 0 1,0 0 0,5 18-1,-7-34-26,0 0-1,0 1 1,0-1-1,1 0 1,-1 0 0,0 1-1,0-1 1,0 0-1,0 0 1,0 1 0,0-1-1,1 0 1,-1 0-1,0 0 1,0 1 0,0-1-1,1 0 1,-1 0-1,0 0 1,0 0-1,1 0 1,-1 1 0,0-1-1,0 0 1,1 0-1,-1 0 1,0 0 0,0 0-1,1 0 1,-1 0-1,0 0 1,1 0 0,-1 0-1,0 0 1,0 0-1,1 0 1,-1 0-1,0 0 1,0 0 0,1 0-1,-1 0 1,0-1-1,0 1 1,1 0 0,-1 0-1,0 0 1,0 0-1,0-1 1,1 1 0,-1 0-1,0 0 1,0 0-1,0-1 1,1 1-1,-1 0 1,0 0 0,0 0-1,0-1 1,0 1-1,0 0 1,0-1 0,10-15-181,-8 11 179,4-7 19,0 0-1,0 0 0,1 0 0,10-12 1,-14 20-14,0 1 1,1 0 0,-1 0 0,1 0 0,-1 0 0,1 1 0,0-1 0,0 1-1,0 0 1,0 0 0,0 1 0,0-1 0,1 1 0,-1 0 0,0 0-1,1 0 1,4 0 0,7 0-402,32-1-1188,-20 5-4546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19 5779,'0'0'6547,"1"-3"-6435,12-12 2860,-12 15-2898,-6 0 300,0-1-245,0 1-1,0 0 0,0 1 0,0-1 0,-9 4 1,13-4-127,-1 1 0,1-1 1,0 1-1,-1 0 0,1-1 1,0 1-1,0 0 0,0 0 1,-1 0-1,1 0 0,0 0 1,0 0-1,1 0 0,-1 0 1,0 0-1,0 1 0,0-1 1,1 0-1,-1 1 0,1-1 1,-1 0-1,1 1 0,-1-1 1,1 1-1,0-1 0,0 1 1,0 1-1,-1 12-26,1-1 0,1 1 0,0-1 0,1 1 0,0-1 0,1 0 0,9 25 0,-7-25-155,-1 0 0,0 1-1,-1-1 1,-1 1 0,0 0 0,-1 18 0,-1-31 180,0-1 0,-1 1 0,1-1 0,-1 1 0,1-1 0,-1 1 0,0-1 0,1 1 0,-1-1 0,0 0 0,0 0 0,0 1 0,-2 1 0,3-3-103,0 1-1,-1-1 1,1 1-1,-1-1 1,1 1-1,-1-1 0,1 0 1,-1 1-1,1-1 1,-1 0-1,1 1 1,-1-1-1,1 0 0,-1 0 1,0 0-1,1 1 1,-1-1-1,0 0 1,1 0-1,-1 0 1,1 0-1,-1 0 0,0 0 1,1 0-1,-1 0 1,0 0-1,1-1 1,-1 1-1,1 0 1,-1 0-1,0 0 0,1-1 1,-1 1-1,1 0 1,-1-1-1,0 0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6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51 5154,'0'0'11264,"-16"-8"-10405,-47-28-355,49 29-406,12 10-57,4 14-39,0-1 0,0 1 0,2-1 0,0 1 0,12 27 0,-9-26-172,-1 0 1,-1 0 0,-1 0-1,4 36 1,-7-46 146,-1 0 0,0-1 0,0 1 0,-1 0 1,0 0-1,-1 0 0,0 0 0,0-1 0,0 1 0,-7 13 0,6-16 28,-1 0 0,0 0 0,1-1 0,-2 1 0,1-1 0,0 0 0,-1 0 1,0-1-1,0 1 0,0-1 0,0 0 0,0 0 0,-1-1 0,-10 4 0,8-4-53,0 0 0,0 0 0,0-1 0,0 0 0,-12 0 0,9-4-2113,5-13-4103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3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72 10197,'0'0'715,"0"19"-427,1-1-257,-1 20 4,-6 54 0,-7 71 40,13-163-85,0 1-1,0 0 1,0 0 0,0-1-1,0 1 1,0 0 0,0-1-1,1 1 1,-1 0 0,0-1 0,0 1-1,1 0 1,-1-1 0,0 1-1,1-1 1,-1 1 0,1 0-1,-1-1 1,1 1 0,-1-1 0,1 1-1,-1-1 1,1 0 0,0 1-1,-1-1 1,1 0 0,0 1-1,-1-1 1,1 0 0,0 0 0,-1 1-1,1-1 1,0 0 0,-1 0-1,1 0 1,0 0 0,0 0-1,-1 0 1,1 0 0,0 0-1,-1 0 1,1 0 0,0-1 0,-1 1-1,1 0 1,0 0 0,-1-1-1,1 1 1,0 0 0,-1-1-1,1 1 1,-1-1 0,1 1 0,-1-1-1,1 1 1,-1-1 0,1 1-1,-1-1 1,1 1 0,-1-1-1,0 0 1,1 1 0,-1-1 0,1-1-1,7-18 80,0-1 0,-1 0 0,-2-1 0,4-23 0,-3 14 44,14-42 0,-16 64-20,0-1 1,0 1 0,0 0 0,1 1-1,1-1 1,0 1 0,0 0-1,11-12 1,-9 12-151,1 0 0,0 0 0,0 1 0,1 0 0,0 1 0,0 0 0,0 1 0,1 0 0,0 0 0,0 1 0,0 0 0,0 1 0,1 1 0,-1-1 0,20 0 0,-24 4-2654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3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0 832,'0'0'14242,"-4"8"-13824,-2 5-354,1 0-1,0 0 0,1 1 0,1 0 0,-3 19 0,-4 81 196,7-72-1326,-10 60 0,12-98 622,0-1-1,0 0 1,0 1 0,0-1 0,-1 0 0,1 0-1,-1 0 1,0 0 0,0 0 0,0 0-1,-1 0 1,1-1 0,0 1 0,-1-1 0,0 0-1,0 1 1,1-1 0,-1-1 0,0 1 0,-6 2-1,7-3 332,0-1 0,0 1-1,0-1 1,0 1 0,0-1-1,0 0 1,-1 0 0,1 0-1,0 0 1,0 0-1,0 0 1,0-1 0,0 1-1,-1-1 1,1 0 0,0 1-1,0-1 1,0 0 0,0 0-1,1 0 1,-1 0-1,0-1 1,0 1 0,1 0-1,-1-1 1,0 1 0,1-1-1,0 0 1,-1 0-1,1 1 1,0-1 0,-2-4-1,-4-9-105,1 0 0,1 0 0,0-1 1,1 1-1,-4-32 0,2-8 5301,4 38-1338,2 16-3621,0 0-1,0 1 1,0-1 0,0 1-1,0-1 1,0 0-1,0 1 1,0-1 0,1 1-1,-1-1 1,0 0 0,0 1-1,1-1 1,-1 1-1,0-1 1,1 1 0,-1-1-1,1 1 1,-1 0 0,1-1-1,-1 1 1,1-1-1,-1 1 1,1 0 0,-1-1-1,1 1 1,-1 0-1,1 0 1,-1-1 0,1 1-1,0 0 1,-1 0 0,1 0-1,-1 0 1,1 0-1,0 0 1,0 0 0,31 0-757,-19 1 1029,277 12-626,-253-11-1171,1-1-1029,-3-5-2852,-18-2 2085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7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8692,'206'49'71,"264"30"1,215-16 496,-399-40-388,449 48 240,-295-27-381,-424-42-169,99 13 502,-102-13-691,-1 1 0,0 1 0,0 0 0,0 0 1,-1 1-1,21 12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37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10117,'0'0'2734,"23"8"-2595,-2-2-88,-9-3-13,0 0 0,0 1 0,0 1-1,0 0 1,0 1 0,-1 0 0,0 1 0,-1 0-1,1 0 1,16 17 0,-19-16 1,0 1-1,-1 1 1,0-1 0,0 1 0,-1 0 0,0 1-1,-1-1 1,0 1 0,0 1 0,-2-1 0,1 0-1,-1 1 1,-1 0 0,0-1 0,-1 1 0,0 0 0,-1 0-1,0 0 1,-1 0 0,0 0 0,-1 0 0,0-1-1,-1 1 1,0-1 0,-1 1 0,-1-1 0,1 0-1,-2-1 1,1 1 0,-1-1 0,-1 0 0,-11 13-1,-19 13 98,-2-2-1,-1-2 1,-72 45-1,106-73-140,0 0-253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0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8244,'0'0'4949,"-3"15"-4803,-9 55-88,-3 116-1,14-163-53,1 6 9,1-1 1,5 39 0,-5-60-9,1 1 0,0-1 0,0 0 0,0 0 0,1 0 0,0 0 0,0 0 0,1-1 0,0 1 0,0-1 0,1 0 0,-1 0 0,1-1 0,6 6 0,-7-7-10,1-1-1,-1 0 0,1-1 1,0 1-1,0-1 1,0 0-1,0 0 1,0 0-1,0-1 0,0 1 1,1-1-1,-1-1 1,0 1-1,1-1 0,-1 0 1,1 0-1,-1-1 1,0 1-1,1-1 0,-1 0 1,9-3-1,-4 0 0,0 0 0,0 0 0,-1-1 0,1-1 0,-1 1 0,0-2-1,-1 1 1,1-1 0,12-14 0,-9 8 30,-1 0-1,0-1 1,-1 0 0,-1 0-1,0-1 1,-1 0 0,-1-1-1,0 0 1,-1 0 0,-1 0-1,0-1 1,-2 1 0,0-1-1,2-33 1,-4 37 44,-2-1 1,1 1-1,-2 0 0,1 0 1,-8-23-1,8 32 1,-1-1 0,0 1 0,0 0 0,-1 0 0,1 0-1,-1 0 1,0 0 0,0 0 0,-1 1 0,1 0 0,-1-1 0,1 1-1,-1 0 1,0 1 0,0-1 0,0 1 0,0 0 0,-1 0 0,-6-2-1,5 1 19,-1 1-1,1 1 1,-1-1 0,0 1-1,0 0 1,-8 0-1,15 1-150,-6 19-4872,2-9 585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1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9188,'0'0'5075,"119"10"-4851,-41 2-160,0 0-48,-2 0 96,-8 0-112,-7-2-769,-50-7-1920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1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83 9236,'0'0'3471,"-8"18"-2991,-24 57-125,31-72-340,0 0 0,0 0 0,0 0 0,0 0 0,1 0 0,-1 1 1,1-1-1,0 0 0,0 0 0,0 0 0,0 1 0,2 4 0,-2-6-13,1-1 0,0 1 0,-1 0 0,1-1 0,0 1 0,0-1 0,0 0 0,0 1 1,0-1-1,1 0 0,-1 0 0,0 0 0,1 1 0,-1-1 0,0-1 0,4 3 0,2-1-13,-1 0 0,1 0-1,0-1 1,0 1-1,0-2 1,0 1 0,13-1-1,-18 0 11,3 0 0,0-1-1,0 1 1,0-1 0,-1 0 0,1 0-1,0 0 1,0-1 0,-1 1 0,1-1-1,-1 0 1,0-1 0,0 1 0,1-1-1,-2 0 1,1 0 0,0 0 0,0 0-1,-1-1 1,0 1 0,0-1 0,0 0-1,0 0 1,0 0 0,-1 0-1,3-8 1,0-1 66,0 1-1,-2-1 0,1 0 1,-2 0-1,0 0 1,0 0-1,-1 0 0,-1-19 1,0 30-40,0 0 0,-1-1 0,1 1 0,-1-1 0,1 1 1,-1-1-1,0 1 0,0 0 0,0-1 0,0 1 0,0 0 0,0 0 0,-1 0 1,1 0-1,-1 0 0,1 0 0,-1 0 0,0 1 0,0-1 0,0 0 0,0 1 1,0 0-1,-2-2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2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11957,'0'0'2145,"9"94"-2049,-9-27-15,-2 3 15,0-2-32,2-8-96,0-11 32,-1-9-785,-3-11-944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2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1 138 7187,'0'0'4754,"4"-103"-4289,41 81-257,16 10-112,11 12-96,-40 0-256,-3 10-4611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2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10485,'0'0'1910,"-7"15"-1310,-1 4-542,0 1-1,1 0 0,1 0 1,1 0-1,-4 31 0,7-36-13,-1 15 70,1 0 1,1 0 0,1 0-1,7 43 1,-6-69-116,0 0 0,1 0-1,-1 0 1,1 0 0,0 0 0,0-1 0,0 1 0,1 0 0,-1-1 0,1 0 0,0 0 0,0 0 0,0 0 0,0 0-1,1 0 1,-1-1 0,1 1 0,-1-1 0,1 0 0,0 0 0,0-1 0,0 1 0,0-1 0,0 0 0,0 0 0,0 0 0,1 0-1,-1-1 1,0 0 0,1 0 0,-1 0 0,0 0 0,0-1 0,1 1 0,-1-1 0,7-3 0,-4 1-2,0-1 1,0 0 0,-1-1 0,1 0 0,-1 0-1,0 0 1,-1-1 0,1 1 0,-1-1-1,7-11 1,4-7 85,20-40 0,-27 44-268,0 0 0,-1 0-1,-1 0 1,-1-1 0,-1 0-1,0-1 1,-2 1 0,1-32 0</inkml:trace>
  <inkml:trace contextRef="#ctx0" brushRef="#br0" timeOffset="1">12 149 9989,'0'0'2913,"114"60"-2641,-54-57-272,-35-3-976,-4 0-3907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3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12790,'0'0'0,"131"-92"-3186,-93 73 2530,-9 7 544,-10 11 32,-12 1 80,-3 13 192,-4 25 1185,0 10-465,-10 6-496,-3 1-256,4-5-160,9-37-528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3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13270,'0'0'1201,"103"89"-1185,-69-48 0,-2-7 32,-1-3-48,-8-2-657,-8-5-1103</inkml:trace>
  <inkml:trace contextRef="#ctx0" brushRef="#br0" timeOffset="1">80 274 9893,'0'0'2849,"29"-118"-2689,20 72-160,8-4 0,4 9-32,-38 29-1121,-6 6-2432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4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1297,'0'0'9220,"-85"124"-8516,68-64 129,4 4 255,2 6-592,5-6-32,6 1-79,0-6-289,2-4 16,19-3-112,7-8-48,6-8-1089,0-10-3169,0-8-1264,-24-18 2736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1:44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11893,'0'0'526,"18"-6"-358,3 0-92,-13 4-52,1-1-1,-1 1 1,0-1 0,0-1-1,0 0 1,-1 0 0,1 0-1,-1-1 1,0 0 0,10-9-1,-8 5 15,-7 6-24,0 0 0,0 1 0,1 0 0,-1-1 0,1 1 1,-1 0-1,1 0 0,0 0 0,-1 1 0,1-1 0,0 1 1,4-2-1,-6 8 191,-4 45 221,-11 65-1,1-22-590,12-68-1265,1-12-2628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0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5042,'0'0'4266,"-5"2"-3687,3-2-555,0 1 0,0 0-1,0 0 1,0 0 0,0 0-1,0 0 1,1 0 0,-1 0 0,0 1-1,1-1 1,-1 0 0,0 1-1,1 0 1,0-1 0,-1 1-1,0 2 1,-17 40 128,-19 89 236,34-113-330,0-1 0,2 1 0,1-1 0,0 1 0,3 20 0,-2-39-142,0 0 0,1 1 0,-1-1 0,0 0 0,1 0 0,0 0 0,-1 0 0,1 0 0,-1 0 0,1 0 0,0 0 0,0 0 0,-1-1 0,1 1 0,0 0 0,0 0 0,0-1 0,0 1 0,0 0 0,0-1 0,0 1 0,0-1 0,0 1 0,1-1-1,-1 0 1,0 0 0,0 1 0,0-1 0,0 0 0,1 0 0,-1 0 0,0 0 0,0 0 0,0 0 0,3-1 0,7 1-2883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0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7107,'0'0'366,"7"0"-406,-4 0 54,0 0 0,0 0 0,0 0-1,0-1 1,0 1 0,0-1 0,0 0 0,0 1 0,0-2 0,0 1 0,0 0 0,0 0 0,-1-1 0,1 0 0,0 1 0,-1-1 0,0 0 0,1 0-1,-1-1 1,0 1 0,0 0 0,0-1 0,0 1 0,-1-1 0,1 1 0,2-6 0,-1 1 26,-1 0-1,1 0 1,-1-1 0,-1 1 0,1 0-1,-1-1 1,0 1 0,-1-12 784,-1 19-797,-1 1 0,1 0 1,0-1-1,-1 1 0,1 0 0,-1 0 1,1 0-1,0 0 0,0 0 1,0 0-1,0 0 0,-1 0 0,2 1 1,-1-1-1,0 0 0,0 1 1,0-1-1,0 1 0,1-1 0,-1 3 1,-15 37-114,14-34 132,-7 20-16,2 0 0,1 1-1,-3 30 1,5 3-4380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1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3 2929,'0'0'4368,"-4"-1"-3877,2 1-402,1 0 0,-1-1 0,1 1 1,-1 0-1,1 0 0,-1 0 1,0 0-1,1 0 0,-1 0 0,1 1 1,-1-1-1,0 0 0,1 1 1,-1-1-1,1 1 0,-1 0 0,1 0 1,0-1-1,-1 1 0,1 0 1,0 0-1,0 0 0,-1 0 0,1 0 1,0 1-1,0-1 0,0 0 1,0 0-1,0 1 0,1-1 0,-1 1 1,0-1-1,1 0 0,-1 1 1,0-1-1,1 1 0,0 0 0,-1-1 1,1 1-1,0-1 0,0 1 1,0 0-1,0-1 0,1 3 0,-1-2-95,1 0 0,-1 0-1,1 0 1,0 0 0,0 0-1,0 0 1,0-1 0,1 1 0,-1 0-1,0 0 1,1-1 0,-1 1-1,1-1 1,0 1 0,-1-1-1,1 0 1,0 0 0,0 0-1,0 0 1,0 0 0,0 0-1,0 0 1,0-1 0,4 2-1,3 0-616,0 0-1,0 0 1,0-1-1,14 1 0,-18-2-120,-4 1 464,0-1 1,0 0 0,0 0 0,0 0-1,0 0 1,0 0 0,0 0-1,0 0 1,0 0 0,0 0 0,0 0-1,0-1 1,0 1 0,0 0-1,2-2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1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 2385,'-1'-1'168,"1"0"1,0 1-1,0-1 0,0 0 0,0 0 1,0 1-1,0-1 0,0 0 0,0 1 1,0-1-1,0 0 0,1 0 0,-1 1 1,0-1-1,0 0 0,1 1 0,-1-1 1,0 0-1,1 1 0,-1-1 0,0 1 1,1-1-1,-1 1 0,1-1 0,-1 1 1,1-1-1,0 1 0,-1-1 0,1 1 1,0-1-1,1 2-54,-1-1 0,0 1 1,0 0-1,0-1 0,0 1 1,0 0-1,0 0 0,0 0 1,0 0-1,-1 0 1,1 0-1,0 0 0,0 0 1,0 2-1,24 50 719,-19-36-691,-1-1 1,0 1 0,-1 0-1,-1 0 1,-1 0-1,-1 0 1,0 0 0,-2 18-1,1-23-70,-1-1 0,-1 1 0,0 0 0,-1-1 0,0 0 0,-1 0 0,0 0 0,-1 0 0,0 0 0,-1-1 0,0 0 0,-10 14 0,-8 2 106,16-18-194,0 0-1,0 1 1,1 0 0,-7 13-1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2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61 4562,'0'0'3794,"-47"-59"-3634,32 58 112,-2 1 208,1 0-48,1 0-159,2 0-145,1 10-112,5 9-16,-1 1-449,4 6-527,4-2-449,0-14-2272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4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8292,'0'0'405,"18"-8"-199,60-32-137,-71 37-71,-1 0-1,0-1 0,-1 0 1,1 0-1,-1 0 1,1-1-1,-1 0 1,-1 0-1,1 0 0,-1 0 1,0-1-1,0 0 1,3-7-1,-3 5 21,-2-1 0,1 0 1,-2 0-1,1 0 0,-1 0 0,0 0 0,-1-16 0,-33 27 1962,29 1-1944,0 1-1,0 0 1,0-1-1,1 1 1,-1 1 0,1-1-1,0 1 1,0-1-1,-2 6 1,-21 47 43,20-40-58,1 0 0,1 0-1,0 0 1,1 1 0,-1 25 0,3 13-4057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5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4 1921,'0'0'5776,"-7"0"-5613,0-1-311,-2 0 458,-1 0-1,1 1 1,0 0 0,-11 2 0,18-2-227,1 0-1,-1 0 0,0 0 0,0 1 0,1-1 0,-1 1 1,1-1-1,-1 1 0,0 0 0,1 0 0,-1-1 0,1 1 1,-1 0-1,1 0 0,0 0 0,-1 1 0,1-1 0,0 0 1,0 0-1,0 1 0,0-1 0,0 1 0,0-1 0,0 1 1,1-1-1,-1 1 0,0-1 0,1 1 0,-1 0 0,1-1 1,-1 3-1,1 0-78,0-1 0,0 0-1,0 0 1,0 1 0,0-1 0,1 0 0,0 0 0,-1 0 0,1 1-1,0-1 1,1 0 0,-1 0 0,0-1 0,1 1 0,0 0 0,-1 0 0,1-1-1,0 1 1,0-1 0,4 4 0,0-2-4,0 0 0,0 0 0,1-1-1,-1 0 1,1 0 0,-1-1 0,1 1 0,10 1 0,46 7-1161,-58-11 391,0 1 0,-1-1-1,1-1 1,0 1 0,-1 0 0,9-3-1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7668,'0'0'3073,"48"123"-2401,-48-74-128,0 4-63,-17 2-33,-14 5-400,-5 0 32,-2-6-16,0-9-64,4-13-528,27-32-1409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1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5779,'0'0'2753,"-33"126"-1985,33-80-240,0 2-31,0 0-257,10-4-224,9-3-32,-13-32-1169,1-7-1776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5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1 304,'0'0'9973,"4"22"-9034,2 6-579,0 4 102,0 1-1,1 39 1,-6-59-344,0 102 866,-2-103-892,0 1 0,-1 0 1,-1-1-1,0 1 0,-1-1 0,-9 22 0,-13 13 83,-1-1 0,-55 68 1,81-113-491,-5 7 335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38 6563,'0'0'1137,"18"-6"-751,60-19 20,-74 23-373,0 1-1,0 0 1,0 0 0,0 0-1,0 1 1,0 0 0,0-1-1,0 1 1,0 0 0,0 1-1,0-1 1,0 1 0,0 0-1,0 0 1,0 0 0,6 3 0,-8-2-17,0-1 0,0 1 1,0 0-1,-1-1 1,1 1-1,-1 0 1,1 0-1,-1 0 0,0 0 1,1 0-1,-1 1 1,0-1-1,0 0 1,-1 0-1,1 1 1,0-1-1,-1 1 0,0-1 1,1 0-1,-1 1 1,0-1-1,0 3 1,-1-2 60,1 0 0,-1-1 0,0 1 0,0-1 0,0 1 0,0-1 1,-1 0-1,1 1 0,0-1 0,-1 0 0,0 0 0,1 0 0,-1 0 0,0 0 1,0 0-1,0 0 0,0-1 0,-1 1 0,1-1 0,0 0 0,-1 1 0,1-1 1,-1 0-1,1 0 0,-4 0 0,-8 4 253,0-1-1,0-1 1,-19 3 0,-1-3 17,-41-2 0,46-1-540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5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0 704,'0'0'8852,"-66"101"-8756,39-48 16,2 2 225,3-2 111,5-2-288,3-3-160,7-9 96,5-8-16,2-7-144,0-9 64,0-3-224,0-5-657,4-2-559,3-3-721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6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6691,'0'0'1470,"18"5"-1419,57 17 26,-72-22-129,0 1 0,0 1 0,0-1 0,0 0 0,0 1 0,0-1 0,-1 1 0,1 0 0,-1 0 0,1 0 0,-1 0 0,0 0 0,3 4 0,-4-4-3,0-1 0,-1 1-1,1-1 1,0 1 0,-1 0-1,0-1 1,1 1-1,-1-1 1,0 1 0,0 0-1,1-1 1,-1 1 0,-1 0-1,1-1 1,0 1 0,0-1-1,-1 1 1,0 2 0,-1 0 33,0 1 0,0-1 0,-1 1 0,0-1 1,0 0-1,0 0 0,0 0 0,-1 0 1,0 0-1,1-1 0,-6 4 0,-22 13 501,17-11 320,1 1 0,-18 15 0,28-22-688,-1 1-1,1 0 1,0-1 0,0 1-1,0 1 1,0-1-1,1 0 1,0 1 0,0-1-1,0 1 1,0 0 0,-1 6-1,3-8-92,-1 1 0,0-1 0,0 1 0,0-1-1,0 0 1,0 1 0,-1-1 0,1 0 0,-1 0 0,0 0-1,0 0 1,0 0 0,-1 0 0,-4 4 0,3-5-19,0 0 1,1 0-1,-1 0 1,0 0-1,0-1 1,0 0-1,0 0 1,-1 0 0,1 0-1,0 0 1,0-1-1,-6 0 1,-3 1-426,-21-1-1019,33 0 1200,-1 0 0,1-1 0,0 1 1,0 0-1,-1-1 0,1 1 0,0-1 0,0 1 0,0-1 1,0 0-1,0 1 0,0-1 0,0 0 0,0 0 0,0 1 0,0-1 1,0 0-1,0 0 0,0 0 0,1 0 0,-1 0 0,0-2 1,-6-17-2726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7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6 160,'0'0'11712,"8"0"-12133,83-5 635,115 8 1,-201-2-213,-1-1-1,1 1 1,-1 0 0,1 0-1,-1 0 1,0 1-1,0 0 1,0 0 0,0 0-1,0 0 1,0 0 0,0 1-1,-1 0 1,1-1-1,-1 1 1,0 1 0,1-1-1,-2 0 1,1 1 0,0 0-1,-1 0 1,1-1-1,-1 1 1,2 7 0,2 6-123,-1-1 0,-1 1-1,0 1 1,1 30 0,-3-30-205,-1 3-2345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7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0 576,'0'0'14135,"118"52"-14135,-78-34-1361,-31-11-2321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7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2193,'0'0'13142,"132"70"-14551,-101-67-3265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8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19 352,'0'0'10589,"-17"10"-9458,5-3-1028,5-4-65,-1 1 0,1 0 0,0 1-1,0 0 1,0 0 0,1 0 0,0 1 0,0 0 0,0 0 0,1 1 0,0-1 0,0 1 0,0 0 0,1 1 0,-4 8 0,3-2 29,1 0 0,1 0 0,0 1 0,0-1 0,1 1 0,1-1 0,1 1 0,0 0 0,4 23-1,-3-34-71,0-1 0,0 1 0,0-1 0,1 0 0,0 0 0,-1 1 0,1-1-1,0 0 1,1 0 0,-1-1 0,1 1 0,-1 0 0,1-1 0,0 0-1,-1 1 1,1-1 0,1 0 0,-1 0 0,0-1 0,0 1 0,1-1-1,-1 0 1,0 1 0,1-1 0,0-1 0,-1 1 0,1-1 0,5 1-1,-2 0 1,0-1-1,-1 0 0,1 0 1,0-1-1,0 0 0,0 0 0,-1-1 1,1 1-1,0-1 0,-1-1 1,0 1-1,1-1 0,-1 0 0,10-8 1,-8 5 41,-1-1 1,0-1 0,0 1-1,0-1 1,-1-1 0,0 1 0,-1-1-1,0 0 1,0 0 0,-1 0-1,4-13 1,-3 5 184,-1-1-1,0 1 1,-2-1-1,0 0 1,-1-32-1,-1 44-155,-1 0 0,0 1 0,0-1 1,0 0-1,-1 1 0,1-1 0,-1 1 0,-6-11 0,7 14-147,0 1 0,0-1 1,0 0-1,-1 0 0,1 0 0,0 1 1,-1-1-1,1 1 0,-1-1 0,0 1 0,1 0 1,-1-1-1,0 1 0,0 0 0,0 0 1,0 0-1,0 1 0,0-1 0,0 0 1,0 1-1,0-1 0,0 1 0,0 0 0,-1 0 1,1 0-1,-4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8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14567,'0'0'2369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2:48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 28 576,'0'0'11888,"-17"-4"-10442,-4-3-1042,13 3-239,0 1 0,-1 1 0,0 0 0,0 0 0,0 1 0,1 0 0,-17 0 0,24 1-148,0 0 0,0 0 0,0 0 0,0 0 0,0 0 0,0 0 0,1 1 0,-1-1 0,0 0 0,0 0 0,0 1 0,0-1 0,0 1 0,0-1 0,0 1 0,1 0 0,-1-1 0,0 1 0,0-1 0,1 1 0,-1 0 0,0 0 0,1 0 0,-1-1 0,1 1 0,-1 0 1,1 0-1,-1 0 0,1 1 0,-4 32-18,4-26 32,0-8-32,-2 50-10,2 1 0,3-1 0,11 62 0,-3-63-564,-3 1-1,5 96 1,-13-143 500,0 1 1,0 0-1,0 0 1,-1 0-1,1 0 0,-1-1 1,0 1-1,0 0 1,-1-1-1,1 1 1,-1-1-1,0 1 0,0-1 1,0 0-1,0 1 1,0-1-1,-1 0 0,-4 4 1,2-3 69,0-1 0,0 0 1,0-1-1,0 1 0,0-1 1,0 0-1,-1 0 0,1-1 1,-1 1-1,0-1 0,1-1 1,-8 1-1,0 0 217,0 0 0,0-1 0,0-1 0,0 0 0,0-1 1,0-1-1,-17-5 0,27 7-149,-1 0 1,0-1 0,0 1-1,1-1 1,-1 0 0,1 0-1,0-1 1,-1 1 0,1-1-1,0 1 1,1-1 0,-1 0-1,0 0 1,1 0 0,-1-1-1,1 1 1,0 0 0,0-1-1,1 0 1,-1 1 0,1-1-1,-1 0 1,1 0 0,1 0-1,-1 0 1,0 0 0,1 0-1,0-4 1,0 3-57,1 0 1,0 0-1,0 0 0,0 1 1,0-1-1,1 1 0,0-1 1,0 1-1,0-1 0,0 1 1,1 0-1,0 0 0,0 0 1,0 0-1,0 1 0,6-6 1,8-5-7,-1 1 0,29-17 1,-34 23 10,96-55-6,-73 45 35,-1-2 0,-1-1 0,-1-2 0,32-28 0,-58 45 29,0 0 0,-1 0-1,1-1 1,-1 1 0,-1-1 0,1 0-1,-1-1 1,0 1 0,0 0 0,-1-1-1,0 0 1,0 1 0,0-1 0,-1 0-1,0 0 1,-1 0 0,1-10 0,-2 12-49,1 1 0,-1 0 0,1-1 0,-1 1 0,-1 0 0,1 0 0,-1 0 0,1-1 0,-1 2 0,0-1 0,-1 0 0,1 0 0,-1 1 0,1-1 0,-1 1 0,0 0 0,0-1 0,-1 2 0,1-1 0,0 0 0,-1 1 0,0-1 0,0 1 0,0 0 0,0 0 0,0 1 0,-5-2 0,-10 0-1990,1 3-2882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04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69 11893,'0'0'99,"24"-2"-179,159-3-416,-104 6-374,92 13 0,-155-9 377,-16-5 488,0 0 1,0 0-1,0 0 1,0 1-1,0-1 1,0 0-1,0 0 0,0 0 1,0 0-1,0 1 1,0-1-1,0 0 1,0 0-1,0 0 0,0 0 1,0 0-1,0 1 1,0-1-1,0 0 1,0 0-1,0 0 0,0 0 1,0 1-1,0-1 1,0 0-1,0 0 0,-1 0 1,1 0-1,0 0 1,0 0-1,0 1 1,0-1-1,0 0 0,0 0 1,0 0-1,-1 0 1,1 0-1,0 0 1,0 0-1,0 0 0,0 0 1,-1 0-1,1 0 1,0 1-1,-29 7 408,-96 4 2513,-149-5 0,274-7-2910,0 0 0,-1 0-1,1 0 1,0 0-1,0-1 1,0 1 0,0 0-1,-1 0 1,1 0 0,0 0-1,0 0 1,0 0-1,0 0 1,-1 0 0,1-1-1,0 1 1,0 0 0,0 0-1,0 0 1,0 0-1,0 0 1,0-1 0,-1 1-1,1 0 1,0 0-1,0 0 1,0 0 0,0-1-1,0 1 1,0 0 0,0 0-1,0 0 1,0-1-1,0 1 1,0 0 0,0 0-1,0 0 1,0 0 0,0-1-1,0 1 1,0 0-1,0 0 1,0 0 0,1-1-1,-1 1 1,0 0 0,0 0-1,0 0 1,0 0-1,0 0 1,0-1 0,0 1-1,1 0 1,-1 0 0,0 0-1,0 0 1,0 0-1,0 0 1,1 0 0,-1 0-1,0-1 1,0 1 0,0 0-1,0 0 1,1 0-1,-1 0 1,13-11-39,10-3-270,2 1 0,-1 1 0,1 2-1,1 0 1,42-9 0,-153 37 670,11-2 665,-88 8-1,221-31-1423,85-22-1,-95 17-386,0 2-1,1 2 1,53-1-1,-184 37 1180,8-2 485,0-5-1,-1-2 1,-84 10-1,285-37-1898,-70 0 702,8-2-1260,98-3 1,-197 27 2588,-42 10 214,-1-3-1,-129 18 1,190-38-1068,41-4-398,-1-1 1,1 0-1,-1-2 1,0-2-1,36-14 1,-7 3-197,100-30-1175,-227 55 3372,-62 30-1146,80-20-237,-87 15 1,254-36-1691,80-37-718,-251 44 4066,-54 20-1255,82-14-568,-2-2 0,-46 3 1,132-12-673,0-3 0,0-2 0,68-21 0,-54 13-321,-74 15 1119,0 0-1,1 0 1,-1 1 0,-14 1-1,-51 12 406,-142 43-1,144-34-457,60-20-263,-18 6 45,28-8-69,1 0-1,-1 1 1,0-1-1,0 0 0,0 0 1,0 1-1,1-1 0,-1 1 1,0-1-1,1 0 1,-1 1-1,0-1 0,1 1 1,-1 0-1,0-1 0,1 1 1,-1 0-1,1-1 1,-1 1-1,1 0 0,-1 1 1,1-1-34,1 0 1,0 0-1,0 0 1,-1 0-1,1 0 0,0 0 1,0 0-1,0-1 1,0 1-1,0 0 1,0 0-1,0-1 1,0 1-1,1-1 1,-1 1-1,0-1 0,0 1 1,0-1-1,1 0 1,-1 1-1,0-1 1,3 0-1,4 2-109,101 29-1199,-56-20-1716,-19-6-2407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5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6691,'0'0'2900,"18"-1"-1846,61-1-59,-77 1-950,0 1 0,0 0 0,0 0 0,1 0 0,-1 0 0,0 0 0,0 1 0,0-1 0,1 1 0,-1-1 0,0 1 0,0 0 0,0 0 0,0 0 0,0 0 0,0 0 0,-1 0 0,1 0 0,0 1 0,-1-1 0,1 1 1,0-1-1,-1 1 0,0 0 0,1 0 0,-1-1 0,0 1 0,0 0 0,0 0 0,0 0 0,0 0 0,-1 0 0,2 3 0,-2 1 21,1-1 1,-1 1-1,1 0 1,-2 0-1,1 0 1,-1 0-1,0-1 1,0 1-1,-3 8 1,-18 30 564,19-39-527,-1 0 0,1 0 0,0 1 0,1 0 0,-1-1 0,1 1-1,0 0 1,0 0 0,1 0 0,0 0 0,0 8 0,1-12-103,0-1 0,1 1 0,-1 0 1,1 0-1,0-1 0,0 1 0,0 0 0,0-1 0,0 1 1,0-1-1,0 1 0,0-1 0,0 0 0,1 1 1,-1-1-1,0 0 0,1 0 0,0 0 0,-1 0 0,1 0 1,-1 0-1,1 0 0,0-1 0,0 1 0,-1-1 0,1 1 1,0-1-1,0 1 0,0-1 0,2 0 0,12 2-20,0 0 0,24-2 0,-31 0-22,5 0-377,-1 0 0,0-2 0,0 1 0,0-2 0,0 0-1,-1 0 1,15-6 0,-24 8-88,-1 0 0,0-1 0,1 1 0,-1 0-1,0-1 1,0 0 0,0 1 0,0-1 0,3-3 0,4-12-6388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14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5186,'0'0'2071,"18"2"-1298,233 8 1324,-230-11-2041,22 0 38,-40 1-81,-1 0 1,1 0-1,-1 1 1,1-1 0,-1 1-1,1-1 1,-1 1-1,0 0 1,1 0-1,-1 0 1,0 0-1,3 2 1,-4 2 451,-9-3 590,-398 9 1079,320-11-599,268-4-1481,2 1-3950,-340 15 4658,-22 1 1904,262-14-3583,-1 4-1,131 21 0,-212-24 831,0 1 1,0-1-1,0 0 0,0 1 1,0-1-1,0 1 0,0 0 1,0 0-1,0 0 0,0 0 1,0 0-1,0 0 0,-1 0 1,3 3-1,-4-4 79,1 1 1,-1-1-1,0 1 0,-1-1 0,1 1 1,0 0-1,0-1 0,0 1 0,0-1 1,0 1-1,0-1 0,-1 1 0,1-1 1,0 1-1,0-1 0,-1 1 1,1-1-1,0 1 0,-1-1 0,1 0 1,-1 1-1,1-1 0,0 1 0,-1-1 1,1 0-1,-1 0 0,1 1 1,-1-1-1,1 0 0,-1 0 0,1 1 1,-1-1-1,-10 5 114,0 0 0,-1-1 0,-15 4 0,-14 0 1029,-1-1 1,-80 3 0,161-12-1164,0-2 1,-1-2-1,41-12 1,-34 8-400,92-10 4499,-137 20-4099,0-1 51,0 1 45,0-12 935,0 6-773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14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600 145 4962,'0'0'1926,"-23"-15"-597,-76-49-451,83 55-501,0 0 0,-1 1-1,0 1 1,0 0 0,-1 1 0,-32-6 0,16 8 227,-1 1 0,-37 2 0,59 1-457,7 0-128,-1 0 0,1 1 0,0 0 0,-1 0 0,1 0 0,0 1 0,-1 0 0,1 0 0,0 0 0,0 1 1,1 0-1,-1 0 0,0 1 0,1-1 0,0 1 0,0 0 0,0 1 0,0-1 0,1 1 0,0 0 0,0 0 1,0 0-1,1 1 0,-1 0 0,1-1 0,1 1 0,-1 0 0,-2 10 0,-3 10 24,2 0 0,2 1 0,0-1 0,1 1 0,2 43 0,1-40-49,2 0 1,1-1-1,1 1 1,2-1 0,0 0-1,2-1 1,2 1-1,22 47 1,-24-60 0,1-1 0,1 1 1,0-1-1,1-1 0,1 0 0,0 0 0,1-1 1,0-1-1,1 0 0,0-1 0,1-1 0,0 0 1,1-1-1,0 0 0,29 10 0,-20-12-23,1-1 0,0-1 0,0-1 0,0-1-1,0-1 1,1-2 0,-1-1 0,47-7 0,-58 5 64,0 0 1,0-2 0,-1 0-1,0 0 1,0-1-1,0-1 1,-1 0 0,0-1-1,0-1 1,-1 0 0,0 0-1,-1-1 1,0-1-1,0 0 1,-1-1 0,-1 1-1,0-2 1,-1 1-1,0-1 1,0-1 0,-2 1-1,0-1 1,0-1 0,-1 1-1,-1-1 1,-1 1-1,0-1 1,2-22 0,-4 16 206,-1-1 1,0 1-1,-5-27 1,3 37-188,0 0 0,-1 1 0,0-1 0,-1 1 0,0 0 0,-1 0 0,0 0 0,-7-9 0,3 5-77,-2 1 1,0 0 0,0 1-1,-1 0 1,-1 1 0,1 0-1,-2 1 1,0 1 0,0 0-1,0 1 1,-1 0 0,-1 1-1,1 1 1,-1 0-1,-31-6 1,27 11-1917,7 4-2363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15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1787 259 7443,'0'0'5408,"-14"16"-4709,-44 48-355,53-59-256,0-1 0,-1 1 0,0-1 0,0 0 0,0 0 0,0-1 0,-1 0 0,1 0 0,-1 0 0,0-1 1,0 0-1,0-1 0,0 1 0,0-1 0,0 0 0,-9-1 0,-9 2 192,-24 2 316,-73-3-1,56-2-198,-14-3 34,0-5 1,-111-24 0,122 19-172,-344-99 470,221 54-134,105 37-440,56 16-94,0-2 1,0-1 0,1-1 0,-57-29-1,86 39-184,0-1 0,1 1 0,-1 0 0,0-1 0,1 1-1,-1-1 1,0 1 0,1-1 0,-1 1 0,1-1-1,-1 1 1,1-1 0,-1 0 0,1 1 0,-1-1-1,1 0 1,-1 1 0,1-1 0,0 0 0,-1 0-1,1 1 1,0-1 0,0 0 0,0 0 0,0 1 0,0-1-1,-1 0 1,2-1 0,-1 1-7,1-1-1,-1 1 1,1 0-1,0 0 1,0 0 0,0-1-1,0 1 1,0 0-1,0 0 1,0 0-1,0 0 1,0 1 0,0-1-1,2-1 1,8-3-948,-1 0 0,22-7 0,-26 10-49,7-3-2313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16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7139,'0'0'5411,"-6"7"-4691,5-6-709,-1 1 0,1-1-1,0 1 1,0 0 0,0 0 0,0-1-1,0 1 1,0 0 0,0 0 0,0 4-1,0-5-7,1 0 0,0-1-1,0 1 1,0 0 0,1 0-1,-1 0 1,0 0-1,0 0 1,0-1 0,1 1-1,-1 0 1,0 0 0,1 0-1,-1-1 1,1 1-1,-1 0 1,1 0 0,-1-1-1,1 1 1,0 0 0,5 3 38,0 0 0,0 0 1,0-1-1,0 0 0,1 0 1,-1-1-1,12 3 0,10 2 134,1-1 0,45 3 0,-48-7-286,0 1 0,0 2-1,46 13 1,-63-11-1142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3:1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7972,'0'0'2289,"-39"99"-1537,37-30-128,2 9-464,0 6 65,4-4-209,14-6-16,9-9-497,-16-55-2288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1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11125,'0'0'3602,"80"2"-6564,-27-16 641,-30 7-464,-4 2-352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1313,'0'0'2161</inkml:trace>
  <inkml:trace contextRef="#ctx0" brushRef="#br0" timeOffset="1">337 1 4002,'0'0'6947,"61"10"-7203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2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23 6627,'0'0'8017,"-4"-5"-7497,3 4-491,0-1-1,0 1 0,0-1 1,0 1-1,-1 0 0,1 0 1,0 0-1,-1 0 0,1 0 1,-1 0-1,1 0 0,-1 0 1,1 0-1,-5 0 0,5 1-26,0 0 0,-1 1 0,1-1 0,-1 0 0,1 1 0,0 0 0,0-1 0,-1 1 0,1 0 0,0 0 0,0-1 0,0 1 0,0 0 0,-1 0 0,2 0 0,-1 0 0,0 1 0,0-1 0,0 0 0,0 0 0,1 0 0,-1 1 0,0-1 0,0 3 0,-17 34-40,2 2 1,1 0-1,2 0 0,2 1 1,2 1-1,-6 58 0,14-92 47,-1 12-21,0-1 0,1 1 0,1 0 0,4 25 0,-3-43 1,-1 0-1,1 0 1,0 0-1,0 0 1,0 0-1,0-1 0,0 1 1,0 0-1,0 0 1,0-1-1,1 1 1,-1-1-1,1 1 1,-1-1-1,1 0 0,0 0 1,0 1-1,-1-1 1,1 0-1,0 0 1,0-1-1,0 1 1,0 0-1,0-1 0,4 1 1,-2 0-16,0 0 0,0-1-1,0 0 1,0 0 0,1 0 0,-1 0 0,0 0 0,0-1 0,0 0 0,0 0-1,0 0 1,0 0 0,3-3 0,0 0 10,-1-1 0,1 0 0,-1 0 0,-1-1 0,1 1 0,-1-1 0,0-1 0,0 1 0,-1-1 0,6-11 0,6-12 62,11-33 1,-17 38-21,-2 1-1,-1-1 1,-2-1 0,0 1-1,-1-1 1,-2 0 0,0-28-1,-2 53-64,0 0-1,0 0 1,0 0 0,0 0-1,0 0 1,0 0-1,0 0 1,0-1-1,-1 1 1,1 0-1,0 0 1,-1 0-1,1 0 1,-1 0-1,1 0 1,-1 0-1,1 1 1,-1-1 0,0 0-1,1 0 1,-1 0-1,0 0 1,0 1-1,1-1 1,-1 0-1,-1 0 1,-2 0-627,1 0 1,0 1-1,-1-1 1,1 1-1,-1-1 1,1 1-1,-5 1 1,5-1-6,-13 0-4416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3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3522,'0'0'6995,"135"55"-6755,-88-51-16,-3-1-224,-33-3-2529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6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3698,'9'8'15119,"-8"15"-16211,-2-18 1674,1 6-587,0 0 1,1 0-1,0 0 0,1 0 1,0 0-1,1-1 1,3 12-1,-5-19-44,1 0 1,-1 0-1,1 0 1,0-1-1,0 1 1,0 0-1,0-1 1,0 1-1,1-1 1,-1 0-1,1 1 1,-1-1-1,1 0 1,0-1-1,0 1 1,0 0-1,0-1 0,0 0 1,0 1-1,0-1 1,0-1-1,1 1 1,-1 0-1,0-1 1,1 1-1,5-1 1,-5-1 14,0 1 1,0-1-1,0 0 1,-1 1-1,1-2 1,0 1-1,-1 0 1,1-1-1,-1 1 1,0-1-1,1 0 1,-1 0-1,0-1 1,0 1-1,0-1 1,-1 1-1,1-1 1,-1 0 0,1 0-1,-1 0 1,0 0-1,0 0 1,0-1-1,0 1 1,-1-1-1,0 1 1,2-6-1,0 0 54,-1 0-1,1-1 1,-2 1-1,0 0 1,0 0-1,0-1 1,-1 1-1,-1-1 1,1 1-1,-4-16 1,2 21 13,1 1 0,-1-1 1,1 0-1,-1 1 0,0-1 0,0 1 1,-1 0-1,1-1 0,-1 1 0,1 0 1,-1 0-1,0 1 0,0-1 0,-1 1 1,1-1-1,0 1 0,-1 0 0,1 0 1,-8-2-1,2 0-48,-1 1 0,0 1 0,0 0 0,1 0 0,-1 1 0,-18-1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46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3009,'0'0'10157,"-8"2"-9359,3-1-729,-14 6-6,20-3-43,16-1 73,472 26 3525,-158-17-3101,-8 25-367,-224-24-188,25-3-1230,-69-9-6460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7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7876,'0'0'7115,"-9"6"-6984,7-5-129,-2 1-1,0 0-1,0 1 1,0-1-1,0 1 0,1 0 1,0 0-1,-1 0 1,1 0-1,0 1 1,0-1-1,1 1 0,-1 0 1,1 0-1,0 0 1,0 0-1,0 0 0,0 1 1,-1 5-1,-5 39 39,1 0 0,3 1 0,2 0 0,7 78 0,-4-121-21,-1 0 1,1 0-1,1-1 1,0 1-1,0 0 0,0-1 1,0 1-1,1-1 1,0 0-1,6 8 0,-7-11-193,0 0-1,0-1 1,1 1-1,-1-1 1,1 1-1,0-1 1,0 0-1,0 0 0,0 0 1,0-1-1,0 1 1,0-1-1,0 1 1,1-1-1,-1 0 1,1 0-1,-1-1 0,1 1 1,-1-1-1,6 1 1,-1-3-2696,-2-8-755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8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9604,'0'0'1233,"-7"99"-1153,3-68-64,2-2 80,0-3-96,2-6-16,0-3-336,0-3-1425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8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9 1169,'0'0'7168,"6"-7"-4777,-7 7-2364,1-1 0,0 1 0,-1 0 1,1 0-1,0 0 0,-1 0 1,1 0-1,0 0 0,-1 0 1,1 0-1,0 0 0,-1 0 0,1 0 1,0 0-1,-1 0 0,1 0 1,0 0-1,0 0 0,-1 0 0,1 0 1,0 0-1,-1 0 0,1 0 1,0 1-1,-1-1 0,1 0 1,0 0-1,0 0 0,-1 1 0,1-1 1,0 0-1,0 0 0,-1 1 1,1-1-1,-13 10 55,-11 10-81,5-5-11,0 2 1,1 0-1,-20 24 1,37-40 0,1 0 0,-1 0 0,1 0-1,-1 1 1,1-1 0,-1 0 0,1 0 0,-1 0 0,1 0-1,0 1 1,0-1 0,0 0 0,0 0 0,0 1 0,0-1-1,0 0 1,0 0 0,0 0 0,0 1 0,1-1 0,-1 0-1,0 0 1,1 0 0,-1 1 0,1-1 0,-1 0 0,1 0-1,1 1 1,26 27 226,-20-23-136,77 83-839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8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7587,'0'0'2666,"15"17"-1789,46 58-223,-55-67-581,-1 1 0,0 0 0,-1 0 0,0 1 0,0-1 0,-1 1 1,0 0-1,-1 0 0,0 0 0,-1 0 0,0 0 0,-1 20 0,1-17-36,0 25 140,-1 0-1,-6 41 1,4-64-158,-1 0 0,-1 0 0,0-1 0,0 1 0,-2-1 1,0-1-1,-1 1 0,-10 16 0,14-26-306,3-3 166,0 0 1,-1-1 0,1 1-1,0 0 1,-1 0 0,1-1-1,-1 1 1,1-1 0,-1 1-1,1 0 1,-1-1 0,0 1 0,1-1-1,-1 1 1,0-1 0,1 0-1,-1 1 1,0-1 0,1 0-1,-1 1 1,0-1 0,0 0-1,0 0 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4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7796,'0'0'5058,"-3"18"-4986,-23 259-56,26-252-14,-1-12-3,1 0-1,0 1 0,1-1 0,1 1 0,4 18 1,-5-29-8,0 0 0,0 0 1,0 0-1,1 0 0,-1-1 0,1 1 1,0 0-1,-1-1 0,1 1 1,0-1-1,1 0 0,-1 0 0,0 0 1,1 0-1,-1 0 0,1 0 1,-1-1-1,1 1 0,0-1 1,0 0-1,0 0 0,0 0 0,0 0 1,0 0-1,0 0 0,0-1 1,0 0-1,0 0 0,4 0 0,1 0 14,0-1-1,0 0 1,-1-1-1,1 0 1,0 0 0,0-1-1,-1 0 1,0 0-1,1 0 1,-1-1-1,0-1 1,-1 1-1,1-1 1,-1 0-1,0 0 1,0-1-1,-1 0 1,6-6-1,0-2 78,0 0-1,-1 0 1,-1-1 0,-1 0-1,0-1 1,0 1 0,7-26-1,-11 21-418,-1-1-1,0 1 0,-2-1 0,0 0 0,-3-22 0,-1 31-2325,-9 9-1896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6915,'0'0'4514,"137"39"-4434,-86-37-80,1 0-192,-39-2-3089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5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7844,'0'0'3623,"1"15"-3357,4 176-807,-5-190 501,0-1 0,0 0 0,0 0 0,0 1 0,0-1 1,0 0-1,0 0 0,0 0 0,0 1 0,0-1 0,0 0 0,0 0 0,0 1 1,1-1-1,-1 0 0,0 0 0,0 0 0,0 1 0,0-1 0,0 0 0,1 0 1,-1 0-1,0 0 0,0 1 0,0-1 0,0 0 0,1 0 0,-1 0 0,0 0 0,0 0 1,0 0-1,1 1 0,-1-1 0,0 0 0,0 0 0,1 0 0,-1 0 0,0 0 1,0 0-1,1 0 0,-1 0 0,0 0 0,0 0 0,1 0 0,-1 0 0,0 0 1,0 0-1,0-1 0,1 1 0,-1 0 0,0 0 0,0 0 0,0 0 0,1 0 1,-1 0-1,0-1 0,0 1 0,0 0 0,1 0 0,12-12-950,-3-2 633,-1-1 0,9-19 0,-11 19 346,1 0-1,0 1 0,13-17 0,-20 31 53,-1-1 0,1 0 0,0 0-1,0 0 1,-1 0 0,1 1 0,0-1 0,0 0 0,0 1 0,0-1 0,0 1-1,0-1 1,0 1 0,0 0 0,0-1 0,0 1 0,0 0 0,0-1-1,0 1 1,0 0 0,0 0 0,0 0 0,1 0 0,-1 0 0,0 0-1,0 1 1,0-1 0,0 0 0,0 0 0,0 1 0,0-1 0,0 1-1,0-1 1,0 1 0,0-1 0,0 1 0,0 0 0,-1-1 0,1 1-1,0 0 1,0 0 0,-1-1 0,1 1 0,0 0 0,-1 0 0,1 0-1,-1 0 1,1 0 0,-1 0 0,1 0 0,-1 0 0,0 0 0,1 1-1,1 26 344,-1 48 0,-2-40-2408,1-24-2111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6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87 6451,'0'0'7753,"-19"-7"-7081,-1-2-512,-16-7 132,-68-20 0,77 30-528,-1 1 0,0 1 0,-39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7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1 206 8036,'0'0'1406,"8"-7"-1225,-3 4-129,1-1 1,-2-1-1,1 1 1,0-1-1,-1 1 0,0-1 1,0-1-1,0 1 0,-1 0 1,0-1-1,0 0 0,0 0 1,-1 0-1,1 0 0,0-7 1,-1-7-34,-1-39 1,-1 35 15,0 24-6,0-1-1,0 1 0,0 0 0,-1-1 0,1 1 0,0 0 0,0-1 0,0 1 0,-1 0 1,1 0-1,0-1 0,0 1 0,-1 0 0,1-1 0,0 1 0,-1 0 0,1 0 0,0 0 1,-1-1-1,1 1 0,0 0 0,-1 0 0,1 0 0,0 0 0,-1 0 0,1 0 0,-1 0 1,1 0-1,0 0 0,-1 0 0,1 0 0,0 0 0,-1 0 0,1 0 0,-1 0 0,1 0 1,0 0-1,-1 0 0,1 0 0,0 1 0,-1-1 0,1 0 0,0 0 0,-1 0 0,1 1 1,-2-1 49,1 1 0,0-1 0,0 1 0,-1 0 0,1-1 0,0 1 1,0 0-1,0 0 0,0 0 0,0 0 0,0 0 0,0 0 0,0 0 0,-1 2 1,-4 14-83,0 1 0,2 0 0,0 0 0,-2 36 0,3 79-45,3-94-16,-1-5-610,2 36-2187,0-64 1957,-1-1 1,2 1-1,-1-1 1,0 0 0,5 10-1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7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1 928,'0'0'3554,"-55"41"-2257,47-23 191,6 5-703,2-1-593,0 2-144,6-4 48,13-4-96,2-6 0,2-8-64,-1-2-1089,-16 0-383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54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 0,'0'0'67,"-12"14"-35,-38 44 34,48-56 69,1 0-1,-1 0 0,0 0 0,0 0 0,-1 0 0,1-1 0,0 1 0,-5 2 0,6-4 409,-1 1 0,1-1 0,-1 0 0,0 1 0,1-1-1,-1 0 1,1 0 0,-1 0 0,1 0 0,-1 0 0,0-1-1,1 1 1,-4-1 0,-3 0 2112,31-4 2279,20-2-4890,409-4 2295,-286 13-1989,-107 1-233,61 10 0,26 2 297,-56-6-77,0 4 0,171 48 0,-216-49-246,58 11-48,114 12 0,-107-27 17,127-8 0,-105-2-18,243 11-76,-267-9-8,-49-1 76,105 12 0,-108-5 2,61-1-1,-28-2 12,-21 7 9,-67-10-47,-1 0 0,1 1 1,0-1-1,0 1 0,0-1 1,-1 0-1,1 1 0,0-1 0,0 1 1,-1 0-1,1-1 0,0 1 1,-1 0-1,1-1 0,-1 1 1,1 0-1,-1 0 0,1-1 0,-1 1 1,0 0-1,1 0 0,-1 0 1,0 0-1,1 1 0,2 12-1205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8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12278,'0'0'528,"110"12"-1312,-40-10-417,-38-2-1296,1 0-1505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4162,'0'0'2881,"119"32"-2208,-88-32-273,5 0-256,-4 0-144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8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2161,'0'0'7956,"127"3"-7876,-84-3-80,3-8 0,1-4-192,5 0-1713,-37 8-977</inkml:trace>
  <inkml:trace contextRef="#ctx0" brushRef="#br0" timeOffset="1">644 29 3938,'0'0'3393,"99"-13"-3313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9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4978,'0'0'464,"117"17"-415,-71-15-17,1-1-16,1-1 32,3 0-16,0 0 32,-3-12-64,-37 6-1505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9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8340,'0'0'0,"108"7"-240,-32-7 240,-42 0-1313,-1-4-2945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9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1649,'0'0'2129,"102"0"-625,-81 0-335,-2 0-161,2 0-511,0-7-497,-19 2-353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0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6963,'0'0'5715,"-9"123"-5715,9-77-2193,0-3-528,4-29-1249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0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2497,'0'0'1985,"0"113"-656,0-70-385,0-2 65,0 5-577,0-3-368,0 1-64,0-1-288,0-2-801,0-34-752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0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4610,'0'0'1937</inkml:trace>
  <inkml:trace contextRef="#ctx0" brushRef="#br0" timeOffset="1">4 286 5330,'0'0'3858,"-4"64"-8020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0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1072,'0'0'3682,"-21"91"-5699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44:0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13414,'17'11'123,"309"243"1126,-180-135-663,101 70-109,9-11 0,399 207-1,-453-288-277,-95-61-1292,-83-29-450,1-2 1,31 3-1,-96-28-9097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06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0 6915,'0'0'7897,"-19"9"-7649,0 0-249,-1 1 0,-18 14 1,34-21 1,1 0 0,-1 1 0,1-1 0,0 1 0,0 0 0,1 0 1,-1 0-1,1 0 0,0 0 0,0 1 0,0-1 0,0 1 0,1-1 0,0 1 1,0 0-1,0-1 0,0 9 0,-1 0 8,-1 0-21,1 1 0,1-1 0,0 1 0,1-1 0,0 1-1,1 0 1,3 17 0,-3-26 8,1 0 1,-1-1-1,1 1 0,0 0 0,0-1 0,1 0 0,-1 0 0,1 0 0,0 0 1,0 0-1,0 0 0,1-1 0,-1 1 0,1-1 0,0 0 0,0 0 1,0 0-1,0-1 0,1 1 0,-1-1 0,0 0 0,1-1 0,6 3 0,-4-2-33,0 0-1,0 0 1,0 0-1,0-1 1,0 0-1,1 0 1,-1-1-1,0 1 1,0-2-1,1 1 1,-1-1-1,0 0 1,0-1-1,0 0 1,0 0-1,0 0 1,0-1-1,-1 0 0,1 0 1,-1-1-1,0 0 1,0 0-1,0 0 1,0-1-1,-1 0 1,0 0-1,0 0 1,0-1-1,4-6 1,-4 5 19,0 0 1,0-1-1,-1 1 1,-1-1 0,1 0-1,-1 0 1,0 0-1,1-11 1,-1 1 117,-1-1 0,0-31 1,-3 44-44,1 1 1,-1-1 0,-1 1 0,1 0-1,-1-1 1,0 1 0,0 0 0,0 0-1,-1 0 1,-4-6 0,-36-44 286,39 52-143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06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7684,'0'0'4978,"43"3"-4434,-9-1-336,6-2 16,2 0-176,2 0-48,-1 0-816,-31-2-2994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0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6195,'0'0'2878,"-8"15"-2563,-21 52-27,27-62-261,0 1-1,0 0 0,1 0 0,0 0 1,0 0-1,0 0 0,1 1 0,0-1 1,0 0-1,0 0 0,3 10 0,-3-14-30,1 0 0,0 0 0,-1 0 0,1 0 0,0 0 0,0 0 0,0-1 0,0 1 0,1 0 0,-1-1 0,0 1 0,1-1 0,-1 1 0,1-1 0,-1 0 0,1 1 0,0-1-1,0 0 1,-1 0 0,1 0 0,0 0 0,0-1 0,0 1 0,0 0 0,0-1 0,0 1 0,0-1 0,0 0 0,0 0 0,3 0 0,-3 0 10,0 0 0,0 0-1,1 0 1,-1 0 0,0 0 0,0-1 0,0 1 0,0-1 0,0 1 0,0-1 0,0 0-1,0 0 1,0 0 0,0 0 0,-1 0 0,4-3 0,-2 1 25,0-1 1,-1 1-1,0-1 1,0 0-1,0 0 1,0 0-1,2-6 1,-1 1 67,0 0 1,-1 0-1,0 0 1,0 0-1,-1-1 1,0 1-1,0 0 1,-2-12-1,1 18-56,0 1-1,0 0 0,-1-1 0,1 1 1,-1-1-1,1 1 0,-1 0 1,0-1-1,0 1 0,0 0 0,0 0 1,-1 0-1,1 0 0,0 0 0,-1 0 1,1 0-1,-1 0 0,0 1 0,0-1 1,0 0-1,0 1 0,0 0 1,0-1-1,0 1 0,0 0 0,0 0 1,0 0-1,-1 0 0,1 1 0,0-1 1,-1 1-1,1-1 0,-1 1 1,1 0-1,-4 0 0,4 0-269,-8 1-2675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0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9652,'0'0'2065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4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3522,'0'0'10108,"-4"-1"-9483,3 1-605,0 0 1,0 0 0,-1 0 0,1 0 0,0 0-1,0 0 1,-1 1 0,1-1 0,0 0 0,0 1-1,0-1 1,-1 1 0,1-1 0,0 1 0,0-1-1,0 1 1,0 0 0,0-1 0,0 1 0,0 0-1,0 0 1,0 0 0,1 0 0,-2 2 0,-2 2 6,1 0 1,0 0 0,1 0-1,-1 1 1,-2 9 0,-1 9-83,-7 46 0,9-17 125,4 73 1,0-122-92,0 0 0,0-1-1,1 1 1,0 0-1,0 0 1,0 0 0,0-1-1,0 1 1,1 0 0,-1-1-1,1 0 1,0 1 0,0-1-1,1 0 1,-1 0 0,0 0-1,1 0 1,0 0 0,0-1-1,6 5 1,-6-5-281,1 0 1,0 0-1,0 0 0,0-1 1,0 1-1,0-1 0,0 0 0,0 0 1,0-1-1,1 1 0,4-1 1,3-2-3544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8868,'0'0'518,"6"-11"-590,56-105-8,-60 144 178,-2 40-12,0 24-844,0-30-3217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5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4562,'0'0'4226,"53"92"-3618,-51-52-192,-2 2 129,0 3-129,0 1-144,-15-2-48,-10 1-208,0-3 64,3-2-80,16-33-592,-2-2-2658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1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5603,'0'0'8601,"-17"10"-7897,4-2-614,6-5-74,1 0-1,-1 1 1,1 0-1,0 0 0,0 0 1,1 1-1,-1 0 1,1 0-1,0 0 0,0 1 1,1 0-1,0 0 1,0 0-1,0 0 0,1 1 1,-5 10-1,0 16-21,2 1 0,1-1 0,1 1-1,2 0 1,5 66 0,-3-90 1,1 0-1,0-1 1,1 1 0,0 0-1,1 0 1,0-1 0,0 1-1,1-1 1,10 17 0,-11-21-1,1 0 0,0 0 1,0 0-1,0-1 0,0 1 1,1-1-1,0 0 1,0-1-1,0 1 0,0-1 1,0 0-1,1 0 0,0 0 1,-1-1-1,1 0 0,0 0 1,9 1-1,-7-1-3,1-1-1,0 0 1,-1-1-1,1 0 1,-1 0-1,1-1 1,0 0 0,-1-1-1,1 1 1,-1-2-1,0 1 1,0-1-1,0 0 1,12-7-1,-11 4 22,0-1 0,-1 1 0,1-1 0,-2-1-1,1 0 1,-1 0 0,0 0 0,-1-1 0,1 0 0,-2 0-1,7-13 1,-3-1 2,-1 1-1,-2-1 0,0 0 1,-1-1-1,-1 1 0,-1-1 1,-1 0-1,-2 1 0,0-1 1,-6-42-1,5 59-11,-1 1 1,1 0-1,-1 0 0,-1-1 1,1 1-1,-1 1 0,0-1 1,0 0-1,-1 1 1,-4-6-1,7 9-218,-1 0 1,0 0-1,0-1 0,0 1 1,-1 0-1,1 0 1,0 1-1,-1-1 0,0 0 1,1 1-1,-1 0 0,0 0 1,1-1-1,-1 2 1,0-1-1,0 0 0,0 0 1,0 1-1,0 0 0,0-1 1,0 1-1,0 0 1,-5 1-1,-9 5-5896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8932,'0'0'1873,"105"23"-1489,-56-20-320,4 2 0,-34-3-64,-4 0-3682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3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8612,'0'0'5781,"1"6"-5749,0 116 355,-1-63-3153,0-59 2648,0 0 1,1 0 0,-1 0-1,0 0 1,1 0 0,-1 0-1,1 0 1,-1 0 0,0 0-1,1 0 1,-1 0 0,0 0-1,1 0 1,-1-1 0,0 1 0,1 0-1,-1 0 1,0 0 0,1-1-1,-1 1 1,0 0 0,1 0-1,-1-1 1,0 1 0,0 0-1,0-1 1,1 1 0,-1 0 0,0-1-1,0 1 1,0 0 0,0-1-1,1 0 1,22-68-135,-15 44 306,13-34 0,-18 53 43,0 0 0,0 0-1,1 0 1,0 0 0,0 1 0,0 0-1,1-1 1,-1 1 0,1 1 0,7-6-1,-11 9-17,1 0-1,-1 0 0,0 0 0,1 0 0,-1 1 0,0-1 0,1 0 0,-1 1 0,1-1 0,-1 1 0,1 0 0,0-1 0,-1 1 0,1 0 0,-1 0 0,1 0 0,-1 0 1,1 0-1,0 0 0,-1 1 0,1-1 0,-1 0 0,1 1 0,-1-1 0,1 1 0,-1 0 0,1-1 0,-1 1 0,0 0 0,1 0 0,-1 0 0,0 0 0,0 0 1,0 0-1,0 0 0,0 0 0,0 1 0,0-1 0,0 0 0,0 1 0,0-1 0,-1 0 0,1 1 0,0-1 0,-1 1 0,1-1 0,-1 1 0,0 0 0,1 2 1,2 28 465,-1 0 1,-4 45 0,1-19-2660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44:0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1497 15767,'-164'107'480,"151"-107"81,18-25-561,60-55 96,35-46-80,39-33 112,39-32 32,31-16-80,19-5 48,-7 3-128,-19 15-80,-28 28-1025,-146 132-3345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6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3698,'0'0'9625,"0"4"-9406,7-22-177,1 1 0,0-1-1,18-26 1,-8 12-275,-16 31-27,0 7 126,0 16 118,-1 27 132,-1 60-398,0-62-3398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5410,'0'0'4467,"-65"106"-4195,65-65-96,0 5-160,0-1 0,4-6 0,11-6 0,4-8-32,0-9-657,2-10-479,-13-6-849,1 0-1040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7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3762,'0'0'6451,"81"103"-5651,-81-50-304,-3 5-336,-16-2-64,2 1-96,-4-10-1296,11-35-1586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8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6211,'0'0'6678,"-14"9"-6190,7-4-435,1-1-36,0 0 1,0 0-1,0 0 0,1 1 0,-1 0 0,1 0 0,0 0 1,1 0-1,-1 1 0,1 0 0,0 0 0,1 0 0,-1 1 1,1-1-1,-2 9 0,-6 31-14,3 2-1,1-1 1,3 1 0,3 81-1,1-124-9,0 0 0,1 0-1,0 0 1,0 0-1,0 0 1,0 0 0,1-1-1,0 1 1,0 0 0,0-1-1,1 0 1,-1 1-1,1-1 1,0 0 0,0 0-1,6 5 1,-7-7 2,1 0 1,-1 0-1,1-1 1,0 1-1,-1-1 1,1 1 0,0-1-1,0 0 1,0 0-1,0 0 1,1 0-1,-1-1 1,0 1-1,0-1 1,0 0-1,1 0 1,-1 0-1,0 0 1,0-1-1,0 1 1,0-1-1,0 0 1,1 0-1,-1 0 1,0 0-1,-1 0 1,6-3-1,0-2 31,0 0 0,0 0 0,0-1 0,0 0-1,-1 0 1,0-1 0,-1 0 0,0 0 0,0-1 0,6-11-1,-1-2 53,0 0 0,-1-1 0,8-30-1,-14 39-249,0-1 0,-2 1 0,0-1 0,0 0 0,-1 0 0,-1 0 0,-3-28 0,3 42 12,0 1-1,0-1 1,0 1 0,0-1 0,-1 0 0,1 1-1,0-1 1,0 1 0,0 0 0,-1-1-1,1 1 1,0-1 0,-1 1 0,1-1 0,0 1-1,-1 0 1,1-1 0,-1 1 0,1-1 0,0 1-1,-1 0 1,1 0 0,-1-1 0,1 1-1,-1 0 1,1 0 0,-1 0 0,1-1 0,-1 1-1,1 0 1,-1 0 0,1 0 0,-1 0 0,1 0-1,-1 0 1,0 0 0,0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8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7411,'0'0'5587,"67"25"-5123,-12-23-128,6-2-272,-3 0-64,-39 0-2369,-5 0-2817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1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74 5699,'0'0'6821,"-6"15"-6642,-17 49-69,22-60-105,0-1 0,0 0 0,0 0 0,0 1 0,0-1 0,1 0 0,0 1 0,-1-1 0,1 0 0,0 1 0,1-1 0,-1 1 0,1-1 0,-1 0 0,2 4 0,-1-6-7,0 0 0,0 0 0,0 0 0,0 0 0,1 0 0,-1 0-1,0-1 1,0 1 0,0 0 0,1-1 0,-1 1 0,0-1 0,1 1-1,-1-1 1,1 0 0,-1 0 0,0 0 0,1 1 0,-1-1 0,1 0-1,-1-1 1,0 1 0,1 0 0,-1 0 0,1-1 0,-1 1-1,0 0 1,3-2 0,-1 1 28,0-1-1,0 0 1,1 0-1,-1 0 1,0 0 0,0 0-1,-1 0 1,1-1-1,0 1 1,-1-1-1,1 0 1,-1 0-1,0 0 1,0 0 0,0 0-1,-1-1 1,1 1-1,-1 0 1,0-1-1,2-5 1,0-3 114,0 0 0,0 0 1,-1 0-1,0-24 0,-2 25-237,0 7 178,1-1 0,-1 1 0,-1 0 0,1-1 0,-1 1 0,-2-8 1,3 11-190,-1-1 1,0 1-1,0-1 1,0 1 0,0-1-1,0 1 1,0 0-1,-1 0 1,1 0 0,0-1-1,-1 1 1,1 0-1,-1 1 1,1-1 0,-1 0-1,1 0 1,-1 1-1,1-1 1,-1 1 0,-2-1-1,-5 0-3464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0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5667,'0'0'8105,"-5"6"-7767,-2 2-325,1 1 0,0 0 0,1 0-1,0 1 1,1-1 0,0 1-1,0 0 1,1 0 0,0 0 0,1 1-1,0-1 1,0 16 0,-1 11 17,2 0 0,6 54 1,-5-83-171,1-1 1,1 1-1,0-1 1,0 0-1,0 1 0,1-1 1,-1 0-1,2 0 1,-1-1-1,1 1 1,0-1-1,1 1 1,-1-1-1,1-1 1,1 1-1,6 5 1,-2-7-2772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0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4322,'0'0'3359,"7"-3"-3026,9 0 33,0 0 0,0 1 0,0 0 0,17 1 1,-32 1-366,0 0 1,0 0-1,0 0 1,0 0-1,0 1 1,0-1-1,0 0 1,0 0 0,0 1-1,0-1 1,0 1-1,-1-1 1,1 1-1,0-1 1,0 1 0,0-1-1,-1 1 1,1 0-1,0 0 1,0-1-1,-1 1 1,1 0 0,-1 0-1,1 0 1,-1 0-1,1 1 1,0 1 2,0 0 0,0 0 0,0 0 0,-1 0 0,1 1 0,-1-1 0,0 0 0,0 5 0,-1 0 10,1-1 1,-2 1-1,1-1 0,-1 0 1,0 0-1,-5 13 0,0-8 245,-1-1-1,0-1 0,0 1 0,-20 17 1,58-21-369,-1-3 328,-2 0-665,-9-3-2683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1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3778,'0'0'4082,"40"89"-3426,-36-53-240,-4 1-96,0 2 176,0-1-271,-7-4 175,-5-1-96,-1-4-240,3 0-64,1-5-384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29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7459,'0'0'3826,"-4"50"-11637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44:11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50 445 10565,'32'-13'-139,"390"-148"1777,-201 92-1113,3 11-1,2 9 1,2 11-1,391-17 1,-245 53-325,-464 7-157,-156 28 0,107-11-308,-321 38-734,-128 19 915,19 34 1581,569-113-1490,0 0 0,0 0 1,0 0-1,0 0 0,1 0 0,-1 0 1,0 0-1,0 0 0,0 0 1,0 0-1,0 0 0,0 1 1,0-1-1,0 0 0,0 0 1,0 0-1,0 0 0,0 0 1,0 0-1,0 0 0,0 0 1,0 0-1,0 0 0,0 0 0,0 0 1,0 0-1,0 1 0,1-1 1,-1 0-1,0 0 0,0 0 1,-1 0-1,1 0 0,0 0 1,0 0-1,0 0 0,0 0 1,0 0-1,0 1 0,0-1 1,0 0-1,0 0 0,0 0 0,0 0 1,0 0-1,0 0 0,0 0 1,0 0-1,15 3 16,537 13 178,-388-17-154,245-14 10,-128 2-68,-236 12 9,-40 1 29,-31 0 14,-180 0-332,-842 11-1061,911-5 1539,-221 4 1733,539-14-1643,289-46-1,-40-25 133,323-44-295,-466 106-883,-250 14-767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0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4482,'0'0'4130,"0"93"-4130,0-73-224,0 2-2001</inkml:trace>
  <inkml:trace contextRef="#ctx0" brushRef="#br0" timeOffset="1">27 350 496,'0'0'480,"0"88"-63,0-71 159,0 0 512,0 5-15,0 0-161,0 2-111,-2 0-225,-4-5 1057,-1 0-305,1-2 193,0-5-433,6 1-783,0 3-305,0-15-160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1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45 4642,'0'0'136,"-5"16"-98,1-2-33,-2 2 27,1 1-1,1-1 1,1 1-1,-3 33 0,5-32 21,-1 19 293,2-1 0,6 47-1,-5-73-290,1-1 0,-1 1-1,2-1 1,0 0-1,0 0 1,0 0-1,1 0 1,1 0-1,-1-1 1,1 0-1,1 0 1,-1 0-1,14 13 1,-17-20-52,-1 1 0,1-1 0,0 1 0,0-1 0,-1 0 0,1 0 0,0 1 0,0-1 0,0-1 0,0 1 1,0 0-1,0 0 0,0-1 0,1 1 0,-1-1 0,0 0 0,0 0 0,0 0 0,1 0 0,-1 0 0,0 0 0,0 0 0,0-1 0,0 1 0,0-1 1,1 0-1,-1 1 0,0-1 0,0 0 0,0 0 0,-1 0 0,1-1 0,0 1 0,0 0 0,-1-1 0,1 1 0,0-1 0,-1 1 0,2-4 0,4-3 63,-1-1 0,0 0 0,-1 0 0,0 0-1,0-1 1,5-17 0,-1-6 223,-1 0 0,-2 0-1,-2 0 1,-1-1 0,-1 0 0,-6-58-1,3 84-133,0 0 0,0 0 0,-1 1 0,0-1 0,0 1 0,-1 0 0,0-1 0,-7-11 0,8 16-99,0 0-1,0 0 0,0 0 1,0 1-1,-1-1 1,1 1-1,-1-1 0,1 1 1,-1 0-1,0 0 1,0 0-1,0 0 0,0 1 1,0-1-1,0 1 0,-1 0 1,1 0-1,0 0 1,-1 0-1,1 0 0,-7 1 1,10 0-158,0 0 0,-1 0 1,1 0-1,0 0 0,0 0 0,-1 0 0,1 0 1,0 1-1,0-1 0,-3 3-1130,3-3 1130,0 0 0,0 1 1,0-1-1,0 0 0,0 0 0,0 1 1,0-1-1,0 0 0,0 1 0,0-1 1,0 0-1,0 0 0,0 1 0,0-1 1,0 0-1,0 1 0,1-1 0,-1 3-925,0 14-3411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1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8436,'0'0'6003,"93"29"-6227,-34-19 224,3 2 0,-41-8-2113,-6 3-2289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2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6563,'0'0'5146,"8"14"-4844,-1 0-246,-1-4-34,0 1 0,-1-1-1,-1 1 1,0 1-1,0-1 1,-1 0 0,2 14-1,-3 0-51,-2-17-91,1-1-1,0 1 1,0-1-1,1 1 1,-1-1-1,2 1 1,-1-1 0,5 10-1,-6-17 45,-1 1 0,0-1-1,1 1 1,-1-1 0,0 1 0,1-1 0,-1 0-1,0 1 1,1-1 0,-1 0 0,1 1-1,-1-1 1,0 0 0,1 1 0,-1-1 0,1 0-1,-1 0 1,1 0 0,-1 1 0,1-1 0,-1 0-1,1 0 1,0 0 0,-1 0 0,1 0-1,-1 0 1,1 0 0,-1 0 0,1 0 0,-1 0-1,1 0 1,-1-1 0,1 1 0,-1 0-1,1 0 1,-1 0 0,1-1 0,-1 1 0,1 0-1,-1-1 1,0 1 0,1 0 0,-1-1 0,1 1-1,-1 0 1,0-1 0,1 1 0,-1-1-1,0 1 1,0-1 0,1 1 0,-1-1 0,0 0-1,14-26-1660,-14 27 1734,16-54-1599,1-4 1998,-14 51 293,0 0 0,0 0 1,0 1-1,1 0 0,7-11 0,-10 16-588,-1 0 0,1 0 0,0 0-1,0 0 1,0 0 0,0 0 0,0 0 0,0 0-1,0 0 1,0 1 0,0-1 0,0 0-1,0 1 1,0-1 0,1 1 0,-1-1-1,0 1 1,0 0 0,1-1 0,-1 1 0,0 0-1,0 0 1,1 0 0,-1 0 0,0 0-1,1 0 1,-1 0 0,0 0 0,1 1-1,-1-1 1,0 0 0,0 1 0,1-1 0,1 2-1,-1 0-36,0 0 0,0-1 0,0 1 0,0 0 0,-1 0 0,1 1-1,0-1 1,-1 0 0,0 0 0,1 1 0,-1-1 0,0 1 0,0-1 0,-1 1 0,2 3-1,3 49-1430,-5-37-2669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2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6211,'0'0'6659,"-40"112"-6419,40-65-80,0 3 64,0 1-144,4-6-32,15-6 64,3-10-112,3-7-1104,-15-22-1681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3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4930,'0'0'4170,"6"-5"-3695,-1 2-299,-1 0 0,1 0 0,0 0 0,1 0-1,-1 1 1,0 0 0,1 0 0,-1 0 0,1 1 0,-1 0 0,1 0 0,10-1-1,-15 2-154,1 0 0,-1 0 0,0 0 0,0 0 0,0 1 0,1-1 0,-1 0 0,0 1 0,0-1 0,0 0 0,0 1 0,0-1 0,0 1 0,0 0 0,0-1 0,0 1 0,0 0 0,0 0 0,0 0 0,0-1 0,0 1 0,-1 0 0,1 0 0,0 0 0,-1 0 0,1 0 0,0 1 0,-1-1 0,0 0 0,1 0 0,-1 0 0,1 2-1,0 4 24,-1 0 0,1 1-1,-1-1 1,-2 12-1,1 3-62,0-14 28,1 0-1,-2 0 1,1 1-1,-6 13 1,5-14-43,0 0 0,0 0 0,0 0 0,0 14-1,2-21 21,1 0-1,-1-1 1,1 1 0,-1-1-1,1 1 1,-1-1-1,1 1 1,-1-1-1,1 1 1,-1-1-1,1 1 1,-1-1-1,1 1 1,0-1-1,-1 0 1,1 0-1,0 1 1,0-1-1,-1 0 1,1 0-1,0 0 1,-1 0-1,1 0 1,0 1 0,0-1-1,-1-1 1,2 1-1,28 0-779,-23 0 323,-3 0 207,-3 0 49,0 1-1,1-1 0,-1 0 0,1 0 0,-1 0 0,0-1 0,1 1 1,-1 0-1,0 0 0,1-1 0,-1 1 0,0-1 0,1 1 0,-1-1 1,0 0-1,0 1 0,0-1 0,0 0 0,1 0 0,0-1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33.7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5827,'0'0'3313,"53"116"-3281,-40-76 208,1 1-64,-7 1 81,-3 3 223,-4-1-96,0 1 48,0-3-64,-15-1-208,-2-8 112,3-6-272,3-10-176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2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7844,'0'0'5042,"95"20"-4994,-71-13 128,-5 0-176,-3-4-656,-7 2-737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2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0 6499,'0'0'1435,"-3"21"-954,-20 126 1178,-19 458 462,37 3-2191,4-145 223,-4-391-137,-3-1 1,-19 82 0,-8 55 13,-11 187-2912,46-395 2882,-2 16 19,0 0 0,1 0 1,1 0-1,1 1 0,2 19 0,-2-33 28,1 0 0,-1 0 0,1 0 0,0-1 0,0 1-1,0 0 1,0-1 0,0 1 0,0-1 0,1 0 0,-1 0 0,1 0 0,-1 0 0,1 0-1,0 0 1,0-1 0,0 1 0,0-1 0,0 0 0,0 0 0,5 1 0,9 2 338,1 0 1,27 2 0,-38-5-393,123 9-169,-107-10-2265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1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8020,'0'0'2289,"10"0"-2529,312 5 1008,-320-5-763,1 0 0,-1 0 0,1 1 0,-1-1 0,0 0 0,1 1 0,-1-1 0,0 1 0,1 0 0,-1 0 0,0 0 0,0 0 0,0 0 0,0 0 0,0 1 0,0-1 0,0 1 0,0-1 0,0 1 0,-1 0 0,1 0 0,-1 0 0,1 0 0,1 3 0,-1 2 48,0-1-1,0 1 0,0-1 1,-1 1-1,-1 0 0,1 0 1,-1 12-1,0 49 229,1 131-69,-31 244 0,-51 506-66,80-837-144,-12 363 90,12-61-239,4-193-955,-2-217 1114,-1 0-1,0-1 0,-1 1 1,1 0-1,-1 0 1,1 0-1,-1 0 1,0 0-1,-1 0 1,1 0-1,-1-1 1,-3 7-1,2-6 151,-1-1 0,1 0-1,-1 0 1,0 0 0,0 0 0,0-1 0,0 1 0,0-1-1,0 0 1,-8 2 0,0 1 325,-120 43 3304,116-44-4051,-1 0 0,1 0 1,0-2-1,-1 0 0,1-1 0,-22-1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30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5571,'0'0'-302,"16"0"211,169-23 235,27-4 310,-117 23-46,0 4 0,0 4 1,139 24-1,113 31 351,384 14 0,-399-65-545,124 6 28,695 7 3966,-813-22-3339,-288-2-391,0-3-1,0-1 1,56-16 0,58-10 399,-15 8-505,-76 12-132,2 2 0,84-1-1,-130 11-179,-20-1 60,0 2 0,0 0-1,-1 0 1,1 0 0,17 4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3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1063 2561,'0'0'7884,"2"4"-7561,0-2-262,1 1 0,-1-1 0,1-1 1,-1 1-1,1 0 0,0 0 0,0-1 1,-1 0-1,1 1 0,0-1 0,1 0 1,-1-1-1,0 1 0,0 0 0,0-1 1,0 0-1,0 0 0,1 0 1,3 0-1,5 0 124,-1-1 0,1 0 1,-1 0-1,0-1 0,12-4 1,-10 1-69,0-1-1,-1-1 1,0 1 0,0-2 0,-1 0 0,0 0 0,0-1 0,-1-1-1,0 1 1,10-15 0,2-4 62,-1-1 0,31-56 0,-28 35-87,-2 0 0,-2-1 0,-2-2 0,-3 1 1,15-92-1,-16 31 657,1-194 0,-16 306-748,1 1-1,0-1 0,0 0 0,0 1 1,0-1-1,0 0 0,0 1 0,0-1 1,0 1-1,1-1 0,-1 0 0,0 1 1,0-1-1,0 1 0,1-1 0,-1 0 1,0 1-1,1-1 0,-1 1 0,1-1 1,-1 1-1,0-1 0,1 1 0,-1 0 1,1-1-1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43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8516,'0'0'1867,"9"-16"-1704,29-50 56,-35 62-193,-1 0 0,1 0 0,0 1 0,0-1 0,0 1 0,0 0 0,0 0 0,1 0 0,0 1 1,-1-1-1,1 1 0,0 0 0,0 0 0,0 0 0,1 0 0,4-1 0,-1 2 15,1 0 0,0 0 0,0 0 0,0 1-1,14 2 1,-21-2-30,1 1 5,0 0 0,0 0 0,0 0 0,0 0-1,0 1 1,0-1 0,0 1 0,0-1 0,0 1 0,-1 0 0,1 0 0,-1 0 0,1 1-1,-1-1 1,0 0 0,0 1 0,0 0 0,2 3 0,5 8-30,-1 1 0,8 20 0,-8-17-225,7 16-751,-9-17-1789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4:56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1 864,'0'0'13783,"-2"3"-13714,2-3-65,0 1 0,-1-1-1,1 0 1,0 1 0,0-1 0,0 1-1,-1-1 1,1 1 0,0-1 0,0 1-1,0-1 1,0 1 0,0-1 0,0 1 0,0 0-1,0-1 1,0 1 0,0-1 0,0 1-1,0-1 1,1 1 0,-1-1 0,0 1-1,0-1 1,0 0 0,1 1 0,-1-1 0,0 1-1,1-1 1,-1 1 0,0-1 0,1 1-1,22 12 231,39 4 200,-55-15-407,30 5 134,-1-2 0,74 0 0,-110-5-100,-12 0 193,-16 0-216,-33 1 15,1-3 0,-90-14 0,145 15-29,4 0-101,10 1-158,27-1 194,-18 0 48,1 1 1,-1 0 0,22 4-1,-33 0 5,-14 1 81,-15 2-16,-28 0 88,0-2 1,-71-2-1,120-3-269,13-5 116,0 0-1,1 1 1,-1 0-1,1 1 1,0 0-1,14 0 1,79-1 353,-106 4-363,73 0 4614,-82-3-1018,-18 3-4069,23 0 753,-187-4-375,190 4 88,6-1-374,-1 1 348,0-1 0,0 0 0,1 1 0,-1 0-1,0 0 1,1 1 0,5 0 0,5 1-14,175 10-496,-292-1 394,83-8 54,18-2-145,35-1-1080,-18-1 1252,13 1-71,-24 0 76,-14 1 21,-52 10 71,44-7-21,0-1-1,-33 3 0,101-4-2376,-11 1-2368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15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9764,'0'0'1564,"26"2"-1292,289 21 1766,108-14 128,148 6-519,-511-8-1391,28 0 2676,-88-7-2898,0 1-15,0-1 37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1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2017,'0'0'9428,"21"9"-8779,0 0-478,0 1-9,0-1 0,1-1 0,0-1 0,29 6 0,91 5 481,-94-15 2305,-458-22-2155,606 17-2872,-195 2 1957,-24 0 522,-7 0-223,9 1 247,-1-1 0,1-1 0,-30-5 0,89 2-7267,-18 0-147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29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12262,'0'0'1056,"-8"129"-1056,-7-47 144,2-1-112,0-10 48,7-6-80,4-12-112,2-7-944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29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3 4658,'0'0'4399,"3"-3"-3564,-6 7-872,-23 20 69,-1-2 1,-43 27-1,42-31 590,0 2 0,2 0 0,-45 45 0,69-62-592,0-1 0,-1 1 1,1 0-1,0-1 0,1 1 0,-1 0 0,0 0 0,1 0 0,0 1 0,-1-1 0,1 0 0,1 0 0,-1 1 0,0-1 0,1 0 0,0 1 1,-1-1-1,1 1 0,1-1 0,-1 0 0,0 1 0,1-1 0,0 0 0,0 1 0,0-1 0,0 0 0,0 0 0,1 0 0,-1 0 0,1 0 0,0 0 1,0 0-1,0 0 0,0-1 0,0 1 0,4 2 0,21 17 7,0-2 0,1-1 0,1-1 0,1-1 0,0-2 0,52 18 0,-55-27-2486,-13-2-2751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0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13142,'0'0'880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0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10949,'0'0'1521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0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4 14631,'0'0'1056,"101"-3"-912,-50 3 176,4 0-304,0 0-16,-2 0 0,-7 2-528,-14 4-1617</inkml:trace>
  <inkml:trace contextRef="#ctx0" brushRef="#br0" timeOffset="1">1 254 13430,'0'0'1617,"154"0"-1553,-82 0 32,2-2-64,-6-10-32,-7-3-1777,-19-6-2017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3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0 159 656,'0'0'7857,"19"2"-7803,60 4 111,-75-6-154,1-1 0,-1 1 0,1-1 0,-1 0 0,1 0 0,-1 0 0,1-1-1,-1 1 1,0-1 0,0 0 0,0 0 0,0-1 0,0 1 0,0-1 0,-1 0 0,6-5 0,-3 2-38,-1-1-1,0 0 1,0 0 0,0 0-1,-1 0 1,5-12 0,-7 15-60,-1 0 1,1-1 0,-1 1-1,0-1 1,0 0 0,0 1-1,0-10 1,-1 13 122,0 0 1,0-1-1,0 1 0,-1 0 1,1 0-1,0 0 0,0 0 1,-1 0-1,1 0 0,0 0 1,-1 0-1,1 0 0,-1 0 1,0 0-1,1 0 0,-1 0 1,0 0-1,1 0 0,-1 0 1,0 1-1,0-1 0,0 0 1,0 0-1,0 1 0,0-1 1,0 1-1,0-1 0,0 1 1,0-1-1,0 1 0,0 0 1,0 0-1,0-1 0,0 1 1,-1 0-1,0 0 0,-1 0 58,-1-1 0,1 1-1,-1 0 1,1 1 0,0-1-1,-1 1 1,1-1 0,0 1 0,-1 0-1,1 0 1,0 0 0,0 1-1,0-1 1,0 1 0,0 0-1,0-1 1,1 1 0,-1 1-1,0-1 1,1 0 0,0 1-1,-1-1 1,1 1 0,0-1 0,0 1-1,0 0 1,1 0 0,-1 0-1,1 0 1,0 0 0,0 1-1,0-1 1,-1 4 0,-1 1-60,1 1 1,0 0 0,0 0 0,1 0-1,0 0 1,1 1 0,0-1 0,0 0-1,1 0 1,0 0 0,1 0-1,0 0 1,4 13 0,-4-18-220,0 1 1,0-1-1,0 0 1,1 0-1,-1 0 0,1 0 1,0 0-1,0-1 1,0 1-1,1-1 0,-1 0 1,1 0-1,0 0 1,0 0-1,0-1 1,0 0-1,0 1 0,0-2 1,1 1-1,-1 0 1,1-1-1,-1 0 1,1 0-1,0 0 0,-1 0 1,1-1-1,5 0 1,13 0-3874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46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20 148 10373,'0'0'3580,"-5"1"-3511,-10 1-35,37-1 85,47-6 305,171-40 549,27-3-279,392 30-353,-447 20-148,-29-2 114,610-12 914,-728 10-875,-46 3-341,0-1 1,0-1 0,0 0 0,0-2 0,0 0 0,0-1 0,22-8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1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42 3554,'0'0'8628,"-52"123"-7860,32-23 384,1 12-463,3 0-257,5-6-416,7-7 112,2-8-128,2-19-16,0-16 0,10-20-1329,11-19-1152</inkml:trace>
  <inkml:trace contextRef="#ctx0" brushRef="#br0" timeOffset="1">308 1 9684,'0'0'4723,"2"92"-3859,-25 24-160,0 14-159,-1 5-97,3-5-384,5-14 48,7-14-112,9-18-160,0-26-1553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1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9 7635,'0'0'5267,"-97"-9"-3730,65 9-353,3 2-287,5 20-529,8 5-160,14 11-176,2 3 16,35-3-96,29-9-48,22-21-945,5-8-2352,-53-10-4611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2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1 315 10581,'0'0'3439,"19"-1"-3212,-2 1-187,-5 1-26,-1-1-1,1 0 0,-1-1 0,1-1 1,-1 0-1,1 0 0,-1-1 0,0 0 1,12-7-1,-14 6-31,0-1 0,-1-1-1,0 1 1,0-1 0,-1-1 0,0 0 0,0 0 0,0 0-1,-1-1 1,0 0 0,0 0 0,8-17 0,-8 12-79,-1 0 1,0 0-1,-1 0 1,-1-1-1,0 1 1,0-1-1,-2 0 1,1-21-1,-2 33 123,0 0-1,0 0 1,0 0-1,-1 0 1,1 0-1,0 0 1,-1 1-1,0-1 0,1 0 1,-1 0-1,0 0 1,0 1-1,0-1 1,0 0-1,0 1 0,0-1 1,-1 1-1,1 0 1,0-1-1,-1 1 1,1 0-1,-1 0 1,0 0-1,1 0 0,-1 0 1,0 0-1,0 0 1,1 0-1,-1 1 1,0-1-1,0 1 1,0-1-1,0 1 0,0 0 1,0 0-1,-2 0 1,-1 0 37,1 0 1,-1 0-1,1 0 1,0 1 0,-1 0-1,1 0 1,0 0-1,0 0 1,0 1-1,0 0 1,0 0-1,0 0 1,0 0 0,0 1-1,-6 4 1,-1 6-43,0 1 0,1-1 1,0 1-1,1 1 0,1 0 1,1 0-1,0 1 0,0 0 1,2 0-1,-4 18 0,1 0 24,2 0 0,2 0-1,-1 70 1,5-94-47,1 1-1,0-1 0,1 0 1,0 0-1,0 0 1,1 0-1,1 0 1,-1 0-1,1-1 0,1 1 1,0-1-1,0-1 1,1 1-1,0-1 1,1 0-1,14 15 0,-14-17-333,1 0-1,0-1 0,0 1 0,0-1 1,1-1-1,-1 0 0,1 0 1,0-1-1,0 0 0,1 0 0,15 2 1,32-2-3928,-26-3-1234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2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37 5266,'0'0'8452,"-20"-8"-7515,0 0-646,-42-11-1,60 18-269,0 1 0,-1 0 0,1 0 0,0 0 0,0 0 0,0 0 0,0 1 0,0-1 0,0 1 0,0-1 0,0 1 0,0 0 0,0 0 0,0 0 0,0 0 0,0 0 0,0 0-1,1 0 1,-1 1 0,1-1 0,-1 1 0,1-1 0,-1 1 0,1 0 0,-2 2 0,-1 3 16,0 0-1,1 0 0,0 0 1,-4 13-1,6-19-34,-2 8 11,1 0 1,0-1-1,0 1 1,1 0-1,0 0 1,1 0-1,0 0 1,0 0-1,1 0 1,0 0-1,5 17 1,-5-23-71,0 0 0,1 0 0,-1 1 1,1-1-1,0-1 0,-1 1 1,2 0-1,-1 0 0,0-1 1,0 1-1,1-1 0,-1 0 0,1 0 1,0 0-1,0 0 0,0 0 1,0 0-1,0-1 0,0 1 0,0-1 1,0 0-1,1 0 0,-1 0 1,0-1-1,1 1 0,-1-1 0,1 0 1,-1 0-1,1 0 0,-1 0 1,0 0-1,1-1 0,4-1 1,-2 1-264,-1-1 1,0 0-1,1 0 1,-1 0 0,0-1-1,0 1 1,0-1 0,-1 0-1,1-1 1,-1 1 0,1-1-1,-1 0 1,7-9 0,-2 1-503,0 0 1,0-1 0,12-26 0,-19 35 1014,-1 0-1,1 0 1,-1 0-1,0 0 1,0 0 0,0 0-1,-1 0 1,1 0 0,-6-11 2431,5 15-2472,-1 0 0,1 0 0,0 0 0,-6 1 2280,5 0-2281,-14 8 573,11 0-653,1 1 0,0-1 0,1 1 0,0-1 0,0 1 0,1 0 0,0 0 0,1-1 0,2 19 0,-2-6-29,0-17-62,1-1-1,-1 1 1,1-1 0,0 0-1,0 1 1,0-1-1,1 0 1,0 0-1,0 1 1,0-1-1,0-1 1,0 1-1,1 0 1,0 0-1,-1-1 1,1 0-1,1 1 1,-1-1-1,0 0 1,1-1 0,0 1-1,-1-1 1,1 1-1,0-1 1,0 0-1,1-1 1,-1 1-1,5 1 1,-3-2-260,-1 1 1,1-1-1,0 0 1,0 0-1,0-1 1,-1 0 0,1 0-1,0 0 1,0 0-1,0-1 1,0 0-1,-1-1 1,1 1-1,0-1 1,-1 0-1,1 0 1,-1-1-1,0 1 1,0-1 0,0-1-1,7-4 1,-1-3-446,0-1 0,0-1 0,-1 1 0,-1-2 0,0 1 1,0-1-1,11-30 0,-15 33 859,-1-1 0,-1 0 0,0 0 0,0 0 0,-1-1 0,0-19 0,-2 30 42,0 1 0,0 0 1,0-1-1,0 1 0,-1 0 1,1 0-1,0-1 0,-1 1 1,1 0-1,-1 0 0,1-1 0,-1 1 1,0 0-1,1 0 0,-1 0 1,0 0-1,0 0 0,0 0 1,0 0-1,1 0 0,-2 0 0,1 1 1,0-1-1,0 0 0,0 0 1,0 1-1,0-1 0,0 1 1,-1-1-1,-1 1 0,-2-2 376,0 2-1,0-1 1,0 0 0,0 1-1,-1 0 1,-7 1 0,11 0-502,0 0 0,0-1 0,0 1 0,1 0 0,-1 0 0,0 0 1,1 0-1,-1 0 0,1 1 0,-1-1 0,1 0 0,-1 1 0,1-1 1,0 1-1,0 0 0,0-1 0,0 1 0,0 0 0,0-1 0,0 1 0,1 0 1,-1 0-1,0 0 0,1 0 0,0 0 0,-1 2 0,-5 60 13,5-59-23,3 193 350,1-63-206,-3-134-195,0 0 0,0 0-1,-1 0 1,1 0 0,-1 0 0,1 0 0,-1 0 0,1 0-1,-1 0 1,1 0 0,-1 0 0,0 0 0,0-1 0,1 1-1,-1 0 1,0 0 0,0-1 0,0 1 0,0 0 0,0-1-1,0 1 1,0-1 0,0 0 0,0 1 0,0-1 0,0 0-1,0 1 1,0-1 0,0 0 0,0 0 0,0 0 0,-1 0-1,1 0 1,0 0 0,0 0 0,0-1 0,0 1 0,0 0-1,0 0 1,0-1 0,0 1 0,-2-2 0,3 1-221,-1-1 0,1 1 1,-1-1-1,1 1 1,0-1-1,-1 0 0,1 1 1,0-1-1,0 1 0,0-1 1,1 1-1,-1-4 0,1 3-377,1-12-3438,13-1-2020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3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67 6259,'0'0'7233,"-20"-10"-6108,-62-34-210,79 42-801,0 1-1,0-1 1,0 1-1,0 0 1,0-1-1,0 1 0,0 1 1,-1-1-1,1 0 1,0 1-1,-6 0 1,3 0 216,6 0-318,-1 0 0,1 0 0,0 0 0,-1 1 0,1-1 0,0 0 0,-1 0 0,1 0 0,0 1 0,-1-1 0,1 0 0,0 1 0,0-1 0,-1 0 0,1 0 0,0 1 0,0-1 0,0 1 0,0-1 0,-1 0 0,1 1 0,0-1 0,0 0 0,0 1 0,0-1 0,0 0 0,0 1 0,0-1 0,0 1 0,0-1 0,0 0 0,0 1 0,0-1 0,0 1 0,0-1 0,0 0 0,1 1 0,-1 1 23,1 15-34,1 0 0,7 28 1,-6-30 20,0 0 1,0-1 0,-2 1-1,1 25 1,-3-36-19,1 0-1,-1 1 1,0-1-1,0 0 1,0 0-1,-1 1 1,1-1 0,-1 0-1,0-1 1,0 1-1,0 0 1,-1-1-1,0 1 1,1-1 0,-1 1-1,0-1 1,0 0-1,-1-1 1,1 1-1,-6 3 1,-23 11 168,5-4-105,23-10-1634,28-12-6768,-4-5 1420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3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3586,'0'0'9564,"21"2"-9327,9 0-211,33-1-1,-57-2-41,0 0-1,0 0 1,0-1-1,0 0 0,0 0 1,-1 0-1,1-1 1,-1 0-1,1 0 1,-1 0-1,0-1 1,0 1-1,-1-1 1,1-1-1,-1 1 1,0-1-1,0 1 0,0-1 1,6-11-1,-8 14-2,-1-1-1,1 1 0,-1-1 0,0 0 1,0 1-1,0-1 0,0 0 0,0 0 1,0 0-1,-1 0 0,1 0 0,-1 0 1,0 0-1,0 0 0,0 0 0,-1-4 1,0 6 45,1-1 0,-1 0 1,0 1-1,1-1 0,-1 0 1,0 1-1,0-1 1,0 1-1,0 0 0,0-1 1,-1 1-1,1 0 0,0-1 1,-1 1-1,1 0 0,-1 0 1,1 0-1,-1 0 1,1 1-1,-1-1 0,0 0 1,1 1-1,-1-1 0,0 1 1,0-1-1,-3 1 1,-2-2 127,-1 1 1,0 1-1,1-1 1,-1 1-1,0 1 1,0-1-1,1 1 1,-1 1-1,-7 2 1,10-3-106,1 1 0,-1 1 0,1-1 0,0 1 1,0 0-1,0-1 0,0 2 0,0-1 0,1 0 0,0 1 0,-1 0 1,1-1-1,1 1 0,-1 1 0,-3 4 0,0 5 22,0 1 0,1-1 0,1 1 0,0 0 1,1 0-1,1 0 0,0 1 0,1-1 0,0 0 0,2 17 0,-1-26-68,1-1 0,-1 1 0,1-1-1,0 0 1,0 1 0,1-1 0,-1 0 0,1 0 0,0 0 0,1 0-1,-1 0 1,1 0 0,0-1 0,0 1 0,1-1 0,-1 0 0,1 0-1,0 0 1,0 0 0,0-1 0,0 1 0,7 3 0,-3-3-247,-1 0 0,1-1 0,0 1 0,1-1 0,11 2 0,-8-2-994,1-2 0,-1 1 0,15-1 0,-6-3-4049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4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409 32 8100,'0'0'6285,"-15"-5"-5663,-48-17-201,59 21-369,1 0-1,0 0 1,-1 0-1,1 1 1,0 0-1,-1-1 1,1 1-1,-1 0 1,1 0-1,0 1 1,-1-1-1,1 1 0,0 0 1,-6 2-1,7-2-33,0 0 0,0 0 0,0 1 0,0-1-1,0 1 1,0-1 0,1 1 0,-1 0 0,1 0-1,-1 0 1,1 0 0,0 0 0,0 0 0,0 0-1,0 0 1,-1 3 0,-1 7-21,1 0-1,0 0 1,1 0-1,0 0 1,1 1-1,2 15 1,-1-2 17,10 183 31,-11-206-42,0-1 0,0 1 0,0 0 0,-1-1 0,1 1 0,-1 0 0,0-1 0,0 1 0,0-1 0,0 1 0,0-1 0,-1 0 0,1 0 0,-1 1 0,1-1 0,-1 0 0,0 0 0,0 0 0,0-1 0,0 1 0,0 0 0,0-1 0,0 1 0,0-1 0,-1 0 0,1 0 0,-1 0 1,1 0-1,-1 0 0,1 0 0,-4 0 0,-9 2-44,0-1 0,0-1 0,0 0 0,-21-2 1,24 1-104,4 0-153,-28-3-1443,10-8-3834,4-2-2686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7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7732,'0'0'5021,"-5"25"-4629,-32 175 235,10-94-439,15-61-139,-8 53-1,19-96-157,1 0-1,0 0 1,0 1-1,-1-1 1,2 0-1,-1 0 1,0 0-1,0 0 1,1 0-1,-1 0 1,1 0-1,0 0 1,-1 0-1,2 2 1,-2-4 22,1 1 0,-1-1 0,0 0 0,0 1 1,1-1-1,-1 0 0,0 0 0,1 0 0,-1 1 1,0-1-1,1 0 0,-1 0 0,0 0 1,1 0-1,-1 0 0,0 1 0,1-1 0,-1 0 1,0 0-1,1 0 0,-1 0 0,1 0 0,-1 0 1,0 0-1,1 0 0,-1 0 0,0-1 0,1 1 1,15-13-2713,-4-4-1467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25 3394,'0'0'4794,"8"-5"-3994,26-15 177,-95 71 682,-13-3-1135,-115 55 0,188-102-505,1-1-1,-1 1 1,0 0-1,0-1 1,0 1-1,0 0 0,0 0 1,1 0-1,-1 0 1,0 0-1,1 0 0,-1 0 1,1 0-1,-1 0 1,1 0-1,-1 0 0,1 0 1,0 0-1,-1 0 1,1 1-1,0-1 1,0 0-1,0 0 0,0 0 1,0 0-1,0 0 1,0 1-1,1-1 0,-1 0 1,0 0-1,0 0 1,1 0-1,-1 0 1,1 0-1,-1 0 0,1 0 1,0 0-1,-1 0 1,1 0-1,1 1 0,3 6-20,0-1-1,0 0 0,12 11 1,9 7 137,2-2 0,0 0 1,2-2-1,0-1 0,1-2 0,39 18 1,-44-25-683,1-1 0,0-1 0,1-1 0,44 7 0,-49-13-3668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8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13542,'0'0'865,"112"17"-721,-76-10 0,2 1-48,2 1-64,-4-1-48,-5-1 16,-11-2-1825,-23 31-8756,-35-15 8756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2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0 16,'0'0'7737,"-16"20"-5846,7-7-1806,-3 1-24,1 1 0,0 0 0,1 0-1,1 2 1,1-1 0,0 1 0,1 0 0,-5 19 0,3-1 105,2 0 1,1 1-1,2 0 1,0 61-1,4-95-163,0 0 1,0-1-1,1 1 0,-1-1 0,0 1 1,1-1-1,-1 1 0,1 0 0,0-1 1,-1 0-1,1 1 0,0-1 0,0 1 1,0-1-1,0 0 0,0 0 0,0 1 1,0-1-1,0 0 0,1 0 1,-1 0-1,0 0 0,1-1 0,-1 1 1,1 0-1,-1 0 0,1-1 0,-1 1 1,1-1-1,-1 0 0,1 1 0,0-1 1,-1 0-1,4 0 0,-1 0 13,0 0-1,1 0 1,-1-1-1,0 1 1,0-1-1,1 0 1,-1-1-1,0 1 0,0-1 1,0 1-1,0-1 1,-1-1-1,5-1 1,3-6 90,-1 0-1,0 0 1,0-1-1,-1 0 1,0-1 0,-1 0-1,0 0 1,6-16 0,-4 8-72,-1-1 1,-1 0-1,-1-1 1,7-36-1,-10 32-5,-3 0 1,0-28-1,-1 33-160,0 19 6,0 0 0,0 0-1,0 0 1,0 0-1,0 1 1,0-1 0,-1 0-1,1 0 1,-1 0 0,1 0-1,-1 0 1,0 1-1,0-1 1,0 0 0,0 1-1,0-1 1,0 1 0,0-1-1,0 1 1,-1-1-1,1 1 1,0 0 0,-1-1-1,1 1 1,-3-1-1,0 1-351,0 0-1,1 0 1,-1 0-1,0 0 1,0 1-1,0-1 0,0 1 1,0 0-1,0 1 1,0-1-1,-8 2 1,6 0 95,0-1 1,1 1-1,-1 0 1,1 0-1,-8 4 1,-30 23-860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38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0 336,'0'0'14135,"65"9"-13463,-14-9-416,8 0-112,3 0-144,-6 0-736,-43-2-4819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40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68 172 2017,'0'0'7150,"-2"-15"-6529,-6-50 129,7 63-710,1-1-1,0 1 1,0-1 0,1 1-1,-1-1 1,0 1 0,1-1-1,0 1 1,-1-1 0,1 1-1,0 0 1,0 0-1,0-1 1,1 1 0,-1 0-1,0 0 1,1 0 0,-1 0-1,1 0 1,0 0 0,0 1-1,0-1 1,0 1-1,0-1 1,2-1 0,4-1-20,0 0 0,0 1 1,1 0-1,-1 1 1,11-3-1,-10 3 60,9-2 13,0 1 1,0 1 0,0 1 0,0 0 0,1 1-1,19 3 1,-34-2-80,0 0-1,0 0 1,0 1 0,0 0-1,0-1 1,0 1-1,0 0 1,0 1 0,-1-1-1,0 1 1,1-1 0,-1 1-1,0 0 1,0 1-1,0-1 1,-1 0 0,1 1-1,-1-1 1,0 1 0,0 0-1,0 0 1,0 0-1,-1 0 1,1 0 0,-1 0-1,0 0 1,1 8 0,-1-2 19,0 0 0,0 1 0,0-1 0,-2 0 1,1 0-1,-1 0 0,-1 0 0,1 0 1,-2 0-1,-6 18 0,-2-5-209,-2 0-1,0-1 1,-2 0 0,-32 37-1,-80 68-760,79-89 917,37-31 37,1 0 0,0 1-1,0 0 1,1 1 0,0-1 0,1 2-1,-14 18 1,21-26 5,0-1 0,0 1 0,1-1 0,-1 1 0,0 0 0,1-1 0,-1 1 0,1 0 0,0 0 0,-1-1 0,1 1 0,0 0 0,0 0 0,0-1 1,0 1-1,0 0 0,1 0 0,-1-1 0,1 1 0,-1 0 0,1 0 0,-1-1 0,1 1 0,0-1 0,0 1 0,0-1 0,0 1 0,0-1 0,0 1 0,0-1 0,0 0 0,1 0 0,-1 1 0,0-1 0,1 0 0,-1 0 0,1 0 0,-1-1 0,1 1 0,0 0 0,-1 0 0,1-1 0,2 1 0,7 3 192,1-1 1,0 0-1,0-1 1,22 1-1,212 0 3377,-127-5-8633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49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43 576,'0'0'5581,"-16"-5"-3446,-58-17-225,10 7 4039,72 17-5976,0 1 0,-1 0 0,1 0 0,0 1 0,-1 0 0,9 6 0,15 8 35,13 3-2,2-3-1,0-1 1,0-3 0,1-1 0,95 11-1,24-14-3899,-135-12 873,-31 2 2928,0 0 0,0 0 0,1-1 0,-1 1-1,0 0 1,1 0 0,-1 0 0,0 0-1,0 0 1,1-1 0,-1 1 0,0 0 0,0 0-1,1 0 1,-1-1 0,0 1 0,0 0-1,0 0 1,0-1 0,1 1 0,-1 0 0,0-1-1,0 1 1,0 0 0,0 0 0,0-1-1,0 1 1,0 0 0,0-1 0,0 1 0,0 0-1,0-1 1,0 1 0,0-1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49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7635,'0'0'2092,"11"14"-1350,1 3-546,-1 1 0,0 0 0,-1 0 0,-1 1-1,0 0 1,-2 1 0,0-1 0,6 34 0,-11-44-113,-1 1 0,0 0-1,-1 1 1,0-1-1,-1 0 1,0 0 0,-3 14-1,2-19 1,0-1 0,0 1 0,0-1 0,-1 1 0,1-1 0,-1 0 0,0 0-1,0 0 1,-1 0 0,1-1 0,-1 0 0,0 1 0,0-1 0,0 0 0,0-1 0,-8 5 0,-6 1 119,-1-1 1,0-1 0,0 0 0,-1-1 0,1-1 0,-39 2 0,57-6-204,-6 8-1681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4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12342,'0'0'1168,"0"37"-7635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45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10373,'0'0'944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46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9 464,'0'0'13799,"46"-9"-13880,16 9 322,7 0-193,-5 4 0,-3 8-48,-8 1-32,-7 1-673,-10 7-1360,-15-1-1104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4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9460,'0'0'5747,"-8"24"-5619,53 2 496,24-2-336,16-5-143,10-13-129,6-2-16,-4-4 0,-12 0-1921,-66 0-2577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49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11317,'0'0'2545,"116"10"-1840,-40-6-369,9-1-208,0 1-128,1-4-240,-60 0-2898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0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9524,'0'0'5123,"0"3"-4886,-3 43-126,-2-1 0,-3 0 1,-1 0-1,-19 58 0,14-59-121,2 0-1,3 1 1,1 0 0,-2 62-1,9-104 0,2 0 0,-1 0 0,0 0 0,1 0 0,-1 0 0,1 0 0,0 0 0,0 0-1,0 0 1,0 0 0,1 0 0,-1 0 0,1-1 0,0 1 0,-1 0 0,1-1 0,1 0-1,-1 1 1,0-1 0,0 0 0,1 0 0,-1 0 0,1-1 0,0 1 0,-1-1 0,1 1-1,0-1 1,0 0 0,0 0 0,0 0 0,3 0 0,11 3-9,0-2 1,0 0 0,0-1-1,28-2 1,-17 0 5,-9 1-216,1-2 0,-1 0 1,1-1-1,36-11 1,-40 8-1186,0 0-1,0-1 1,14-9 0,-15 4-4345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3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1 224,'0'0'11509,"32"101"-10548,12-87-449,8-6-432,11-4 304,10-2-384,-44-2-1873,-1 0-3409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0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49 8756,'0'0'5013,"-3"12"-4954,2-5-59,-1-2 0,1 0 1,0 0-1,0 0 0,1 0 0,-1 8 1,2-12-2,-1 1 0,0-1 1,0 1-1,0-1 0,1 0 0,-1 1 1,1-1-1,-1 0 0,1 1 1,-1-1-1,1 0 0,0 0 0,0 1 1,0-1-1,0 0 0,0 0 1,0 0-1,0 0 0,0 0 0,0 0 1,0 0-1,0-1 0,0 1 1,1 0-1,-1-1 0,0 1 0,1-1 1,1 1-1,6 2-132,0-1 0,0-1 0,0 0 0,1 0 0,-1-1 0,0 0 0,1 0 0,-1-1 0,0 0 1,14-4-1,-20 4 91,0 0 0,0 0 0,0 0 0,-1 0 0,1-1 0,0 1 1,-1-1-1,1 1 0,-1-1 0,1 0 0,-1 0 0,0 0 0,0 0 1,0-1-1,0 1 0,0 0 0,-1-1 0,1 1 0,-1-1 0,1 0 1,-1 0-1,0 1 0,0-1 0,0 0 0,-1 0 0,1 0 0,-1 0 1,1 0-1,-1 0 0,0 0 0,0 0 0,0 0 0,-1 0 0,1 0 0,-2-4 1,2 5 62,-1-1 1,0 1 0,0 0 0,0-1 0,0 1 0,-1 0 0,1 0-1,-1 0 1,1 0 0,-1 0 0,0 0 0,1 0 0,-1 1 0,0-1-1,0 0 1,0 1 0,-1 0 0,1 0 0,0-1 0,0 1-1,-1 0 1,1 1 0,-4-2 0,-3 0-539,-1 0 0,0 0 1,1 1-1,-18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1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43 5667,'-2'-3'6509,"1"2"-6182,0 0-220,1 0-1,-1 0 1,1 1-1,-1-1 1,0 0-1,1 0 1,-1 1-1,0-1 1,1 1-1,-1-1 1,0 0-1,0 1 1,1 0-1,-1-1 1,0 1-1,0-1 1,0 1-1,-2 0 1,1-1 159,-1 0 0,0 0 0,0 0 0,0 0 0,0 0 0,1 0 0,-1-1 0,0 1 0,-2-3 0,-16-8-18,20 12-229,-1-1 0,0 1 1,1 0-1,-1 0 0,0 0 0,1 0 1,-1 0-1,0 0 0,1 0 1,-1 0-1,0 1 0,1-1 0,-1 1 1,0-1-1,1 1 0,-1 0 1,1-1-1,-1 1 0,1 0 1,0 0-1,-1 0 0,1 0 0,-2 2 1,-30 31 92,29-29-103,-37 50 0,38-51-43,1 1 1,-1 0 0,1 1 0,0-1-1,0 0 1,1 1 0,-1-1-1,1 1 1,1-1 0,-1 8-1,1-12-12,0 0-1,0 0 0,1 0 0,-1 0 0,1-1 1,-1 1-1,1 0 0,-1 0 0,1-1 0,0 1 0,-1 0 1,1-1-1,0 1 0,-1-1 0,1 1 0,0-1 1,0 1-1,-1-1 0,1 1 0,0-1 0,0 0 1,0 1-1,0-1 0,-1 0 0,1 0 0,0 0 1,0 0-1,0 0 0,0 0 0,1 0 0,37 1-1012,-31-1 904,-3 0 86,0 0-1,0 0 0,0 0 1,0 1-1,0 0 0,-1 0 1,1 0-1,0 0 0,-1 1 1,1 0-1,7 4 0,-9-4 65,0 1 0,0 0 0,1 1 0,-2-1 0,1 0 0,0 1 0,-1 0 0,1 0 0,-1-1-1,0 1 1,-1 1 0,1-1 0,1 5 0,4 20 20,-2 1 0,0-1 0,-2 1 0,-1 0-1,-2 0 1,-6 56 0,5-76-18,-1-1 0,0 1 0,0-1 0,-1 0 0,0 0 0,-1 0 1,0 0-1,0-1 0,-1 1 0,0-1 0,0 0 0,-1 0 0,0-1 0,-1 0 0,1 0 0,-1 0 0,-1-1 0,-9 7 0,17-13 13,-1 1-1,0-1 0,0 1 1,0 0-1,1-1 1,-1 1-1,0-1 1,0 0-1,0 1 1,0-1-1,0 0 0,0 1 1,0-1-1,0 0 1,0 0-1,0 0 1,0 0-1,0 0 1,0 0-1,0 0 1,0 0-1,0-1 0,0 1 1,0 0-1,0-1 1,0 1-1,0 0 1,0-1-1,1 1 1,-1-1-1,0 1 0,0-1 1,0 0-1,1 1 1,-1-1-1,0 0 1,1 0-1,-1 1 1,0-1-1,1 0 0,-1 0 1,1 0-1,-1 0 1,1 0-1,0 0 1,-1 0-1,1 0 1,0 0-1,0 1 0,0-1 1,0 0-1,0 0 1,0 0-1,0 0 1,0-2-1,0-7 21,0 0 1,0 0-1,1 0 0,4-15 0,0 7-46,0-1-1,2 2 0,0-1 0,2 1 0,0 0 1,13-19-1,74-94-456,-83 113 367,-11 15 99,7-10-20,0 0 0,1 0-1,0 1 1,1 1 0,0-1 0,0 2 0,24-16 0,-34 24 23,0 1 0,0-1 0,1 0 0,-1 1 0,0-1 0,0 1 0,0 0 0,0-1 0,1 1 0,-1 0 0,0-1 0,0 1 0,0 0 0,1 0 0,-1 0 0,0 0 0,0 0 0,1 1 0,-1-1 0,0 0 0,0 0 0,0 1 0,1-1 0,-1 1 0,0-1 0,0 1 0,0 0 0,0-1 0,0 1 0,0 0 0,0 0 0,0-1 0,0 1 0,-1 0 0,1 0 0,0 0 0,0 0 0,-1 0 0,1 0 0,-1 0 0,1 1 0,-1-1 0,1 1 0,2 7-1,-1-1 0,-1 1 0,0 0-1,0 0 1,0 9 0,0 3 55,0-14-315,0 10 508,1-1 0,9 30 0,-10-42-362,0 0 0,1-1 0,0 1 0,0 0 0,0-1 0,0 1 0,4 3 0,-5-6-129,0 1 0,0-1-1,0 0 1,1 0 0,-1 0 0,1 0-1,-1 0 1,0 0 0,1-1-1,0 1 1,-1 0 0,1-1-1,-1 1 1,1-1 0,0 0-1,-1 1 1,4-1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1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9124,'0'0'5091,"-40"43"-12951,49-21 1505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2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 1825,'0'0'7272,"-17"9"-5753,-54 30-108,66-37-1266,1 1 0,0 1 0,0-1 0,0 0 1,1 1-1,-1 0 0,1 0 0,0 0 0,0 0 0,0 0 0,0 1 1,1 0-1,0-1 0,0 1 0,-3 9 0,3-2 109,0 0 0,0 0 0,2 0 0,0 19-1,0-15-149,0-12-108,0-1 1,0 1-1,0-1 0,1 1 1,-1-1-1,1 0 1,0 1-1,0-1 0,0 1 1,0-1-1,1 0 0,-1 0 1,1 0-1,0 0 1,0 0-1,0 0 0,0 0 1,1-1-1,-1 1 1,1-1-1,-1 0 0,1 1 1,0-1-1,0-1 1,0 1-1,5 2 0,-5-3-646,1 0 0,0 0-1,-1 0 1,1-1 0,0 1-1,-1-1 1,1 0 0,0 0-1,0 0 1,4-2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2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22 5619,'0'0'3780,"-22"-4"-2697,-70-11-146,87 14-771,0 0 0,0 1 1,0 0-1,0 0 1,0 0-1,0 0 0,0 1 1,0 0-1,0 0 1,0 0-1,1 1 0,-1-1 1,0 1-1,1 0 1,-1 1-1,-6 4 0,8-5 95,1-1-189,1 0 0,0 0 0,0 0 0,0 0 0,0 0 0,0 1-1,0-1 1,0 1 0,0-1 0,0 0 0,0 1 0,1-1 0,-1 1 0,1 0 0,-1-1 0,1 1 0,0-1 0,-1 1 0,1 2 0,1 36-7,0-24-6,0-3-56,1-1 1,0 0-1,1 0 0,1 0 0,-1-1 0,2 1 0,9 18 0,13 34 4,-27-63-3,1 0 0,0 1 0,-1-1 0,1 1 0,-1-1 0,1 1 0,-1-1 0,0 1 0,0-1 0,1 1 0,-1 0 0,0-1 0,-1 1 0,1-1 0,0 1 0,0-1 0,-1 1 0,1 0 0,0-1-1,-1 0 1,0 1 0,1-1 0,-1 1 0,0-1 0,0 0 0,0 1 0,0-1 0,0 0 0,0 0 0,0 0 0,0 0 0,0 0 0,-1 0 0,1 0 0,0 0 0,-1 0 0,1 0 0,-3 0 0,-4 1 26,0 0 0,0-1 0,0 0 1,0-1-1,0 0 0,-10-1 0,-1 1-11,19 0-40,-1 0 0,1 0 1,-1 0-1,1 0 1,-1 0-1,1 0 1,-1 0-1,1-1 1,-1 1-1,1 0 1,-1 0-1,1 0 1,0 0-1,-1-1 0,1 1 1,-1 0-1,1-1 1,0 1-1,-1 0 1,1 0-1,0-1 1,-1 1-1,1-1 1,0 1-1,0 0 1,-1-1-1,1 1 1,0-1-1,0 1 0,-1 0 1,1-1-1,0 0 1,0-18-3705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10069,'0'0'4178,"-27"112"-3906,14-12 832,-2 13-624,0-5-208,3-9-239,7-12-17,-1-14-16,2-15-113,0-17-1039,-1-15-721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3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77 124 240,'-9'-15'4944,"-9"-11"-3237,-7-10 155,1-4 3285,24 40-5114,0-1 0,0 1-1,0 0 1,1-1 0,-1 1 0,0 0 0,0-1 0,0 1 0,1 0 0,-1-1 0,0 1 0,1 0-1,-1 0 1,0-1 0,0 1 0,1 0 0,-1 0 0,0 0 0,1-1 0,-1 1 0,1 0 0,-1 0 0,0 0-1,1 0 1,-1 0 0,0 0 0,1 0 0,-1 0 0,1 0 0,-1 0 0,0 0 0,1 0 0,-1 0-1,0 0 1,1 0 0,-1 0 0,1 0 0,-1 1 0,0-1 0,1 0 0,-1 0 0,4 1 95,151 9-32,-5 1-123,-61-12-440,-39-1-1016,86 9 0,-132-7 1393,-1 1 0,0 0 0,0-1 1,0 1-1,0 1 0,0-1 0,0 0 1,0 1-1,0-1 0,0 1 0,-1 0 1,1 0-1,-1 0 0,1 0 0,-1 1 1,0-1-1,0 1 0,0-1 1,0 1-1,0 0 0,-1-1 0,1 1 1,-1 0-1,0 0 0,0 0 0,0 0 1,0 0-1,0 1 0,-1-1 0,1 5 1,0 1 113,-1 0 1,0 1 0,-1-1 0,0 0-1,0 0 1,-1 0 0,0 0 0,0 0-1,-7 14 1,5-14-202,0 1 1,0 0-1,-3 17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6:53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9268,'0'0'3746,"89"32"-12166,-74-15 4082</inkml:trace>
  <inkml:trace contextRef="#ctx0" brushRef="#br0" timeOffset="1.03">356 170 5330,'0'0'9653,"-125"94"-8981,102-56-272,13-1 17,10-4-289,0-1-80,21-8 64,19-5-112,6-9-128,3-10-561,-30 0-2512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0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11029,'0'0'2511,"0"17"-1724,-10 173 50,8-159-805,2-7-47,2-20-107,9-29-164,1-6 336,0 6-60,32-60 80,-40 78-66,1 0-1,0-1 1,0 2 0,1-1-1,0 0 1,0 1 0,0 1-1,11-8 1,-13 10-77,-1 1-1,2 0 1,-1 1 0,0-1-1,0 1 1,1-1 0,-1 1-1,8 0 1,9 0-5093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00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1 207 3233,'0'0'8570,"22"-7"-8186,1 0-337,-9 4-50,-1-1 0,1-1 1,-1 0-1,0-1 0,-1 0 0,1-1 0,-1-1 0,16-12 0,-27 19-5,12-9-469,0-1 0,16-19 0,-26 26 404,0 1 1,0-1 0,-1 0 0,0 0-1,1 0 1,-1 0 0,-1 0-1,1 0 1,-1-1 0,1 1 0,-1 0-1,-1-1 1,1 1 0,0-6-1,-1 10 95,-1-1-1,1 0 1,0 1-1,-1-1 1,1 1-1,0-1 1,-1 1-1,1-1 1,0 1-1,-1-1 1,1 1-1,-1 0 1,1-1-1,-1 1 1,1 0-1,-1-1 1,1 1-1,-1 0 1,1-1-1,-1 1 0,0 0 1,1 0-1,-1 0 1,1 0-1,-1-1 1,0 1-1,1 0 1,-1 0-1,1 0 1,-2 1-1,-25-2 936,20 1-541,2 1-323,-1-1 0,1 1 0,0 0 0,-1 0 0,1 1 0,0 0 0,0-1-1,0 2 1,0-1 0,0 1 0,0-1 0,1 1 0,0 0 0,-1 1 0,1-1 0,0 1 0,0 0 0,1 0 0,-1 0 0,1 1 0,0-1 0,0 1 0,1-1 0,-1 1 0,1 0 0,0 0 0,0 0 0,-2 10 0,2-7-91,0 0 1,1-1-1,-1 1 1,2 0-1,-1 0 1,1 0-1,0 0 1,1 0-1,0 0 0,0 0 1,0 0-1,1-1 1,1 1-1,-1 0 1,1-1-1,0 0 1,1 1-1,0-2 0,6 10 1,-3-9-407,0 1-1,1-1 1,-1-1 0,2 1 0,-1-1-1,1-1 1,0 1 0,0-2-1,0 1 1,1-1 0,0-1 0,13 4-1,2-5-3397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3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9092,'0'0'4210,"115"4"-4210,-73-2 0,-1 1-32,-9 5-880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01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59 3025,'0'0'11211,"-15"-12"-10328,0 1-696,-1 0-1,-18-10 1,32 21-169,0-1-1,1 0 1,-1 1-1,0-1 0,0 1 1,0 0-1,0 0 1,0-1-1,0 1 1,0 0-1,0 1 1,0-1-1,0 0 1,0 1-1,0-1 1,0 1-1,1-1 1,-1 1-1,0 0 0,0 0 1,1 0-1,-1 0 1,0 0-1,1 0 1,-1 0-1,1 1 1,-1-1-1,1 1 1,0-1-1,0 1 1,-1-1-1,0 4 0,1-4-19,0 1-1,0-1 1,0 0-1,0 1 0,1-1 1,-1 1-1,1-1 1,-1 1-1,1-1 1,-1 1-1,1-1 0,0 1 1,0 0-1,0-1 1,0 1-1,0-1 0,0 1 1,0 0-1,0-1 1,1 1-1,-1-1 0,1 1 1,-1-1-1,1 1 1,0-1-1,-1 1 0,1-1 1,0 0-1,0 1 1,0-1-1,0 0 0,0 0 1,0 0-1,0 0 1,3 2-1,7 1-163,1 0-1,-1-1 1,1-1 0,-1 0-1,1 0 1,0-1-1,-1-1 1,1 0 0,14-2-1,10 1 12,-36 1 155,1 0 1,-1 0-1,0 0 1,0 0-1,1 0 1,-1 0 0,0 0-1,0 0 1,0 1-1,1-1 1,-1 0-1,0 0 1,0 0 0,0 0-1,0 0 1,1 0-1,-1 1 1,0-1-1,0 0 1,0 0-1,0 0 1,0 1 0,0-1-1,1 0 1,-1 0-1,0 0 1,0 1-1,0-1 1,0 0 0,0 0-1,0 0 1,0 1-1,0-1 1,0 0-1,0 0 1,0 1 0,0-1-1,0 0 1,0 0-1,0 0 1,0 1-1,0-1 1,0 0 0,-1 0-1,1 0 1,0 1-1,1 85 106,-3 0-1,-4 0 0,-4 0 1,-4-1-1,-28 96 1,39-172-168,-5 22-129,7-30 197,1 0 0,0 0 0,-1 0 0,1 0 0,-1 0 0,1 0 0,-1 0 0,1 0 0,-1 0 0,0 0 0,0 0 0,1 0 0,-1 0 0,0 0 0,0-1 0,0 1 0,0 0 0,-1 0 0,2-1 31,-1 0 1,1 0 0,-1 0-1,1 0 1,0 0-1,-1-1 1,1 1 0,0 0-1,-1 0 1,1 0 0,0-1-1,-1 1 1,1 0-1,0 0 1,-1-1 0,1 1-1,0 0 1,0-1-1,-1 1 1,1 0 0,0-1-1,0 1 1,0-1-1,-1 1 1,1 0 0,0-1-1,0 1 1,0 0 0,0-1-1,0 1 1,0-1-1,0 1 1,0 0 0,0-1-1,0 1 1,0-1-1,0 1 1,0 0 0,0-1-1,1 0 1,-2-15 44,1-1 0,0 0 0,1 1 0,1 0-1,1-1 1,0 1 0,2 0 0,-1 0 0,12-23 0,-2 10-220,1 1 1,2 0-1,1 2 0,23-28 1,-24 32-536,9-9-459,2 9-4163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01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11509,'0'0'6707,"19"35"-11013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20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10 3586,'0'0'3905,"-6"-3"-3707,-11-4-166,9 11-21,7 0-11,0 1-1,0-1 1,0 1 0,1-1 0,0 0 0,0 10 0,0-8 1,4 879 505,-29-481-427,-1-2-54,25-370-66,1 33-84,1-61 70,-1-1 1,1 1-1,-1 0 0,1-1 1,0 1-1,0-1 1,1 0-1,-1 1 0,1-1 1,-1 0-1,1 0 1,0 0-1,3 4 0,-4-7 11,-1 1 0,0-1 0,0 0-1,1 1 1,-1-1 0,0 0 0,1 0 0,-1 1-1,0-1 1,1 0 0,-1 0 0,1 1-1,-1-1 1,0 0 0,1 0 0,-1 0-1,1 0 1,-1 0 0,0 0 0,1 0-1,-1 1 1,1-1 0,-1 0 0,1-1 0,-1 1-1,1 0 1,-1 0 0,0 0 0,1 0-1,0 0 1,9-9-2747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21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65 4626,'0'0'5317,"-6"-1"-5421,-9-7 21,24 5 36,47 4 79,-25 0 82,211 10 910,3 0-239,500-11 882,-300-39-949,-121 5-184,-30 31-255,-170 4-3,248 27 369,-39 0-98,237-30 49,-196-2-274,-195 14-276,-37 0-9,109-5 49,276 17-146,2 50 100,-463-67 53,-37-5-5594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5:24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6659,'0'0'624,"17"0"-445,25-1-143,186 2 830,-83 20-431,53 5 133,129-21 615,118 10 401,201 14-304,-346-33-905,239 5 592,-418 8-693,42 0 42,-83-9-102,418 8 276,-17-3-266,-170-6-77,-120 2-74,267 11 193,-215 3-233,59 5 14,-183-1-38,-81-12 20,1-1 0,51 1 0,60-7 45,-148 0-71,-1 1 0,0-1 0,0 0 0,0 0-1,0 1 1,0-1 0,0 1 0,0-1-1,0 1 1,0-1 0,0 1 0,0 0 0,0 0-1,0-1 1,-1 1 0,1 0 0,0 0-1,-1 0 1,1 0 0,0 0 0,-1 0 0,1 0-1,-1 0 1,1 0 0,-1 0 0,0 0-1,1 0 1,-1 0 0,0 0 0,0 3-1,3 41 88,-3-34-87,0 88 77,-24 172 0,4-48-203,0 1-503,-8 37-1258,5 272 1,-1-160 1824,19-288 222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1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3 4450,'2'0'9114,"22"1"-9259,32 4 191,224 13 655,-568-18-276,313 0-506,281-6-980,-494 5 2161,57-2-893,92 3-24,12 0 218,51 0-398,339 7-227,-360-5 51,-11 1 346,-399 34 1267,378-35-658,193-19-846,63-1 2772,-227 17-2689,0 0 330,4-5-1301,9-1-1196,35-6-5850,-28 8 904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6307,'0'0'512,"-6"106"-224,-1-57 64,3-8-176,4-14-111,0-10-17,0-6-48,6-10-545,-1-1-1568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2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1 592,'0'0'10501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2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0 336,'0'0'12438,"-87"115"-12406,70-44 112,7 17-96,4 6-48,6-1 192,0-4-192,0-12 64,19-17-64,12-14-16,5-17-80,8-13-1201,-27-16-1760,0-16-1105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2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4146,'0'0'5666,"70"118"-4257,-70-61-432,-11 4-145,-16 1-528,-5 3-32,-6-6-32,-2-6-208,2-8 112,6-8-144,11-9-384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4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9620,'0'0'4466,"100"-15"-4225,-36-6-241,-37 13-513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10341,'0'0'3345,"149"-4"-2929,-91-6-127,3 2-225,-4-3-32,0 3-32,-8 1-1137,-1 0-928,-12 4-1248,-17 3-1265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23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0,'0'0'9946,"20"7"-8906,5 1-635,34 18-1,-54-24-340,-1 1 1,1 1-1,-1-1 1,0 1 0,1 0-1,-2 0 1,1 0-1,0 0 1,-1 1-1,0-1 1,0 1 0,0 0-1,3 8 1,-2-2 23,0 1 1,-1-1 0,0 1-1,1 14 1,-2-14-54,-1 1 1,-1-1-1,0 0 0,0 0 0,-1 0 0,0 1 1,-2-1-1,1 0 0,-1-1 0,-1 1 1,0 0-1,0-1 0,-1 0 0,-1 0 1,0 0-1,-1-1 0,0 0 0,-9 11 1,-43 41 119,32-35-1434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0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2 736,'0'0'14097,"11"0"-14038,131-1 161,-78 1-3265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1.2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0,'0'0'10904,"-4"18"-10574,-2 16-179,1 0 0,2 0 0,2 57-1,15 158 137,-14-188-209,-2 1 0,-12 64 0,-11 9-297,-19 152-528,44-278 744,-2 5-41,1 0 0,1 0 0,3 25 0,-3-36 23,1 0 1,0 0 0,0 1-1,0-1 1,0 0-1,0 0 1,1 0-1,-1 0 1,1 0-1,0-1 1,-1 1 0,2 0-1,-1-1 1,0 1-1,0-1 1,1 0-1,-1 0 1,1 0-1,0 0 1,4 3 0,6-1-113,0 0 1,-1-1 0,1 0 0,1-1-1,-1 0 1,0-1 0,0-1 0,16-1 0,-12 1-501,-3-2-1533,-8-8-1780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5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102 113 6627,'0'0'7668,"-16"19"-7423,-6 6-225,-22 35 0,41-56-18,0 1 0,1 1 1,0-1-1,0 0 0,0 0 0,0 1 0,1-1 0,0 1 1,0 0-1,1-1 0,0 1 0,0-1 0,0 1 1,2 11-1,-1-2 13,0-11-18,-1 1 0,1-1 0,0 1 0,0-1 0,1 0-1,-1 1 1,1-1 0,0 0 0,0 0 0,1 0 0,-1 0 0,1-1 0,0 1 0,0-1 0,0 1-1,0-1 1,0 0 0,1 0 0,0 0 0,-1-1 0,1 0 0,0 1 0,0-1 0,0 0 0,1-1-1,-1 1 1,0-1 0,6 1 0,-4 0 5,1-1-1,0 0 0,0 0 1,0-1-1,-1 0 0,1 0 1,0 0-1,0-1 0,0 0 1,-1-1-1,1 1 0,0-1 1,-1 0-1,0-1 1,1 0-1,-1 0 0,0 0 1,8-7-1,-5 2 1,0 0 0,-1 0 0,0-1 0,-1 0-1,0-1 1,0 1 0,-1-2 0,0 1 0,-1 0 0,8-23 0,-8 15 17,-1 1 0,0-2 0,-1 1 0,-1 0 0,-1-1 1,-1-22-1,0 35 2,-1 0 0,0 0 0,0 0 1,0 0-1,-1 1 0,0-1 0,0 0 1,0 1-1,-1-1 0,0 1 0,0 0 0,-5-7 1,6 9 23,-1 0 1,0 0 0,0 0 0,0 0-1,0 1 1,0-1 0,-1 1-1,1 0 1,-1 0 0,0 0 0,1 1-1,-1-1 1,0 1 0,0 0-1,0 0 1,0 0 0,0 0 0,-8 0-1,14 22-3486,10-3 194,10 1 379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5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9620,'0'0'2767,"22"-19"-2618,127-109 278,-145 125-421,1-2-3,1 1-1,-1-1 0,1 1 0,0 0 1,1 0-1,-1 1 0,0-1 1,12-2-1,-18 6-2,0 0 1,0 0-1,0 0 1,1 0-1,-1 0 1,0 0-1,0 0 1,1 0 0,-1 0-1,0 0 1,0 0-1,0 0 1,1 0-1,-1 0 1,0 0-1,0 0 1,0 0-1,1 0 1,-1 0-1,0 1 1,0-1-1,0 0 1,0 0-1,1 0 1,-1 0-1,0 0 1,0 1-1,0-1 1,0 0-1,0 0 1,0 0-1,1 1 1,-1-1-1,0 0 1,0 0-1,0 0 1,0 1-1,0-1 1,0 0-1,0 0 1,0 1-1,0-1 1,0 0-1,0 0 1,0 0-1,0 1 1,0-1-1,0 0 1,0 0-1,0 0 1,0 1-1,-1-1 1,1 0-1,0 0 1,0 0-1,0 1 1,0 4 39,-1 43 758,-2 0 0,-14 75-1,12-92-770,1-1 0,1 1-1,2 39 1,1-63-343,1 15 290,-1-22-105,0 1-1,0 0 0,0-1 0,1 1 1,-1-1-1,0 1 0,0-1 1,0 1-1,1-1 0,-1 1 1,0-1-1,1 1 0,-1-1 1,0 0-1,1 1 0,-1-1 0,1 1 1,-1-1-1,0 0 0,1 1 1,-1-1-1,1 0 0,-1 0 1,1 1-1,0-1 0,-1 0 1,1 0-1,-1 0 0,1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6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183 149 6163,'0'0'4453,"-18"4"-2941,5-1-1183,7-3-224,-1 1 1,1 1-1,0-1 1,-1 1-1,1 0 1,0 0-1,1 1 1,-1 0-1,0 0 1,1 0-1,-1 1 1,1-1-1,0 1 1,0 1-1,1-1 1,-1 1-1,-4 5 1,2 3-54,0-1 1,1 1-1,1 1 0,0-1 1,1 1-1,0-1 0,1 1 1,1 0-1,0 0 0,1 1 1,0-1-1,2 15 0,-1-26-46,0 0 0,0 1 0,1-1-1,-1 0 1,1 0 0,0-1 0,0 1 0,0 0-1,0 0 1,0 0 0,1 0 0,-1-1 0,1 1-1,0-1 1,0 1 0,0-1 0,0 0 0,4 3-1,-2-1-7,1-1-1,0-1 0,-1 1 0,1-1 1,0 0-1,0 0 0,0 0 0,1-1 1,-1 1-1,6-1 0,0 1 1,0-2-1,0 1 1,0-2-1,0 1 1,0-1 0,0-1-1,0 0 1,0-1-1,0 0 1,15-7 0,-14 3-8,1 0 0,-2-1 0,1-1 0,-1 0 1,0 0-1,-1-1 0,0-1 0,-1 1 0,0-2 0,0 1 1,-2-1-1,1-1 0,6-15 0,-7 14 13,-2 0 1,1 0-1,-2-1 0,0 0 0,-1 0 0,0 0 0,-1 0 1,-1 0-1,0-1 0,-1 1 0,-1 0 0,-3-22 1,3 32-10,-1-1 1,0 1-1,0 0 1,-1 0-1,1 0 1,-1 0-1,0 0 1,-1 1-1,1-1 1,-1 1-1,1 0 1,-1 0-1,-1 0 1,1 0 0,-7-3-1,-7-9-784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6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94 250 4338,'0'0'6510,"0"0"-6505,1 0-1,0 1 1,-1-1 0,1 0 0,-1 0 0,1 0 0,-1 0 0,1 0 0,-1 0 0,1 0 0,-1 0 0,1 0 0,-1 0 0,1 0 0,-1-1-1,1 1 1,-1 0 0,1 0 0,-1 0 0,1-1 0,-1 1 0,0 0 0,1-1 0,-1 1 0,1-1 0,2-2 37,0 1-1,0-1 1,-1 0 0,1 0 0,-1 0 0,0 0-1,0 0 1,0-1 0,0 1 0,-1-1 0,1 1 0,0-5-1,-1 6 37,-1 1-1,1 0 0,-1 0 1,0-1-1,1 1 0,-1 0 1,0 0-1,0-1 0,0 1 1,0 0-1,0 0 0,0-1 1,0 1-1,-1 0 0,1 0 0,0-1 1,-1 1-1,1 0 0,-1 0 1,1 0-1,-1-1 0,0 1 1,1 0-1,-1 0 0,0 0 1,0 0-1,0 0 0,0 1 1,0-1-1,0 0 0,0 0 0,0 0 1,0 1-1,0-1 0,0 1 1,0-1-1,-1 1 0,1-1 1,-2 0-1,-3 0 125,1 0 0,-1 0 0,0 0 1,0 1-1,0 0 0,1 0 0,-1 0 0,-11 2 0,15-1-172,0 0 0,-1 0-1,1 0 1,0 0 0,0 0 0,0 0-1,0 0 1,0 1 0,0-1-1,0 1 1,1-1 0,-1 1-1,0 0 1,1 0 0,0 0-1,-1 0 1,1 0 0,0 0-1,0 0 1,0 0 0,0 0-1,0 1 1,0 3 0,-4 19 15,1 0 1,2 0-1,1 0 0,0 0 1,5 36-1,-3-56-51,-1 0 0,1 0 1,0 0-1,1 0 0,-1 0 0,1 0 0,0-1 0,0 1 1,0-1-1,1 1 0,-1-1 0,1 0 0,0 0 0,1 0 1,-1 0-1,1-1 0,-1 1 0,1-1 0,0 0 1,0 0-1,6 2 0,-4-1-7,1-1 0,0-1 0,0 1 1,0-1-1,0 0 0,0-1 0,0 0 0,0 0 1,1 0-1,-1-1 0,0 0 0,0-1 0,1 1 1,7-3-1,-9 1-14,-1 0-1,1 0 1,-1-1 0,1 0 0,-1 0 0,0 0-1,0-1 1,0 0 0,-1 0 0,0 0 0,1 0-1,-1-1 1,-1 1 0,1-1 0,-1 0 0,1 0-1,-1-1 1,-1 1 0,4-10 0,1-3 24,-1 0-1,0 0 1,-2 0 0,0-1 0,2-20 0,-6 33 24,3-25 15,-1 0 0,-3-51 1,0 74 27,1 1 1,-2 0 0,1-1 0,-1 1 0,0 0 0,0 0 0,-1 0 0,0 0-1,0 1 1,-1-1 0,1 1 0,-1 0 0,-1 0 0,1 0 0,-1 0 0,-10-8-1,3 8 795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251 100 720,'0'0'12953,"-21"1"-11849,-70 9-354,85-9-706,-1 1 1,1 0-1,-1 0 0,1 0 0,0 1 0,0 0 1,0 0-1,0 1 0,0 0 0,1 0 1,0 0-1,0 0 0,0 1 0,0 0 1,1 0-1,0 0 0,0 1 0,-6 10 0,6-9 8,0 0-1,0 0 0,1 1 1,0-1-1,1 1 0,-1 0 1,1 0-1,-1 15 0,1 1 32,3 39-1,-1-60-79,0 0-3,0 1 0,1 0 0,-1 0 0,1-1 0,0 1 0,0-1 0,0 1 0,1-1-1,-1 1 1,1-1 0,0 0 0,-1 1 0,2-1 0,-1 0 0,0 0 0,1-1 0,-1 1 0,1 0 0,0-1 0,0 1 0,0-1 0,0 0-1,0 0 1,5 2 0,0-1-10,1 0 0,-1-1 0,1 1 0,-1-2 1,1 1-1,-1-1 0,1-1 0,0 0 0,14-1 0,-18 0 7,0 1 1,0-1-1,0-1 0,0 1 1,0-1-1,0 0 0,-1 0 1,1 0-1,0 0 1,-1-1-1,0 0 0,0 0 1,8-7-1,-6 3-3,0 0 0,0 0 0,0-1 0,-1 0 0,0 0 0,0 0 0,3-10 0,0-3 71,-1-1 0,-1 0 1,-1 0-1,-1 0 0,3-35 1,-6-124-173,-1 181-70,0-1 0,0 1 0,0-1 0,0 1 0,0 0 0,0-1 1,0 1-1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37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1 576,'0'0'16061,"-7"-1"-15389,1 1-596,7 4-37,20 9-36,33 14-78,-26-19-354,0-1 0,1-1 0,0-2 0,0-1 0,51 0-1,-79 11 449,-30 750-214,24-724 218,-1 22 63,-27 116 0,32-175 2,0 1 0,0-1 0,-1 1-1,1-1 1,-1 0 0,0 1 0,0-1 0,0 0 0,0 0 0,0 0-1,-1-1 1,0 1 0,1-1 0,-1 1 0,0-1 0,0 0-1,0 0 1,0 0 0,-1 0 0,1-1 0,0 1 0,-1-1-1,-5 1 1,-5 1 265,0-1 0,0-1 0,0 0 0,-26-3 0,4 1-304,-41 1-1594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4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138 308 7988,'0'0'3665,"-9"16"-2747,6-10-838,-4 4 28,2 0-1,-1 1 1,1 0-1,1-1 1,0 2-1,1-1 1,0 0-1,0 1 1,-1 21-1,3 16 218,1-8-167,-2 1-1,-11 57 1,13-98-160,0 1 0,0 0 0,-1-1-1,1 1 1,0-1 0,-1 1 0,1-1 0,-1 1 0,0-1 0,1 1-1,-1-1 1,0 0 0,0 1 0,0-1 0,0 0 0,0 0 0,0 1 0,0-1-1,0 0 1,-1 0 0,1 0 0,0-1 0,-1 1 0,1 0 0,-1 0-1,1-1 1,-2 1 0,1-1-84,1 0 1,0-1-1,-1 1 0,1-1 0,-1 0 0,1 1 0,0-1 1,0 0-1,-1 0 0,1 0 0,0 0 0,0 0 1,0 0-1,0 0 0,0 0 0,0 0 0,0 0 1,0-1-1,0 1 0,1 0 0,-1-1 0,1 1 1,-1-1-1,1 1 0,-1-1 0,1 1 0,-1-3 1,-2-9-1501,0 1 1,1-1-1,-1-18 1,3 3-3143</inkml:trace>
  <inkml:trace contextRef="#ctx0" brushRef="#br0" timeOffset="1">118 41 5939,'0'0'7747,"62"-40"-21433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0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8916,'0'0'6118,"-7"17"-5953,-1 1-152,2-6 10,0 1 0,1-1 0,1 1 0,0 0-1,1 0 1,-4 26 0,6-27-18,0 3 6,0-1 0,0 1 0,1 0 1,3 15-1,-3-27-18,1-1 0,-1 1 0,1 0 0,-1-1 0,1 0 0,0 1 0,0-1 0,0 1-1,0-1 1,0 0 0,1 0 0,-1 0 0,1 0 0,-1 0 0,1 0 0,0 0 0,0 0 0,-1-1 0,1 1 0,1 0 0,-1-1 0,0 0 0,0 0 0,0 0 0,1 0 0,-1 0 0,1 0 0,-1 0 0,1-1 0,2 1 0,0 0-100,0-1 1,0 1-1,0-1 0,0-1 1,0 1-1,0-1 0,0 1 0,0-2 1,0 1-1,0 0 0,0-1 1,-1 0-1,1 0 0,-1 0 1,6-5-1,-4 3 20,0-1 1,-1-1-1,0 1 1,0-1 0,-1 0-1,0 0 1,0 0-1,0-1 1,5-12-1,51-128-361,-59 142 448,0 5 3,-1-1-1,0 0 1,1 0-1,-1 0 1,0 1-1,1-1 1,-1 0-1,1 0 1,-1 1-1,1-1 1,-1 0-1,1 1 1,0-1-1,-1 1 1,1-1-1,1 0 1,-2 1 90,1 2 243,3 69 302,-5 79-1,-1-49-557,2-52-25,-2 0 0,-16 90-1,14-120-59,-1-1 0,0 1 0,-2-1 0,0 0-1,-1-1 1,0 0 0,-2 0 0,0-1 0,0 0-1,-17 18 1,23-30 25,0 0-1,0 0 1,0 0 0,-1-1-1,1 0 1,-1 0-1,0 0 1,1-1 0,-1 1-1,-1-1 1,1 0-1,0-1 1,0 1 0,-1-1-1,1 0 1,-1-1-1,1 1 1,-1-1 0,-5 0-1,10 0 5,-1 0 0,1-1-1,-1 1 1,1 0 0,0 0 0,-1-1-1,1 1 1,0-1 0,-1 1 0,1-1-1,0 0 1,0 1 0,-1-1-1,1 0 1,0 0 0,0 0 0,0 0-1,0 0 1,0 0 0,0 0-1,1 0 1,-1-1 0,0 1 0,1 0-1,-1 0 1,0-1 0,1 1 0,-1 0-1,1-1 1,0 1 0,-1-3-1,0-5-15,0 0 0,0 0 0,1-18 0,0 19 18,2-4-22,-1 0 1,2 0 0,0 0 0,0 0 0,1 0-1,0 1 1,1 0 0,0 0 0,1 0 0,0 1-1,1-1 1,0 2 0,15-17 0,-7 9 40,1 2 0,0 0 0,1 1-1,1 0 1,0 1 0,37-18 0,-47 27-38,1 0-1,-1 1 1,1 1-1,-1-1 1,1 1-1,10 0 1,12 0-3044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2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1 219 768,'0'0'8444,"17"-17"-8521,53-57-142,-60 62 36,-1 0 0,0 0 0,-1-1 0,0 0 0,-1 0 0,-1-1 1,7-20-1,-12 30 83,-2 25 4835,0 8-4289,-9 21 45,4-17-288,0 0-1,-1 50 1,7-54-2586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0 7075,'0'0'3122,"-39"130"-2674,25-75 288,7-4-224,7-2-31,0-4-465,0-6 64,9-8-80,12-12-1089,-11-19-1312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3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1713,'0'0'8164,"4"94"-7220,-4-64-400,0-6-528,0-8-16,4-10-576,1-6-1793</inkml:trace>
  <inkml:trace contextRef="#ctx0" brushRef="#br0" timeOffset="1">48 0 6259,'0'0'1136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4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8276,'0'0'2449,"68"97"-992,-62-40-705,-6 4-432,0-1-96,-2 3-16,-17 4-160,-4-6-16,-2-3-32,1-6-864,1-17-401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5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1008,'0'0'12443,"0"20"-12032,0 67-331,0-82-93,-1 1-1,1-1 0,1 0 1,-1 0-1,1 1 0,0-1 1,0 0-1,0 0 1,1 0-1,0 0 0,0 0 1,0 0-1,1-1 0,-1 1 1,5 5-1,-4-8-122,-1 0 1,1 0-1,0 0 0,0-1 0,0 1 1,0-1-1,0 0 0,0 1 1,0-2-1,0 1 0,1 0 0,-1 0 1,0-1-1,1 0 0,-1 0 1,0 0-1,0 0 0,1 0 0,-1 0 1,0-1-1,5-1 0,-3 0-38,0 0-1,0 0 1,-1 0 0,1 0-1,-1-1 1,1 0 0,-1 0-1,0 0 1,0 0-1,-1-1 1,1 0 0,-1 1-1,1-1 1,-1-1-1,0 1 1,-1 0 0,5-10-1,2-3-167,-1-1 1,-1-1-1,6-25 0,-8 16 2493,-5 51 436,-3 14-2376,-1-1 1,-17 68-1,5-30-130,-86 358-1,96-412-117,4-11-29,0-1 1,0 1-1,-1 0 0,-1-1 1,1 0-1,-1 0 1,-1 0-1,1 0 0,-11 12 1,14-19 90,1-1 0,-1 1 1,0 0-1,1-1 0,-1 1 1,0-1-1,0 1 0,0-1 0,1 1 1,-1-1-1,0 1 0,0-1 1,0 0-1,0 0 0,0 1 1,0-1-1,0 0 0,0 0 1,-1 0-1,1 0-5,1 0 1,-1-1-1,1 1 1,-1 0 0,0-1-1,1 1 1,-1-1-1,1 1 1,0-1-1,-1 1 1,1 0-1,-1-1 1,1 0-1,0 1 1,-1-1-1,1 1 1,0-1 0,0 1-1,-1-1 1,1 0-1,0 0 1,-3-42 377,3 37-447,1-6-23,1 0 0,0-1 0,1 1 0,0 1 0,1-1 0,0 0 0,1 1 0,0 0 0,1 0 0,0 0 0,1 1 0,0 0 0,1 0 0,0 0 0,1 1-1,-1 1 1,2-1 0,-1 2 0,1-1 0,13-7 0,-10 12-2398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6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16 156 6019,'0'0'6360,"-3"16"-6144,1-3-179,-2 2-9,2-1-1,0 1 1,0-1-1,1 1 1,1 0-1,2 19 1,-1-31-35,0-1 0,0 0 0,0 0 0,0 1 0,1-1 0,-1 0 0,0 0 0,1 0 0,0 0 0,-1 0 0,1 0 0,0-1 0,0 1 0,0-1 0,0 1 0,0-1 0,1 0 0,-1 1 0,0-1 0,1 0 0,-1-1 0,0 1 0,1 0 0,-1-1 0,1 1 0,-1-1 0,5 0 0,-4 1-24,1-1 0,0 0-1,0 0 1,-1 0-1,1 0 1,0-1-1,-1 0 1,1 1 0,-1-1-1,1-1 1,-1 1-1,1 0 1,-1-1-1,0 0 1,1 0-1,-1 0 1,0 0 0,4-4-1,-3 1 23,-1 0 0,0 0 1,0 0-1,0 0 0,0-1 0,-1 1 0,0-1 0,0 1 0,-1-1 0,2-10 0,-1-4 131,0-37-1,-2 45-50,0 7-23,0-1-1,-1 0 1,0 0-1,0 0 0,-1 1 1,1-1-1,-1 1 1,0-1-1,-1 1 1,1 0-1,-1-1 0,0 2 1,-4-6-1,-5-4-85,0 0-1,-26-21 1,22 21-513,8 4-3195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8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0 4658,'0'0'2689,"-46"111"-2080,29-60 639,0 4-175,4 1-497,2-1-352,5-4-160,6-8-32,0-7 32,0-10-64,0-13-640,11-6-993,1-7-736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8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6 112 4786,'0'0'3170,"-4"100"-2466,3-67-528,1-6-96,0-3-64,0-10-16,1-9-496</inkml:trace>
  <inkml:trace contextRef="#ctx0" brushRef="#br0" timeOffset="1">82 1 3762,'0'0'4930,"42"0"-9828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49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5907,'0'0'2769,"26"89"-2065,-26-41 209,0 3-465,0 2-144,-9 2-32,-7 0-240,-1-2 96,0-5-128,0-6-1408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5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5 6723,'0'0'3175,"-17"9"-2084,9-5-948,2-2-86,0 0-1,0 1 1,1 0 0,0 0-1,-1 0 1,1 1 0,0 0 0,1 0-1,-1 0 1,1 0 0,0 1-1,0 0 1,0-1 0,0 2 0,1-1-1,0 0 1,0 1 0,0-1 0,1 1-1,-2 7 1,-3 16 111,1 1 0,2 0 0,1 0 0,1 0 0,4 52 0,-2-80-165,1 1-1,-1-1 0,1 0 1,-1 1-1,1-1 0,0 0 1,0 1-1,0-1 0,0 0 1,1 0-1,-1 0 0,1 0 1,-1 0-1,1 0 0,0 0 1,-1-1-1,1 1 0,3 1 1,-1 0-5,0-1 0,0 0 0,0 0 0,1-1 0,-1 1 1,1-1-1,-1 0 0,1 0 0,6 0 0,-2 0 20,1-1 0,-1 0 0,0-1 0,0 0 0,1 0 0,-1-1 0,0 0 0,0-1 0,14-6 0,-15 5 2,-1-1 0,1-1 0,-1 1 0,0-1 0,0-1 0,0 1 0,-1-1 0,0 0 0,0 0 0,-1-1 0,0 0 0,0 0 0,-1 0 0,0-1 0,-1 1 0,0-1 0,0 0 0,2-10 0,-3 9 83,0 0 0,-1 0 0,0 0-1,-1 0 1,0 0 0,0-1 0,-1 1 0,0 0 0,-1 0 0,0 0 0,-1 1-1,0-1 1,0 1 0,-1-1 0,-1 1 0,-7-13 0,-3 3 329,11 14-344,0 1 0,1-1 0,0 0 0,-1 0 0,-3-9 0,7 13-186,8 23-3112,3-1-205,0 3-2646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0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7668,'0'0'7011,"-36"89"-6803,19-34-128,4 1-16,-1-5-16,5-5-16,5-10-32,0-10-464,4-9-1937,0-9-497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0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1473,'0'0'7795,"104"-8"-7683,-68 23-32,-7 9-80,-24-10-2001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2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7315,'0'0'7751,"0"12"-7642,2 36-77,-2-46-48,0 0 0,1 0 0,-1 0 0,1-1 0,-1 1-1,1 0 1,0 0 0,-1-1 0,1 1 0,0-1 0,0 1 0,0 0 0,0-1 0,1 0 0,-1 1 0,0-1 0,1 0-1,-1 0 1,1 1 0,-1-1 0,1 0 0,-1-1 0,1 1 0,0 0 0,-1 0 0,1-1 0,0 1 0,3 0 0,2 0-169,1 0 1,0 0-1,-1-1 1,1 0-1,8-1 1,-11 0 20,2 0-47,0 0 1,-1 0-1,1-1 0,-1 0 0,0-1 0,0 1 1,0-1-1,0 0 0,11-8 0,-9 6 101,0 1 0,0-1 1,0 1-1,13-4 0,-20 11 118,0-1-1,0 1 1,-1 0 0,1 0 0,-1 0-1,1-1 1,-1 1 0,0 0 0,0 0-1,0 0 1,-1 3 0,1-2 56,1 52 560,-5 107 82,2-141-809,0 0 0,-2 0 0,-1 0 0,-1-1 1,-10 26-1,14-43 39,1-1 1,-1 0 0,0 1 0,0-1-1,0 0 1,-1 0 0,1-1-1,-1 1 1,-2 2 0,4-4 125,0 0 0,-1 0 0,1 0 0,0-1 0,0 1 0,0 0 0,-1-1 0,1 1 0,0-1 0,0 0 0,-1 1 0,1-1 0,0 0 1,-1 0-1,1 1 0,-1-1 0,1-1 0,0 1 0,-1 0 0,1 0 0,0 0 0,-1-1 0,1 1 0,0 0 0,-1-1 0,1 1 0,-2-2 0,2 0 24,0-1-1,0 1 1,0-1-1,1 0 1,-1 1-1,1-1 0,-1 1 1,1-1-1,0 0 1,0 1-1,0-1 1,0 0-1,1 1 1,0-4-1,-1 1-12,1 0-58,1 0 0,-1 1-1,1-1 1,0 1 0,0-1-1,0 1 1,1 0 0,-1 0-1,1 0 1,0 0 0,0 0-1,0 1 1,1-1-1,-1 1 1,1 0 0,0 0-1,0 0 1,5-2 0,13-8-23,1 0 1,26-9 0,-35 15-12,24-9-386,8-4-1214,-16 4-3238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3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5827,'0'0'2241,"1"12"-1166,-1-10-1046,1 5 17,0 1 0,0-1 0,-1 1 0,-1-1 0,1 1 0,-1-1 0,0 0 0,-1 1 0,0-1 0,0 0 0,-6 13 0,3-11 187,0-1 0,1 1-1,-1 0 1,2 0 0,0 0 0,0 1-1,0-1 1,1 1 0,1-1-1,-1 1 1,2 0 0,-1 0-1,3 18 1,-1-27-207,-1 1-1,1 0 1,0 0 0,0-1 0,0 1 0,0 0-1,1-1 1,-1 1 0,0-1 0,1 1-1,-1-1 1,1 0 0,-1 0 0,1 0 0,0 0-1,-1 0 1,1 0 0,0 0 0,0 0-1,0-1 1,0 1 0,0 0 0,0-1 0,0 0-1,2 1 1,9 0-13,1 1 1,21-2-1,-25 0 29,-7 0-97,58-4-132,-57 3-140,0 0-1,0 0 1,0 0 0,0-1-1,0 1 1,-1-1-1,1 0 1,-1 0-1,1 0 1,-1 0-1,0-1 1,1 0 0,2-3-1,6-11-5363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3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7475,'0'0'3218,"-35"128"-2642,26-80-144,7-3-384,2-37-48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3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1329,'0'0'11493,"-48"113"-10789,41-51-384,5-3 225,2-4-241,0-10-240,22-10 16,7-6-80,5-11-160,2-13-1569,-23-5-2545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4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3458,'0'0'3028,"26"-5"7923,-34 135-10350,-1-2-3403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4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32,'0'0'14038,"17"-3"-19496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7: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6851,'0'0'2241,"58"100"208,-52-18-832,-6 13-1089,0 6-96,0-2-255,-6-5-161,-9-10-16,-2-11-1057,10-62-2657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8:1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7812,'2'1'10304,"14"1"-10334,128-3 145,197 4 204,-220 9-274,39 0 241,55 3 120,32-6-86,506-7-160,-255-6-136,-464 2-30,0-1 0,38-9-1,-33 5 5,44-3-1,-12 7 13,160-11 49,-181 7-75,-22 2 32,44 0 0,360 1-37,-432-18-9583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11701,'0'0'2962,"-25"13"-12775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8:34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7075,'0'0'5816,"0"0"-5778,0 1 0,1-1 0,-1 0 0,0 0 0,0 1 0,0-1-1,0 0 1,0 1 0,0-1 0,0 0 0,0 0 0,0 1 0,1-1 0,-1 0-1,0 0 1,0 1 0,0-1 0,1 0 0,-1 0 0,0 0 0,0 1 0,0-1 0,1 0-1,-1 0 1,0 0 0,0 0 0,1 0 0,-1 1 0,0-1 0,1 0 0,-1 0 0,0 0-1,0 0 1,1 0 0,-1 0 0,0 0 0,1 0 0,-1 0 0,1 0 0,6-1 256,0 0 1,1 0 0,-1 0 0,0-1-1,7-3 1,-5 2-137,-1 1-1,0 0 1,1 0-1,9 0 0,93 1 450,-60 1-227,0-1 0,84-14 1,-92 9-187,0 2 0,1 2 0,55 5-1,-14-1-16,701 1 674,-524 16-170,-93-3-455,468-9 452,-380-15-739,411 5 162,-618 5-96,61 11 1,-36-3-14,-41-6 11,134 10-36,-161-15 31,2 1 1,-1 0 1,1 0 0,-1 1-1,0 0 1,1 1-1,8 2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8:43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9588,'0'0'4963,"17"142"-4195,-17-60-480,0 0-240,0-10-16,0-16 32,0-6-64,0-16-656,2-12-1153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8:44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0 221 4626,'0'0'8356,"44"-103"-8420,15 57 80,1 9 16,-1 13-32,-9 14 0,-14 10-64,-8 11 80,-5 30-16,-4 19 192,0 5-192,-19-37-2529,2-6-6275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8:47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1 204 11013,'0'0'3548,"16"-6"-3433,23-6 38,1 1 1,0 2-1,44-5 0,147-7 407,-146 14-346,795-15 929,-43 2-770,-473-14-20,260-13 313,364 77 401,-274-4-824,-619-27-575,123-17-1,-212 18-138,0-1-1,0-1 0,0 1 0,0-1 1,10-5-1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3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13062,'0'0'1889,"-6"18"-1782,-9 35-57,1 0 1,3 1 0,-7 90-1,18-129-80,-1-5 30,0 1 0,2-1 0,-1 1 0,1-1 0,1 1 0,4 14 0,-5-22-53,0-1 1,0 1 0,1-1-1,0 1 1,-1-1-1,1 0 1,0 1 0,0-1-1,0 0 1,0 0-1,0 0 1,1-1 0,-1 1-1,0 0 1,1-1-1,0 0 1,-1 0 0,1 1-1,0-2 1,-1 1-1,1 0 1,0 0 0,0-1-1,0 0 1,0 1-1,-1-1 1,1 0 0,4-1-1,-2 1-40,0-1 0,-1 1-1,1-1 1,-1 0 0,1-1-1,-1 1 1,0-1 0,1 0-1,-1 0 1,0 0 0,0-1 0,0 1-1,0-1 1,-1 0 0,1 0-1,-1 0 1,0-1 0,0 1-1,5-8 1,4-7-48,-1-1 1,-1 0-1,9-22 0,-12 27-26,52-128-1203,-51 119 1290,-1 0 0,-1 0 1,-1-1-1,2-34 1,-8 367 3628,3-139-3291,-11 106-66,5-230-449,-2 0-1,-2-1 1,-28 85-1,35-125 151,-1 0 1,0-1-1,-1 1 1,1 0-1,-1-1 1,0 0-1,0 0 1,0 0-1,-5 5 1,7-8 140,0 0-1,0 0 1,0 0 0,-1-1 0,1 1 0,0 0 0,-1-1-1,1 1 1,-1-1 0,1 1 0,0-1 0,-1 0 0,1 0-1,-1 1 1,1-1 0,-1 0 0,1 0 0,-1-1 0,1 1-1,-1 0 1,1 0 0,0-1 0,-1 1 0,1-1 0,-1 1 0,1-1-1,0 1 1,-1-1 0,1 0 0,0 0 0,0 0 0,0 0-1,0 0 1,0 0 0,0 0 0,-2-2 0,-2-2 110,1-1 0,0 0 0,0 0 0,0 0 0,0-1 0,1 1 0,0-1 0,1 0 1,-1 0-1,1 0 0,-1-11 0,-1-1 107,2-1 1,1 0-1,1-23 0,0 34-184,1 0 0,1 0 1,-1-1-1,2 1 0,-1 1 0,1-1 0,0 0 0,1 1 0,0-1 0,9-12 0,-3 7-16,0 2 0,0-1 0,2 1 0,-1 1 0,21-16 0,2 4-12,0 1 0,2 2 0,0 1-1,41-15 1,-59 27-308,48-17 215,-20 17-4761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3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1 260 11685,'0'0'1420,"19"6"-1332,65 13 106,-78-18-172,1 0 0,-1-1 0,0 0 0,0 0 0,0-1 0,1 1 0,-1-1 0,0-1-1,0 1 1,0-1 0,0 0 0,-1 0 0,1-1 0,6-4 0,-2 1-49,0-1 0,-1 0 1,0-1-1,-1 0 0,12-13 1,-14 12-25,0 1 0,0-1 1,-1 0-1,0 0 1,-1-1-1,0 1 1,-1-1-1,0 0 1,0 0-1,-1 0 1,0 0-1,-1-1 1,0 1-1,-1 0 1,0-1-1,-3-17 0,3 26 77,-1 1-1,0 0 0,1-1 0,-1 1 0,0 0 1,0-1-1,0 1 0,0 0 0,0 0 0,0 0 0,0 0 1,0 0-1,-1 0 0,1 0 0,0 0 0,-1 0 0,1 1 1,0-1-1,-1 0 0,1 1 0,-1-1 0,1 1 0,-1 0 1,1-1-1,-1 1 0,-1 0 0,0 0 43,1-1-1,-1 1 1,1 0 0,0 0-1,-1 0 1,1 0-1,-1 0 1,1 0 0,0 1-1,-1-1 1,1 1 0,0 0-1,-1 0 1,1 0-1,0 0 1,0 0 0,-3 2-1,-1 5-40,1 0 1,0 1-1,1-1 0,0 1 0,0 0 0,1 0 0,0 1 0,-3 16 1,2-10 13,-6 29-2,2 0 1,-4 67-1,7 92-516,5-185 348,0-18 12,2 17-1046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3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 5074,'0'0'4581,"-13"10"-4101,-2 0-317,-10 6 678,1 2 0,-42 39 1,65-56-794,0 0 0,-1 1-1,1-1 1,0 0 0,0 1 0,0-1 0,0 1-1,0 0 1,0-1 0,0 1 0,0 0 0,1-1 0,-1 1-1,1 0 1,-1 0 0,1 0 0,0 0 0,0-1 0,0 1-1,0 0 1,0 0 0,0 0 0,0 0 0,1 0 0,-1-1-1,0 1 1,1 0 0,0 0 0,-1-1 0,1 1-1,0 0 1,0-1 0,0 1 0,2 2 0,4 3-49,1 0 1,-1 0-1,1-1 1,0 0-1,14 7 1,4 4 132,-18-12-317,0 1 0,0 1 0,0-1 0,-1 1 0,0 1 0,0-1 0,6 11 0,-5-6-2747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2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7235,'0'0'7364,"-9"22"-7194,-31 74-135,34-78-16,1 0 1,0 0-1,2 1 0,0 0 0,1 0 0,1 0 1,0 0-1,3 19 0,-1 8 43,-1-43-80,1 0 1,-1 0 0,1 1-1,-1-1 1,1 0-1,0 0 1,0 1 0,0-1-1,1 0 1,-1 0-1,1 0 1,0-1 0,0 1-1,0 0 1,0-1-1,0 1 1,0-1 0,1 0-1,-1 1 1,1-1-1,0 0 1,0-1-1,0 1 1,5 2 0,-4-2-291,0-1 1,-1 1 0,1-1-1,0 0 1,0 0 0,0-1-1,0 1 1,0-1 0,0 0-1,0 0 1,1 0 0,-1 0-1,0-1 1,0 0 0,0 0-1,0 0 1,-1 0 0,1 0 0,6-4-1,-9 4 19,1 0 1,-1 0-1,0 0 0,1-1 0,-1 1 1,0 0-1,0 0 0,0-1 0,0 1 1,0-1-1,-1 1 0,2-3 0,8-19-4414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2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1 347 3666,'0'0'2609,"0"94"-2161,0-56 16,4-7-352,7-11-112,-5-20-1312</inkml:trace>
  <inkml:trace contextRef="#ctx0" brushRef="#br0" timeOffset="1">63 0 8900,'0'0'2961,"-9"62"-10036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2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5138,'0'0'1569,"31"103"-304,-18-40-481,-4 2-144,-3-2 49,-6-7-481,0-1-48,-2-5 224,-15-3-288,-6-2 160,0-6-224,-1-8-16,-1-5-32,0-6-960,6-6-993,12-14-1025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6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22 5442,'0'0'7308,"-12"15"-6393,10-14-892,-6 9 53,0 0 0,0 0 0,1 0 0,1 1 0,-1 0 0,2 1 0,0-1 0,0 1 0,1 0 0,-4 16 0,3 9-8,2 0 1,2 68-1,1-102-68,0 0 0,0 0 0,0 0 0,1 0 0,0 0 0,-1 0 0,1 0 0,0-1 0,0 1 0,0 0-1,1-1 1,-1 1 0,1-1 0,-1 1 0,1-1 0,0 0 0,0 1 0,0-1 0,4 3 0,-2-3 0,-1 0 1,1 0-1,-1-1 1,1 0-1,0 1 0,0-1 1,0-1-1,-1 1 1,1 0-1,0-1 1,0 0-1,0 0 1,0 0-1,5-1 1,-4 0 4,-1 0-1,1-1 1,-1 1 0,1-1 0,-1 0 0,0 0 0,0 0 0,0-1 0,0 1-1,0-1 1,0 0 0,-1 0 0,1 0 0,-1-1 0,0 1 0,0-1-1,0 0 1,0 0 0,-1 0 0,0 0 0,0 0 0,0 0 0,0-1-1,0 1 1,0-6 0,3-8 28,-1 0 0,0 0-1,-1 0 1,-2-1 0,1-21 0,-2 25 72,-1-1 1,-1 1 0,0 0 0,-1 0-1,0 0 1,-1 0 0,-1 1 0,-1 0-1,0 0 1,-12-22 0,15 32-680,-4-10 2054,8 9-3174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3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13606,'0'0'2017,"122"10"-1921,-65-10-32,0 0 64,-6 0-128,-7 0-592,-12 0-1809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4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11477,'0'0'4882,"62"14"-4785,5-14 95,9 0-192,-1 0-96,-48 0-1649,-6 0-4082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4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0 344 8836,'0'0'3041,"13"-11"-2859,26-28 283,-2-1 0,60-85 0,-78 94-26,-14 20-329,1 0-1,1 0 1,0 1 0,0 0 0,1 0 0,0 1 0,16-14 0,-24 23-107,1 0 1,-1-1-1,0 1 0,1 0 1,-1 0-1,0-1 0,1 1 1,-1 0-1,0 0 0,1 0 0,-1-1 1,1 1-1,-1 0 0,0 0 1,1 0-1,-1 0 0,1 0 1,-1 0-1,1 0 0,-1 0 0,0 0 1,1 0-1,-1 0 0,1 0 1,-1 0-1,0 1 0,1-1 1,-1 0-1,1 0 0,-1 0 1,0 0-1,1 1 0,-1-1 0,0 0 1,1 0-1,-1 1 0,0-1 1,0 0-1,1 1 0,-1-1 1,0 1-1,6 18 111,-6-16-95,8 66 183,-3-1-1,-6 102 1,-1-59-148,2 60 61,-5-160 393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48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8052,'0'0'7296,"-4"1"-7050,-9 6-169,15 2 17,26 10 178,38 18 274,-27-14-198,43 19 0,-68-36-285,1-1 0,0 0 1,0-1-1,1 0 1,-1-2-1,29 3 1,19-5 75,-1-2-1,0-3 1,0-3 0,0-2-1,-1-3 1,105-37 0,-162 49-121,1-1 45,-1 0-1,1 0 1,-1 1-1,1 0 0,0 0 1,-1 1-1,10-1 201,-30 4-4063,0 1-2112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51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8740,'0'0'5282,"-29"121"-5186,5-59 145,-1-1-241,2-3 32,4-6 96,2-11-128,8-11-353,3-9-1215,4-11-2018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51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7267,'0'0'385,"-27"128"271,18-63-16,7-12 945,2-14 48,7-11-1201,30-11 0,16-17-224,11 0-208,8-24-64,1-21-1713,-51 20-1904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29:58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7331,'7'5'13342,"-6"-5"-13422,0 0 617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06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0 308 7523,'0'0'2375,"22"-24"-2044,-2 1-259,113-131 138,-112 127-183,-11 13 70,0 2 0,1-1 0,0 1 1,18-14-1,-28 25-130,2 0 950,-1 8 48,2 148 1552,-8 83-3074,1-188-1830,1-28-2023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12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8324,'0'0'-1585,"20"0"1228,85 5 417,162 3 677,1022-16 1286,-1152 9-2047,196 28 0,281 24-179,-589-51 215,136 10 156,-134-9 3,-1 2 0,0 1 0,0 1 0,25 10 0,-50-17-219,34 18 357,-34-18-427,1 1 0,-1 0 1,0 0-1,1 0 0,-1 0 0,0 0 1,0 0-1,0 1 0,0-1 0,0 0 1,0 1-1,0-1 0,0 0 0,0 1 1,-1-1-1,1 1 0,0 0 0,-1-1 1,0 1-1,1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17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0 992,'0'0'13110,"2"8"-12912,3 2-75,0 0 0,0 0 0,1-1 0,0 0 0,1 0 0,0 0 0,0-1 0,1 0 0,0 0 0,0-1 0,17 11 0,1 0-45,1 0 1,1-2-1,33 14 1,-32-20-519,1-1-1,0-1 1,55 7-1,-59-10-1649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0 371 9524,'14'-23'353,"91"-156"-185,-42 87-170,-54 80 264,1 1-1,0 0 0,1 1 0,0 0 0,19-13 1,-30 24-211,1-1 0,-1 0 0,0 1 0,1-1 0,-1 1 0,0-1 1,1 0-1,-1 1 0,0-1 0,0 1 0,0-1 0,1 1 0,-1-1 0,0 1 1,0-1-1,0 1 0,0-1 0,0 1 0,0-1 0,0 1 0,0-1 0,0 1 1,0-1-1,0 1 0,0-1 0,0 1 0,0-1 0,0 1 0,0-1 0,-1 1 1,1 3 203,-3 49 667,-3 0 0,-1 0-1,-16 52 1,8-40-850,-9 91 1,21-47-2106,3-91-2028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17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17 338 9220,'0'0'5683,"-4"-2"-5387,3 3-293,1-1-1,-1 0 1,1 0 0,-1 0 0,1 0-1,-1-1 1,1 1 0,-1 0 0,1 0-1,0 0 1,-1 0 0,1 0 0,-1-1-1,1 1 1,0 0 0,-1 0-1,1 0 1,-1-1 0,1 1 0,0 0-1,-1-1 1,1 1 0,0 0 0,0-1-1,-1 1 1,1 0 0,0-1 0,0 1-1,-1-1 1,1 1 0,0-1 0,0 1-1,0 0 1,0-1 0,0 1-1,0-1 1,0 1 0,0-1 0,0 1-1,0-1 1,0 1 0,0 0 0,0-1-1,0 1 1,0-1 0,0 1 0,0-1-1,1 1 1,-1 0 0,0-1 0,0 1-1,0-1 1,1 1 0,-1 0-1,1-1 1,31-22 209,-9 9-27,192-144 772,-59 42-575,-154 115-439,1 0 0,-1 0 1,0 0-1,0 0 0,0 0 0,1 1 1,-1-1-1,0 1 0,0-1 0,1 1 1,-1 0-1,0 0 0,1 0 1,4 1-1,5 0-2886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18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15 7075,'0'0'6790,"-19"-4"-5838,5 1-794,7 1-125,0 1 0,0-1 1,0 1-1,0 0 0,-1 0 1,1 1-1,0 0 0,0 0 0,0 1 1,-1 0-1,1 0 0,0 1 0,0 0 1,0 0-1,1 1 0,-10 4 0,1 2 3,0 2 0,1-1 0,0 2 0,1 0-1,1 1 1,0 0 0,0 0 0,1 1 0,1 1-1,0 0 1,-13 29 0,14-21-10,0 0-1,1 1 1,2-1 0,0 2-1,2-1 1,0 1 0,0 47-1,4-65-12,1-1 0,-1 0 0,1 0-1,0 0 1,0 0 0,1-1 0,0 1-1,0 0 1,0-1 0,1 1 0,0-1-1,0 1 1,0-1 0,0 0 0,1-1-1,0 1 1,0 0 0,0-1 0,1 0-1,0 0 1,-1-1 0,1 1 0,0-1-1,1 0 1,-1 0 0,1 0-1,-1-1 1,10 2 0,1 2-273,0-2-1,1 0 1,28 3 0,47-3-4538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19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35 912,'0'0'13881,"-5"-7"-13798,4 6-76,1 0 0,-1 1 0,0-2 0,0 1 0,1 0 0,-1 0 0,0 0 0,1 0 0,0 0 0,-1 0 0,1-1-1,-1 1 1,1 0 0,0 0 0,0-1 0,0-1 0,0 3 5,0-1 0,1 1 0,-1-1 0,0 1 0,1-1-1,-1 1 1,1-1 0,-1 1 0,0 0 0,1-1 0,-1 1 0,1 0-1,-1 0 1,1-1 0,-1 1 0,1 0 0,-1 0 0,1-1 0,-1 1-1,1 0 1,0 0 0,-1 0 0,1 0 0,-1 0 0,1 0 0,0 0-1,12 1 179,-1 0-1,0 1 0,15 4 0,6 2-2,235 31 215,-155-34-4115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2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 8708,'0'0'1233,"-21"91"-1185,12-28 64,-1 0 144,5-3 144,1-6-160,4-7-224,0-10 32,0-6-48,15-16-1377,-7-15-1584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24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0 357 3586,'0'0'2225,"0"89"-2225,0-80-192</inkml:trace>
  <inkml:trace contextRef="#ctx0" brushRef="#br0" timeOffset="1">99 0 8148,'0'0'0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24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6499,'0'0'2257,"13"111"-2257,-11-53 80,-2-1-48,0-4 48,0-4 80,-13-1 96,-12-4 128,-1 1 17,-3-2-1,3-4-400,5-5-32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0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67 10533,'0'0'2185,"-23"3"-1003,-7 1-875,-35 10-1,60-12-268,0 0 0,0 0 0,0 0 0,0 1 1,1 0-1,-1 0 0,1 0 0,0 0 0,0 0 0,0 1 0,0 0 0,1 0 0,0 0 0,-1 0 0,1 1 0,1-1 0,-1 1 0,1-1 0,0 1 0,-3 7 0,3-6 12,-6 16 13,1 1 0,1 0 0,1 0 0,1 1 0,1-1-1,1 1 1,1 0 0,1-1 0,6 42 0,-6-59-65,1 0-1,1 0 1,-1 0 0,1-1-1,0 1 1,0 0-1,0-1 1,1 0-1,0 1 1,0-1 0,1 0-1,-1-1 1,1 1-1,0-1 1,0 1-1,1-1 1,-1 0 0,1-1-1,0 1 1,0-1-1,0 0 1,0 0-1,1-1 1,8 4 0,0-1 0,1-2 0,-1 1 0,1-2 0,0 0 0,0-1 1,0 0-1,0-1 0,27-4 0,-31 2 4,0-1 1,1 0-1,-1-1 0,-1-1 1,1 0-1,0 0 1,-1-1-1,0 0 0,-1-1 1,1 0-1,-1 0 0,-1-1 1,1 0-1,-1-1 1,-1 0-1,9-12 0,-5 5 37,0-1 0,0 0 0,-2-1-1,0 0 1,-1-1 0,-1 0 0,-1 0 0,7-34-1,-11 36-4,1 0-1,-2 0 0,0 0 0,-1 0 0,-1-1 0,-5-24 0,5 36 3,-1-1 0,0 1 0,0 0 0,0 0 0,-1 0 0,0 0 0,0 1 0,-1-1 0,1 1 0,-1 0 0,0 0 0,-1 0 1,1 0-1,-1 1 0,0 0 0,0 0 0,-1 0 0,1 1 0,-12-6 0,11 6-1,0 0 1,-1 1 0,1 0-1,0 0 1,-1 1-1,1-1 1,-1 1-1,-7 0 1,13 1-50,-4 2-378,6 6-864,1-1 536,0-1-1,-1 0 1,2 0 0,-1 0-1,1-1 1,0 1 0,4 5-1,11 17-4564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05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99 10933,'0'0'4015,"-17"19"-3660,-53 63-107,67-77-239,0-1 0,0 1 0,0 0 0,1 0 0,-1 0-1,1 1 1,1-1 0,-1 0 0,1 1 0,0-1 0,0 1 0,0-1 0,1 1-1,0-1 1,0 1 0,1 9 0,1 9 16,-2-23-27,0 1-1,0-1 1,0 0-1,0 0 1,0 1-1,0-1 0,0 0 1,1 1-1,-1-1 1,0 0-1,1 0 1,-1 0-1,1 1 1,0-1-1,-1 0 1,1 0-1,0 0 1,0 0-1,-1 0 1,1 0-1,0 0 0,0 0 1,0-1-1,0 1 1,0 0-1,1 0 1,-1-1-1,0 1 1,0-1-1,0 1 1,0-1-1,1 1 1,-1-1-1,0 0 1,1 0-1,-1 0 0,0 1 1,2-2-1,1 1-4,-1 0-1,0 0 0,0-1 0,0 0 0,0 0 0,-1 0 1,1 0-1,0 0 0,0 0 0,0-1 0,-1 1 0,1-1 0,-1 0 1,1 0-1,-1 0 0,4-3 0,1-4 21,-1 0 0,0 0 1,0 0-1,-1-1 0,0 0 0,-1 0 0,0 0 0,4-18 0,-1-6 137,4-49-1,-8 50-1626,11-46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06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4546,'0'0'7081,"3"16"-4803,4 37-1363,0 74 0,-7-117-899,-1-6-32,1 0 1,-1 0-1,1 1 0,1-1 0,-1 0 0,1 0 1,-1 1-1,1-1 0,0 0 0,1 0 0,-1 0 0,1 0 1,2 5-1,-4-9-13,1 1 1,-1-1-1,0 0 1,0 0-1,1 0 1,-1 0 0,0 0-1,0 1 1,1-1-1,-1 0 1,0 0-1,0 0 1,1 0-1,-1 0 1,0 0-1,1 0 1,-1 0 0,0 0-1,0 0 1,1 0-1,-1 0 1,0 0-1,1 0 1,-1 0-1,0 0 1,0-1-1,1 1 1,-1 0-1,0 0 1,0 0 0,1 0-1,-1 0 1,0-1-1,0 1 1,0 0-1,1 0 1,-1 0-1,0-1 1,0 1-1,0 0 1,0 0-1,1-1 1,-1 1 0,7-15-112,-7 15 134,15-47 64,-11 29 75,2 0 0,15-32 0,-18 44-101,0 1 0,1 0 0,-1 0 0,1 0 1,0 1-1,0-1 0,0 1 0,1 0 0,0 0 0,0 0 0,0 1 1,0 0-1,8-4 0,-2 2-62,2 1 0,-1 1 1,0-1-1,1 2 0,-1 0 0,20-1 1,14 2-3541,-26 1-2056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26 8388,'0'0'5314,"-104"-26"-3905,75 26-401,6 14-255,8 10-433,6 5-240,7 5-80,2 2 0,7-2-64,28-3-48,8-5-737,12-9-799,-30-17-1362,0 0-2240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4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47 4690,'0'0'6518,"-4"-16"-515,1 9-6230,-20-9 547,22 15-294,0 0 1,0 1-1,-1-1 0,1 0 0,-1 0 1,1 1-1,0-1 0,-1 1 1,0-1-1,1 1 0,-1 0 1,1-1-1,-1 1 0,1 0 0,-1 0 1,1 0-1,-1 0 0,0 0 1,1 1-1,-1-1 0,1 0 1,-1 1-1,1-1 0,-3 2 1,1-1-40,0 1 1,0-1 0,0 1 0,0 0 0,0 0 0,0 0 0,0 1-1,1-1 1,-3 4 0,-6 7-36,0 0 0,1 1 0,1 0 0,1 1 0,0 0 0,0 1 0,2 0 0,0 0 0,1 0 0,0 0 0,2 1 0,0 0 0,0 0 0,1 21 0,3-38-29,-1 1 1,1-1-1,-1 1 1,1-1-1,0 0 1,0 1-1,-1-1 1,1 1-1,0-1 1,0 0-1,-1 0 1,1 0-1,0 1 1,0-1-1,0 0 1,0 0-1,-1 0 1,1 0 0,0 0-1,0 0 1,1-1-1,22-3-617,-20 1 663,1 0 1,-1-1-1,1 0 1,-1 0-1,0 0 1,-1 0-1,7-9 1,-8 9 27,2 0 1,-1-1 0,0 1 0,1 0-1,0 1 1,0-1 0,0 1 0,0 0-1,9-6 1,-12 9-14,0 0 0,0-1 0,-1 1 0,1 0 0,0 0 0,0-1 1,0 1-1,0 0 0,0 0 0,0 0 0,0 0 0,0 0 0,-1 1 0,1-1 0,0 0 0,0 0 0,0 0 0,0 1 1,0-1-1,-1 0 0,1 1 0,0-1 0,0 1 0,0-1 0,-1 1 0,1-1 0,0 1 0,-1 0 0,1-1 0,-1 1 1,1 0-1,-1 0 0,1-1 0,-1 1 0,1 0 0,-1 0 0,1 0 0,-1-1 0,0 1 0,0 0 0,1 1 1,6 43-37,-7-38 36,3 170 187,-3-143-89,-1-17-69,0-1-1,-1 1 1,0-1-1,-1 0 1,-1 0 0,-1 0-1,0-1 1,-1 1-1,-1-1 1,0 0-1,-1-1 1,0 0 0,-20 24-1,25-35 10,-1 0 0,1 0 0,-1 0 0,0 0 0,0-1 0,0 1 0,0-1 0,-1 0 0,1 0 0,-8 1 0,10-2-13,1-1 1,-1 1 0,1-1 0,-1 0 0,0 0-1,1 1 1,-1-1 0,1 0 0,-1-1-1,1 1 1,-1 0 0,0 0 0,1-1 0,-1 1-1,1-1 1,-1 1 0,1-1 0,0 1 0,-1-1-1,1 0 1,-1 0 0,1 0 0,0 0 0,0 0-1,0 0 1,-1 0 0,1 0 0,0 0 0,0-1-1,1 1 1,-1 0 0,0-1 0,0 1 0,0-3-1,-2-9 0,0 0 0,1 0 0,0 0-1,2 0 1,-1-1 0,2 1 0,-1 0 0,2 0-1,0-1 1,0 1 0,2 0 0,-1 1-1,11-25 1,-1 14-563,1 0 0,2 1 0,0 0-1,0 1 1,40-37 0,111-81-3580,-147 124 4032,64-43 1482,-84 68 111,-1 18-443,0-16-845,1 0 0,0 0 0,1-1 0,0 1 0,5 21 0,-5-30-212,0 0 1,0-1-1,0 1 1,1 0-1,-1-1 0,1 1 1,0 0-1,0-1 1,0 0-1,0 1 0,0-1 1,0 0-1,1 0 1,-1-1-1,1 1 0,-1 0 1,1-1-1,0 1 0,-1-1 1,1 0-1,0 0 1,0 0-1,0 0 0,0-1 1,0 1-1,0-1 1,6 1-1,0-1-251,0 1-1,0-2 1,1 1-1,-1-1 1,0 0 0,0-1-1,0 0 1,0-1 0,0 0-1,11-5 1,0-3-91,0-1 0,-1-1-1,18-16 1,-37 28 402,1 1 0,-1-1 1,1 1-1,-1-1 0,1 1 0,-1-1 0,1 1 0,-1-1 0,1 1 0,0 0 0,-1-1 0,1 1 1,0 0-1,-1-1 0,1 1 0,0 0 0,0 0 0,-1 0 0,1 0 0,0 0 0,-1-1 0,1 1 1,1 1-1,0 15 1748,-2-7-1962,0 1 356,0 0 0,1 0-1,0 1 1,1-1 0,0 0 0,1-1 0,0 1 0,5 12 0,-6-17-436,1-1 0,-1 0 1,1 0-1,-1-1 1,1 1-1,0 0 0,1-1 1,-1 0-1,0 0 1,1 0-1,0 0 1,0 0-1,0-1 0,0 0 1,0 0-1,0 0 1,1 0-1,-1 0 0,9 1 1,2-2-4742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1:57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10613,'0'0'976,"18"-6"-861,61-14 42,-75 19-147,-1 0-1,0 1 0,1-1 0,-1 1 0,1 0 0,-1 0 1,1 0-1,-1 0 0,1 1 0,-1-1 0,1 1 0,-1 0 1,5 2-1,-5-2 0,-1 0 1,0 1 0,0-1 0,-1 1-1,1-1 1,0 1 0,0 0-1,-1 0 1,1 0 0,-1-1 0,1 1-1,-1 1 1,0-1 0,2 4-1,0 4-8,-1-1 0,0 1 0,-1-1 0,0 1 0,0 0 0,-2 19-1,1-21-47,0 1-1,-1-1 1,0 1 0,-1-1 0,1 0 0,-2 0 0,1 0 0,-1 0 0,-8 15 0,0-3-9,-28 34-1,25-37 570,2 1-1,-21 37 0,32-54-475,0 0 0,0 1 0,1-1 1,-1 0-1,0 1 0,1-1 0,0 0 0,-1 1 0,1-1 0,-1 0 1,1 1-1,0-1 0,0 1 0,0-1 0,0 1 0,0-1 1,0 0-1,0 1 0,1-1 0,-1 1 0,1-1 0,-1 0 0,0 1 1,1-1-1,0 0 0,-1 1 0,1-1 0,0 0 0,0 0 0,0 0 1,0 0-1,0 0 0,0 0 0,0 0 0,0 0 0,0 0 1,0 0-1,0 0 0,1-1 0,-1 1 0,0-1 0,1 1 0,-1-1 1,3 1-1,6 2 77,1-1 0,-1-1 0,1 0 0,20-1 0,-22 0 66,31 1 291,-23 0-199,0 0-1,0-1 1,0-1 0,1-1-1,-1 0 1,-1-1 0,33-11-1,-47 13-168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0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0 641 11493,'0'0'1777,"16"-16"-1884,27-26 93,62-62 55,-85 82-101,0 0 0,-2-1 0,16-29 0,-23 31 61,-2 0-1,0 0 1,-2-2 0,0 1 0,-1-1-1,-2 1 1,0-1 0,-1-1-1,-2 1 1,-1-27 0,0 46 122,0-1 0,0 1 0,-1-1 0,0 1-1,1 0 1,-2-1 0,1 1 0,0 0 0,-1 0 0,0 0 0,0 0 0,0 0 0,-4-5 0,4 7 8,0 0 1,0 0 0,0 1 0,0-1-1,0 0 1,0 1 0,0-1-1,0 1 1,-1 0 0,1 0 0,-1 0-1,1 0 1,-1 0 0,1 0 0,-1 1-1,1-1 1,-1 1 0,0 0 0,1 0-1,-1 0 1,0 0 0,1 0-1,-6 1 1,6 0-109,0 0-1,0 0 0,0 0 1,0 1-1,0-1 1,0 0-1,0 1 1,0-1-1,0 1 1,1 0-1,-1-1 0,1 1 1,-1 0-1,1 0 1,0 0-1,0 0 1,-1 0-1,1 0 1,1 0-1,-1 1 0,-1 2 1,-3 7 30,-18 40-54,1 0-1,4 2 1,1 0 0,3 1-1,2 1 1,3 0 0,-4 93-1,12-140-110,1 0 1,1-1-1,-1 1 0,1 0 0,1-1 0,0 1 0,0-1 0,1 1 0,-1-1 0,2 0 0,-1 0 0,1 0 0,1-1 0,-1 1 0,1-1 0,1 0 0,-1-1 0,1 1 0,0-1 0,1 0 1,-1 0-1,1-1 0,0 0 0,1 0 0,9 5 0,-13-9-133,32 15-1590,-7-13-2763,-11-4-1005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0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10 9252,'0'0'5195,"-17"-1"-4088,-54-6-328,70 6-756,-1 1 1,0 0-1,0-1 1,1 1-1,-1 0 0,0 0 1,0 0-1,0 0 1,1 1-1,-1-1 1,0 0-1,0 1 1,1-1-1,-1 1 1,0 0-1,1-1 0,-1 1 1,1 0-1,-1 0 1,1 0-1,-2 2 1,2-2-30,0 1 0,0 0 0,1-1 0,-1 1 0,1 0 0,0 0 0,0-1 0,-1 1 0,1 0 0,0 0 0,0 0 0,1-1 0,-1 4 0,1 7-47,-1-9-92,0 0 0,1 0 0,-1 0 0,1 0 0,-1-1 1,1 1-1,0 0 0,0 0 0,0-1 0,0 1 0,1-1 0,-1 1 1,1-1-1,-1 1 0,1-1 0,0 0 0,0 0 0,0 0 0,0 0 1,0 0-1,1 0 0,-1-1 0,1 1 0,-1-1 0,1 1 0,-1-1 1,1 0-1,0 0 0,0 0 0,-1-1 0,1 1 0,0-1 0,0 1 1,4-1-1,5 1-279,0-1 0,0 0 0,0 0-1,0-1 1,0-1 0,0 0 0,14-5 5907,-24 29-4265,-2-3-1230,1-15-19,1 1 1,0 0-1,0 0 1,0 0-1,0-1 1,1 0-1,0 1 1,-1-1-1,2 0 1,-1 0-1,0 0 1,1-1-1,6 6 1,-7-7-535,0 0 0,1 0 0,-1 0 0,0 0 0,1 0 0,0-1 0,-1 0 0,1 0 1,0 0-1,0 0 0,6 0 0,8 0-5398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1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39 4930,'0'0'10731,"-5"-6"-10238,-16-18-269,20 23-162,0 0 1,-1 0-1,1 1 0,0-1 0,-1 0 0,1 1 1,-1-1-1,1 1 0,-1-1 0,0 1 0,1-1 1,-1 1-1,1 0 0,-1 0 0,0 0 0,1 0 1,-1 0-1,1 0 0,-1 1 0,0-1 0,1 0 1,-2 1-1,-1 0 15,0 0-73,0-1 0,0 1 0,0 0 0,1 0 0,-1 0 0,0 1 0,1-1 0,-1 1 0,1 0 0,0 0 0,-7 5 0,9-6-10,-1 1 0,1 0 0,0 0 0,0 0 0,-1 0-1,1 0 1,0 0 0,0 0 0,1 0 0,-1 0 0,0 0 0,1 1 0,-1-1 0,1 0 0,0 0 0,0 1 0,0-1 0,0 0 0,0 0 0,0 1 0,1-1 0,0 3 0,1 0-12,0 1-1,1-1 1,-1 1 0,1-1 0,0 0-1,1 0 1,-1-1 0,1 1-1,0-1 1,0 1 0,0-1 0,1 0-1,-1-1 1,8 5 0,21 21-1031,-32-29 1027,0 1 0,-1-1 1,1 1-1,-1-1 0,1 1 1,0 0-1,-1-1 0,1 1 1,-1 0-1,0 0 0,1-1 1,-1 1-1,0 0 1,1 0-1,-1 0 0,0-1 1,0 1-1,1 0 0,-1 0 1,0 0-1,0 0 0,0 0 1,0-1-1,0 1 0,-1 0 1,1 0-1,0 0 1,0 0-1,0-1 0,-1 1 1,1 0-1,0 0 0,-1 0 1,1-1-1,-1 1 0,1 0 1,-1-1-1,1 1 0,-1 0 1,0-1-1,1 1 1,-1-1-1,0 1 0,1-1 1,-2 1-1,-3 3 112,-1-1 0,0 0 0,-1 0 1,-10 3-1,8-3-143,-96 34 554,91-30-484,14-1-1162,2-5 871,-1 0 0,1 0 0,0-1 0,-1 1 0,1 0 0,0-1 1,-1 0-1,1 1 0,0-1 0,0 0 0,3 0 0,30 0-2818,-7 0 131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1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28 8020,'0'0'8729,"-11"-5"-8267,-34-13-217,33 13-226,12 27-310,0 7 304,1-6 4,-2 1 1,-3 29 0,2-44-3,0-1 0,0 0 0,-1 0 0,0-1 0,0 1 1,0 0-1,-1-1 0,-1 0 0,1 0 0,-7 8 0,-9 7 190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2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10293,'0'0'4901,"9"0"-4821,21 0-18,0-1 0,50-9 1,-67 7-98,0 0 0,-1-1 1,1 0-1,-1-1 0,0-1 0,-1 1 1,1-2-1,-1 0 0,16-13 1,-19 13-151,1 0 0,-1-1 0,-1 0 0,1-1 0,-1 0 0,-1 0 0,0 0 0,0-1 0,-1 0 0,0 0 0,0 0 0,-1-1 1,-1 1-1,0-1 0,0 0 0,-1 0 0,-1 0 0,1-15 0,-2 25 261,0-1-1,-1 0 1,1 1 0,0-1 0,-1 1-1,1 0 1,-1-1 0,1 1-1,-1-1 1,0 1 0,0 0 0,0-1-1,0 1 1,0 0 0,0 0-1,0 0 1,0 0 0,0 0-1,0 0 1,-1 0 0,1 0 0,0 0-1,-1 0 1,1 1 0,0-1-1,-1 1 1,1-1 0,-1 1 0,1-1-1,-3 1 1,1-1 10,1 1-1,-1 0 1,0-1-1,1 1 1,-1 0-1,0 0 1,1 1-1,-1-1 1,1 1 0,-1-1-1,0 1 1,1 0-1,-1 0 1,1 0-1,-1 0 1,1 0-1,0 1 1,-4 2-1,0 2-61,0 1 0,1 0 0,0 0 0,0 1 0,0-1 0,1 1 0,0 0-1,-4 14 1,-19 75-27,23-84 18,-7 43-81,1 0-1,3 0 0,1 89 0,6-139-187,0-1 0,0 0 0,1 1 0,-1-1 0,1 0 0,1 0 0,2 9 0,-3-13-1,0 1 0,0-1 0,0 1 0,-1-1 0,2 1 0,-1-1 0,0 0 0,0 1 0,0-1 0,1 0 0,-1 0 0,0 0 0,1 0 0,-1 0 1,1 0-1,0 0 0,-1-1 0,1 1 0,-1 0 0,1-1 0,0 0 0,0 1 0,-1-1 0,1 0 0,0 0 0,1 0 0,12 0-4648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43 3298,'0'0'5746,"-97"-43"-4321,69 43-657,3 0 193,2 0 175,6 5-272,4 11 65,7 6-417,6 9-432,0 6 80,12 6-160,22-4 96,13-1-96,-22-31-800,0-4-3810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4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21 12646,'0'0'2353,"-2"-1"-2228,1 1 1,-1 0 0,0 0-1,1 0 1,-1 0-1,1 0 1,-1 0 0,0 0-1,1 0 1,-1 1-1,1-1 1,-1 0-1,-2 2 1,4 0-176,0 0 0,-1 0 1,1 0-1,0 0 0,0 0 0,0 0 0,0 0 1,0 0-1,1 0 0,-1 0 0,1 0 0,-1 0 1,1 0-1,0 0 0,0 0 0,0 0 0,0-1 1,0 1-1,0 0 0,2 2 0,0-2-241,-1-1-1,0 0 0,1 0 1,-1 0-1,1 0 1,-1 0-1,1 0 1,0-1-1,-1 1 0,1-1 1,0 0-1,-1 0 1,1 0-1,0 0 0,-1 0 1,5-1-1,-7 1 210,1 0 0,0-1 0,0 1 0,0 0 0,0 0 0,0 0 0,0-1 0,-1 1-1,1 0 1,0-1 0,0 1 0,0-1 0,-1 1 0,1-1 0,0 0 0,-1 1 0,1-1 0,-1 1 0,1-1-1,0 0 1,-1 0 0,1 1 0,-1-1 0,0 0 0,1 0 0,-1 0 0,1 0 0,1-27-26,-2 20 289,-1 7-61,1 0 0,0 0 1,-1 0-1,0 0 0,1 0 0,-1 0 0,1 1 0,-1-1 0,0 0 0,0 0 0,1 0 0,-1 1 0,0-1 0,0 0 1,0 1-1,0-1 0,0 1 0,0-1 0,0 1 0,0-1 0,0 1 0,0 0 0,0-1 0,0 1 0,0 0 1,0 0-1,0 0 0,-1 0 0,1 0 0,-1 0 0,-46 0 2010,37 0-1679,11 0-442,-1 0 0,0 1-1,1-1 1,-1 0 0,1 0-1,-1 1 1,1-1 0,-1 0-1,1 1 1,0-1 0,-1 1-1,1-1 1,-1 0 0,1 1-1,0-1 1,-1 1 0,1-1-1,0 1 1,0-1 0,-1 1-1,1-1 1,0 1-1,0 0 1,0-1 0,0 1-1,-1-1 1,1 1 0,0-1-1,0 1 1,0 0 0,0-1-1,1 1 1,-1-1 0,0 2-1,0-1-51,0 1-1,0 0 0,0-1 1,1 1-1,-1 0 1,1-1-1,-1 1 0,1 0 1,-1-1-1,1 1 1,0-1-1,2 3 0,-1-2-224,1 0-1,0 0 0,1 0 1,-1-1-1,0 1 0,0-1 1,1 0-1,-1 0 1,1 0-1,-1 0 0,1-1 1,-1 1-1,1-1 0,-1 0 1,1 0-1,-1 0 0,7-2 1,-7 2 81,-1 0 0,1 0 0,-1-1 1,1 1-1,-1-1 0,0 0 0,1 1 0,-1-1 1,0 0-1,1-1 0,-1 1 0,0 0 0,0-1 1,0 1-1,0-1 0,0 1 0,-1-1 0,1 0 1,0 0-1,-1 0 0,1 0 0,-1 0 0,0 0 1,1 0-1,0-4 0,-2 5 321,0 1 0,0-1 1,0 0-1,0 1 0,0-1 1,0 0-1,0 0 0,0 1 0,0-1 1,0 0-1,0 1 0,-1-1 1,1 1-1,0-1 0,0 0 0,-1 1 1,1-1-1,-1 1 0,1-1 1,0 1-1,-1-1 0,1 1 0,-1-1 1,1 1-1,-1-1 0,1 1 1,-1-1-1,0 1 0,1 0 0,-2-1 1,-28-5 2634,22 6-2360,1 0 1,-1 0 0,1 1-1,0 0 1,-1 1-1,-9 3 1,16-5-390,0 0 0,0 1-1,0-1 1,0 0 0,0 1 0,0-1-1,0 1 1,0 0 0,0-1-1,1 1 1,-1 0 0,0-1 0,0 1-1,1 0 1,-1 0 0,0 0 0,1 0-1,-1 0 1,1 0 0,-1 0 0,1 0-1,0 0 1,-1 0 0,1 0 0,0 0-1,0 0 1,-1 0 0,1 0 0,0 0-1,0 0 1,0 0 0,0 0 0,1 2-1,-1-2-46,1 0 0,0 0 0,-1 0 0,1 1 0,0-1 0,0 0 0,-1 0 0,1 0 0,0 0 0,0 0 0,0 0 0,0 0-1,0-1 1,1 1 0,-1 0 0,0-1 0,0 1 0,0 0 0,1-1 0,-1 1 0,0-1 0,1 0 0,-1 0 0,2 1 0,6 0-500,0 0 0,0-1 1,0 0-1,18-3 0,-26 3 589,1 0-1,0 0 1,0-1-1,-1 1 1,1-1-1,0 1 1,-1-1-1,1 0 0,0 1 1,-1-1-1,1 0 1,-1 0-1,1 0 1,-1 0-1,0 0 1,1-1-1,-1 1 0,0 0 1,0-1-1,0 1 1,0 0-1,0-1 1,0 1-1,0-1 1,0 0-1,-1 1 0,1-1 1,-1 0-1,1 1 1,-1-1-1,0 0 1,1-2-1,-7 2-240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8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10005,'0'0'2078,"15"-16"-2236,108-104 134,-112 109-34,1 1 0,0 1 0,15-10-1,-24 17 13,1 0 0,1 0 0,-1 0 0,0 0 0,0 1 1,1 0-1,-1-1 0,1 2 0,-1-1 0,1 0 0,-1 1 0,1 0 0,-1 0 0,1 0 0,5 2 0,-7-1 61,0 1 1,-1 0-1,1 0 1,0 0-1,0 0 1,-1 0-1,1 1 1,-1-1-1,0 1 1,0 0-1,0-1 1,0 1-1,0 0 0,0 0 1,-1 0-1,1 0 1,-1 1-1,1 3 1,4 6 245,56 99-26,-51-92-2690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7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26 136 5763,'0'0'10204,"0"-8"-9653,-1 4-375,0 7-110,-14 139-784,6 286 0,9-427 696,3 25-79,-3-26 27,0 1 0,0 0-1,1 0 1,-1-1 0,0 1 0,0 0 0,1-1-1,-1 1 1,0 0 0,1-1 0,-1 1-1,1 0 1,-1-1 0,1 1 0,-1-1-1,1 1 1,-1-1 0,1 1 0,0-1-1,-1 1 1,1-1 0,0 0 0,-1 1-1,1-1 1,0 0 0,-1 0 0,1 1-1,0-1 1,1 0 0,0-27-286,-2-560-849,-1 581 1227,1 0-1,1 1 1,-1-1 0,1 0-1,0 0 1,0 0 0,0 1-1,1-1 1,0 1 0,0-1-1,1 1 1,5-10-1,-5 12-11,0 0 0,1-1-1,-1 1 1,1 1 0,0-1-1,-1 0 1,1 1 0,0 0-1,1 0 1,-1 0 0,0 0-1,1 1 1,-1 0 0,0 0-1,1 0 1,8-1 0,9 0 110,0 0 0,0 1 0,-1 1 0,43 6 0,-57-5-68,0 1 0,0-1 0,0 1 0,0 1 0,-1-1 0,1 1 0,-1 0 0,0 0 0,1 1 0,-2 0 0,1 0 0,0 0 0,-1 1-1,0 0 1,0 0 0,0 0 0,0 1 0,-1 0 0,4 6 0,-6-9 12,0 0 0,-1 1 1,1-1-1,-1 1 0,0-1 0,0 0 0,0 1 1,0 0-1,0-1 0,-1 1 0,0 0 0,0-1 1,0 1-1,0 0 0,0-1 0,-1 1 0,0-1 1,1 1-1,-1 0 0,-1-1 0,1 0 0,0 1 1,-1-1-1,0 0 0,0 1 0,0-1 0,0 0 1,0-1-1,0 1 0,-1 0 0,0-1 0,1 1 1,-1-1-1,0 0 0,0 0 0,0 0 0,-6 3 1,-3 1 100,1-1 0,-2 0 0,1 0 1,-1-1-1,1-1 0,-1 0 1,0-1-1,0 0 0,-17-1 1,7 1 106,17-2-207,0 1-1,0 0 1,0-1-1,0 0 1,0-1-1,0 1 1,0-1-1,0 0 0,0-1 1,-6-2-1,11 3-230,0 0 0,0 0 0,0 0 0,1 0 0,-1-1-1,0 1 1,1 0 0,-1-1 0,1 1 0,0-1 0,-1 1 0,1 0-1,0-1 1,0 1 0,0-1 0,0 1 0,0-1 0,0 1 0,0-2-1,1-1-665,-1 1-1,0 0 1,1 0-1,0-1 1,0 1-1,0 0 1,2-5-1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38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13302,'0'0'200,"23"-6"-173,1 1-28,-12 3-5,-1 0 0,1-1 0,-1 0 0,0-1 0,0 0 0,0-1 0,0 0 0,-1-1 0,0 0 0,15-12 0,-17 13-166,-1-1-1,1-1 0,-1 1 1,-1-1-1,1-1 0,-1 1 1,0-1-1,-1 0 1,0 0-1,0-1 0,-1 1 1,0-1-1,0 0 1,-1 0-1,0-1 0,-1 1 1,0-1-1,0 1 1,-1-11-1,-1 19 238,0 0 0,0 1 0,-1-1 0,1 0 0,0 1 0,-1-1 0,1 1 0,0-1 0,-1 1 0,1-1 0,-1 1 0,1-1-1,-1 1 1,1-1 0,-1 1 0,1-1 0,-1 1 0,0 0 0,1-1 0,-1 1 0,1 0 0,-1 0 0,0-1 0,1 1 0,-1 0 0,0 0 0,1 0 0,-1 0 0,0 0 0,1 0 0,-1 0 0,0 0 0,0 0 0,1 0 0,-1 0 0,0 1 0,0-1 0,-2 1 106,0-1 1,0 1 0,0-1 0,1 1 0,-1 0 0,0 0-1,0 0 1,-4 3 0,2 1-146,0 1 1,0-1-1,0 1 1,1 0-1,0 0 0,0 0 1,1 0-1,-1 1 0,1-1 1,1 1-1,-1 0 1,1 0-1,1 0 0,-3 13 1,2 4 2,0 0 1,1 0 0,4 29 0,-2-48-339,-1 1 0,2-1 0,-1 1-1,1-1 1,0 1 0,0-1 0,0 0 0,1 0 0,0 0-1,0 0 1,0 0 0,0-1 0,1 0 0,0 1 0,0-1-1,5 4 1,-1-4-3132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00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0 6579,'0'0'7684,"-7"107"-7188,-9-34 32,1 0-416,0 0-96,0-8 192,0-6-208,4-8-64,1-10 48,7-10-1441,-1-13-2112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40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334 1 3025,'0'0'10053,"-6"1"-9664,-73 25-64,36-11-234,-66 14 0,16-13 61,93-16-159,-1 0 0,1 1 0,0-1 0,0 0 0,-1 0 0,1 1 0,0-1 0,0 0 0,-1 1 0,1-1 0,0 0 0,0 1 0,0-1 0,0 0 0,0 1 0,-1-1 0,1 0 0,0 1 0,0-1 0,0 1 0,0-1 0,0 0 0,0 1-1,0-1 1,0 0 0,0 1 0,0-1 0,1 0 0,-1 1 0,0-1 0,0 1 0,0-1 0,0 0 0,0 1 0,1-1 0,-1 0 0,0 0 0,1 1 0,8 14-129,17 11 132,1-1-1,39 27 1,9 8 27,-60-47-131,1 2-339,0-2-3755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4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 7395,'0'0'5315,"-15"95"-5043,11-49-48,4-3 112,0-5-240,0-3-16,0-5-32,6-5 16,11-4-128,4-9-128,4-11-1328,-14-1-1410,0-7-399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4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0 274 5603,'0'0'3457,"0"104"-2689,0-63-95,0-2-497,4-3-176,13-10-288,-7-26-3058</inkml:trace>
  <inkml:trace contextRef="#ctx0" brushRef="#br0" timeOffset="1">204 0 8868,'0'0'1169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43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5603,'0'0'3089,"49"128"-1969,-43-79-191,-4 4-161,-2 4-320,0-1-223,-2-1-145,-15-2 128,-4-7-192,-2-9 32,0-6-48,3-5-1057,12-26-1088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0:59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8708,'0'0'4069,"13"-12"-3864,40-35-136,-50 46-63,-1-1-1,0 1 1,1-1-1,-1 1 0,1 0 1,-1 0-1,1 0 1,0 0-1,0 0 1,-1 1-1,1-1 1,0 1-1,0 0 0,0 0 1,-1 0-1,1 0 1,0 0-1,0 0 1,0 1-1,-1 0 0,1-1 1,4 3-1,0 0 29,-1 1-1,1 0 1,-1 1 0,0-1-1,0 1 1,5 6-1,-5-6 10,2 4-23,0-1 0,1-1-1,0 1 1,1-2 0,-1 1 0,1-1-1,1-1 1,-1 0 0,1 0 0,-1-1-1,1 0 1,1-1 0,-1 0 0,19 1-1,-19-3-33,1 0-1,0-1 1,-1-1-1,1 0 0,-1 0 1,1-1-1,-1-1 1,0 0-1,13-5 1,-19 5-87,0 1 0,-1-1 0,1 0 0,0 0 0,-1-1 0,0 1 0,0-1 0,0 0 0,0 0 0,-1 0 0,1 0 0,-1-1 0,0 0 0,-1 1 0,1-1 1,-1 0-1,0 0 0,0-1 0,0 1 0,-1 0 0,2-9 0,-2 7-119,0 1-1,-1-1 1,1 1 0,-1-1-1,0 1 1,-2-12 0,-2 16-1229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00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81 105 5314,'0'0'8065,"-13"22"-7606,-6 9-360,-17 36 0,33-60-89,1 0-1,0 0 1,0 0 0,1 0 0,0 0 0,0 0 0,0 1-1,1-1 1,0 0 0,1 0 0,-1 1 0,1-1 0,1 0-1,-1 0 1,1 0 0,5 10 0,-3-8-5,0 0-1,1 0 1,1-1-1,-1 1 1,1-1 0,1 0-1,-1-1 1,1 1 0,14 10-1,-14-14-8,-1 0-1,1 0 0,-1 0 0,1-1 1,0 0-1,0-1 0,1 1 1,-1-1-1,0-1 0,1 1 1,0-1-1,-1-1 0,9 1 1,-11-1-10,1-1 1,-1 1 0,1-1 0,0 0-1,-1 0 1,1 0 0,-1-1 0,0 0-1,1 0 1,-1-1 0,0 1 0,0-1-1,0 0 1,-1 0 0,1-1 0,-1 1-1,6-7 1,-3 1 19,0-1-1,0 0 1,-1 0 0,-1-1 0,1 0-1,-2 0 1,1 0 0,-2 0-1,0-1 1,3-17 0,-2-1 177,-2 0 1,-2-60 0,-1 82-80,0 1 1,0-1 0,0 1-1,-1-1 1,0 1-1,0-1 1,-1 1 0,0 0-1,-1 0 1,1 1 0,-1-1-1,0 1 1,-8-10-1,8 12-35,-1 0-1,1-1 0,-1 2 1,0-1-1,0 1 0,0-1 1,0 1-1,-1 1 0,1-1 1,-1 1-1,1 0 0,-1 0 1,0 1-1,0-1 0,0 1 1,0 1-1,-10-1 0,13 1-327,-5 0 103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39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5 100 11125,'0'0'2196,"-3"1"-2074,1 0-439,8-4 161,20-11 167,40-15 179,-52 26-154,0 0 0,1 1 0,-1 1 0,1 0 0,-1 1 0,1 0 0,-1 2 1,0-1-1,1 2 0,-1 0 0,0 1 0,0 0 0,20 9 0,-16-6 7,0 0 0,0-2 0,0 0 0,36 4 0,-45-9-85,-1 1-1,0-1 1,0-1-1,1 1 1,-1-1-1,0-1 1,0 0 0,0 0-1,0 0 1,0-1-1,0 0 1,-1-1-1,11-6 1,-10 5-268,27-22-745,-16 0-2545,-11 6-2091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41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1 313 13382,'0'0'371,"16"-4"-358,-6 1-10,1 0-1,-1 0 0,0-1 0,0 0 0,0-1 1,-1 0-1,1 0 0,-1-1 0,0 0 1,-1-1-1,13-12 0,45-58 77,-41 46-86,1 1 1,1 2 0,41-34-1,-67 61 3,1 0-1,-1-1 0,1 1 0,0 0 0,0 0 0,-1 1 0,1-1 1,0 0-1,0 0 0,3 0 0,-5 1 7,1 0-1,0 0 0,-1 0 1,1 0-1,-1 0 1,1 0-1,-1 1 0,1-1 1,-1 0-1,1 0 1,-1 0-1,1 1 0,-1-1 1,1 0-1,-1 0 1,1 1-1,-1-1 0,0 0 1,1 1-1,-1-1 0,1 1 1,-1-1-1,0 0 1,1 2-1,1 2 56,-1 0 0,0 0 1,0 0-1,0 0 0,0 0 0,-1 1 1,0 6-1,1-7 10,0 167 1182,-2-109-1155,2 0 0,16 114 1,-5-148 972,-12-27-1017,0 0 68,0-1-17,2 123 1110,-2-123-1232,0 1 42,0 35-31,0-35 7,1 11 27,5 25-40,-6-37 0,4 28-4180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57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24 4530,'0'0'6267,"-1"-3"-6056,0-2-66,-3-10 4963,11 17-5359,131 71 271,174 123 0,-195-124-4361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58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1 615 12758,'0'0'2577,"19"-104"-2577,45 15 544,16-12-480,7-6-48,1 6-16,-14 10-1200,-59 69-2562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01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7139,'0'0'3199,"-1"16"-2660,-1 11 22,4 46 0,-1-60-394,0 0-1,2 0 1,-1-1-1,2 1 1,0-1-1,0 0 1,8 15-1,-6-16-116,1-1-1,0 1 0,1-1 0,0-1 0,0 1 0,1-1 0,0-1 1,1 0-1,0 0 0,0-1 0,1 0 0,0-1 0,0 0 1,0 0-1,1-2 0,0 1 0,0-1 0,0-1 0,0 0 0,1-1 1,-1 0-1,1-1 0,-1-1 0,1 0 0,22-2 0,-26 0-30,1 0 0,-1-1 0,0 0 0,0-1 0,0 0 0,0 0 0,-1 0 0,1-1 0,-1-1 0,0 0 0,-1 0 0,1 0 0,9-12 0,-5 5 118,0-1 1,-1 0 0,-1 0 0,0-1 0,-1 0-1,11-27 1,-18 37 292,0 0 1,-1 0-1,1-1 0,-1 1 0,0-1 0,-1 1 1,1-8-1,5 13 1074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1:59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1 4162,'0'0'4274,"114"107"-2705,-103 4-209,-7 12-431,-4 7-369,-7-4-96,-30-2-288,-10 2-80,-12-1 160,-5-1-256,-5-7-160,7-22-864,8-25-145,41-70-992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00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 9796,'0'0'1401,"-20"9"-467,12-6-842,-1 1-37,-1-1-1,1 2 0,0-1 1,1 1-1,-1 0 0,1 1 1,0 0-1,0 1 1,1-1-1,0 1 0,0 1 1,0-1-1,1 1 0,0 0 1,1 1-1,-6 11 0,-8 28 60,3 0 0,1 0 0,3 1 0,2 1 0,-5 66-1,1 258 344,14-344-407,-2 54 9,0 4 19,14 128 0,-9-191-71,0-1-1,2 0 1,1-1 0,1 1 0,1-1 0,1-1 0,1 1 0,1-2 0,1 1 0,17 22 0,-22-35-109,1 0-1,0-1 1,0 0 0,1 0-1,0-1 1,1 0-1,16 9 1,-25-15-137,0-1 1,1 1-1,-1-1 1,1 1-1,-1-1 1,0 1-1,1-1 1,-1 0-1,1 0 1,-1 0-1,0 1 1,1-2-1,-1 1 1,2 0-1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08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48,'0'0'13062,"61"-5"-13062,2-7 224,-1 2-224,-3 3 0,-6 2-368,-3 5-1169,-8 0-336,-37 0-608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08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5475,'0'0'800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09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11493,'0'0'2497,"126"0"-2993,-50 0 512,-2-7 32,-8 0-48,-5 0-272,-8-1-1201,-43 4-1680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0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7796,'0'0'3417,"18"7"-2985,0 0-260,-1 0 0,1 1 0,-1 1-1,-1 0 1,0 1 0,0 1 0,18 17-1,-2 2 5,-2 2-1,47 63 0,-69-84-154,-1 1 0,0-1 0,-1 1-1,0 1 1,-1-1 0,0 1-1,-1 0 1,-1 0 0,0 0 0,-1 1-1,0-1 1,-1 1 0,0 18 0,-2-24 2,0-1 1,-1 1-1,1-1 1,-2 1-1,1-1 0,-1 0 1,0 0-1,0 0 1,-1-1-1,-7 12 1,-3 0 30,0-1 0,-23 19 0,21-20 9,12-12-85,0 0 0,1 0 0,-1 0 0,1 0 0,-5 8 0,7-10-226,1 0 0,-1-1 0,0 1 0,1 0 0,-1 0 0,1 0 0,0 0 0,0-1 0,0 1 0,0 0 0,0 3-1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0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0 617 10069,'0'0'2062,"22"-6"-2366,-8 3 270,-2 1-11,-1-1 0,0 0 0,0 0 0,0-1 0,-1 0 0,1-1 0,-1-1 0,0 1 0,0-2 0,-1 1 0,18-16 0,-10 3-339,-1-1-1,-1-1 1,0 0 0,-2-1-1,0 0 1,-2-1-1,0 0 1,12-42-1,-12 26 226,-3 0-1,0 0 0,-3-1 1,1-74-1,-5 113 267,-1 0 1,0 0-1,0 0 0,0 0 1,0 0-1,0 0 0,0 0 0,0 0 1,0 0-1,0 0 0,0 0 0,-1 0 1,1 0-1,0 0 0,-1 0 0,1 0 1,-1 0-1,1 0 0,-1 0 1,1 1-1,-1-1 0,0 0 0,1 0 1,-1 0-1,0 1 0,0-1 0,0 0 1,1 1-1,-1-1 0,0 1 0,0-1 1,0 1-1,0 0 0,0-1 0,0 1 1,0 0-1,0-1 0,0 1 1,0 0-1,0 0 0,0 0 0,0 0 1,0 0-1,0 0 0,0 0 0,-1 1 1,-1 0 52,0-1 1,0 2-1,0-1 1,1 0-1,-1 1 0,1-1 1,-1 1-1,1 0 1,-1-1-1,1 1 1,0 0-1,0 1 1,0-1-1,0 0 1,-3 5-1,-5 15-73,0-1 0,2 1 0,0 1 0,1-1 0,2 1 0,-6 47 0,2 144 22,8-183-72,2-1 0,1 1 0,1-1 0,15 59 1,-16-81-68,1 0 0,1 0 0,-1 0 0,1-1 0,1 1 0,-1-1 0,1 0 0,1 0 0,9 10 0,-10-13-92,0 0 0,1 0 0,-1 0 0,1-1 0,0 0 0,0 0-1,0 0 1,0-1 0,1 0 0,-1 0 0,1 0 0,-1-1 0,1 0 0,6 0 0,-6-1-213,-1-1-1,1 1 1,-1-1 0,1 0 0,-1-1 0,1 0-1,-1 0 1,0 0 0,0 0 0,0-1 0,0 0-1,0-1 1,-1 1 0,0-1 0,1 0 0,-1 0-1,-1-1 1,1 1 0,5-9 0,0 2 75,-1-1 1,-1-1-1,0 1 1,-1-2-1,-1 1 1,0-1-1,7-23 1,-7 1 9207,-6 50-7425,0-9-1546,0-1 0,0 1 0,1-1 0,-1 0 0,1 1 0,0-1 0,0 0-1,1 0 1,-1 1 0,1-1 0,0 0 0,0 0 0,0-1 0,1 1 0,2 3 0,-3-5-187,0 0 0,1 0 1,-1 0-1,1-1 0,-1 1 1,1-1-1,0 0 1,-1 1-1,1-1 0,0-1 1,0 1-1,0 0 0,-1-1 1,1 1-1,0-1 0,0 0 1,0 0-1,0 0 1,0 0-1,0-1 0,0 1 1,0-1-1,0 0 0,3-1 1,-1 1-166,-1-1 0,1 0 0,-1 0 0,1-1 0,-1 1 0,0-1 0,0 0 0,0 0 0,0-1 0,-1 1 0,1-1 0,-1 1 0,0-1 0,0 0 0,0 0 0,3-9 1,-2 7 285,-2-1 1,1 1 0,-1-1-1,3-13 1,-4 14 645,-1-1-1,1 1 1,-1 0-1,0-1 1,-2-8-1,1 12-195,0 0 0,0 0-1,0 1 1,-1-1 0,1 0-1,-1 0 1,0 1 0,0-1 0,0 1-1,0-1 1,0 1 0,0 0-1,-1 0 1,1 0 0,-1 0-1,1 0 1,-1 1 0,0-1-1,0 1 1,1 0 0,-1 0-1,-6-2 1,-2 0 130,0 0-1,0 1 1,0 0 0,0 0 0,-14 1-1,25 1-486,0 0 0,0 0 0,-1 0 0,1 0-1,0 0 1,0 0 0,-1 0 0,1 0 0,0 0 0,-1 0 0,1 0-1,0 0 1,0 0 0,-1 0 0,1 0 0,0 1 0,0-1-1,-1 0 1,1 0 0,0 0 0,0 0 0,-1 0 0,1 1 0,0-1-1,0 0 1,0 0 0,-1 0 0,1 1 0,0-1 0,0 0-1,0 0 1,0 1 0,-1-1 0,1 3-89,0 0 1,0-1-1,0 1 1,0 0-1,0 0 0,0-1 1,1 1-1,-1 0 1,1 0-1,0-1 1,-1 1-1,1-1 0,1 1 1,-1-1-1,0 1 1,1-1-1,-1 0 0,1 1 1,-1-1-1,1 0 1,0 0-1,0 0 1,0 0-1,0-1 0,4 3 1,1 2-348,1-1 0,0 0 0,0 0-1,0-1 1,1 0 0,15 5 0,-4-4-509,0-1 0,1-1 0,-1-2 0,1 1 0,-1-2 0,1-1 0,39-6-1,-40-3 718,4 0 4906,-16 16-3830,4 20-469,-2 0 1,0 0 0,-2 1-1,-1 0 1,5 30-1,-9-41-369,10 51-178,-3 1-1,3 118 1,-13-180 153,0-1-1,-1 1 1,0 0 0,0-1 0,0 1 0,-1 0-1,1-1 1,-1 1 0,0-1 0,-1 0 0,0 0 0,-4 8-1,5-11 95,0 0-1,0 1 0,-1-1 0,1 0 0,0 0 0,-1 0 0,1 0 0,-1-1 1,1 1-1,-1-1 0,0 1 0,0-1 0,0 0 0,0 0 0,0 0 1,0-1-1,0 1 0,0-1 0,0 0 0,0 1 0,0-1 0,0-1 1,0 1-1,0 0 0,-4-2 0,5 2-32,0-1 0,0 0 0,0 0 0,0 0 0,0 0 1,0 0-1,0 0 0,0-1 0,1 1 0,-1-1 0,0 1 0,1-1 0,-1 0 0,1 0 0,0 0 1,-1 1-1,1-1 0,0 0 0,0-1 0,0 1 0,1 0 0,-1 0 0,0 0 0,0-4 0,-1-7 129,-1 0 0,2-1 0,0-13-1,0 18-163,2-10-120,-1 0 0,2 0 0,1 0 0,0 0-1,1 0 1,1 1 0,1 0 0,12-26 0,-5 16-306,2 1 0,1 0 0,0 2 0,23-27 0,-34 46-233,1-1 0,0 1 0,0 1 0,9-8 0,14-4-5076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1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9412,'0'0'4979,"-59"188"-4627,37-46 64,3 22-64,9-3-16,10-16-176,0-17-128,21-19 96,15-18-128,4-16-48,2-22-624,-4-29-1569,-27-24-2001,-3-28-1937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1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4 135 7139,'0'0'4103,"1"21"-3705,-5 333 840,12-307-1114,3-27-372,-11-20 201,1 1 0,-1-1 0,1 0 0,0 1 0,-1-1 0,1 0-1,-1 1 1,1-1 0,0 0 0,-1 0 0,1 1 0,-1-1 0,1 0 0,0 0-1,-1 0 1,1 0 0,0 0 0,-1 0 0,1 0 0,0 0 0,-1 0-1,1 0 1,0 0 0,-1-1 0,1 1 0,0 0 0,0-1 0,0 1-39,-1-1 0,1 1 0,-1 0 0,1-1 0,0 0 0,-1 1 0,1-1 0,-1 1 0,0-1 1,1 0-1,-1 1 0,1-1 0,-1 0 0,0 1 0,0-1 0,1 0 0,-1 1 0,0-1 0,0-1 0,7-32-285,-2 1 0,2-57 0,2-12 439,-3 59 134,17-64 0,-20 94-127,1 1 0,1-1 0,0 1 0,1 0 0,0 0 0,0 1 0,2 0 1,-1 0-1,15-15 0,-20 24-37,1-1-1,0 1 1,-1 0 0,1 0 0,0 0 0,0 1-1,0-1 1,1 1 0,-1-1 0,0 1 0,0 0-1,1 0 1,-1 1 0,0-1 0,1 1 0,-1-1-1,1 1 1,-1 0 0,6 1 0,-7 0 0,1-1 1,-1 1-1,0 0 0,0-1 1,0 1-1,0 0 1,0 0-1,0 1 1,0-1-1,-1 0 1,1 1-1,0-1 0,-1 1 1,1-1-1,-1 1 1,1 0-1,-1 0 1,0 0-1,0 0 1,0-1-1,0 1 0,0 1 1,0-1-1,0 0 1,-1 0-1,1 0 1,-1 0-1,0 1 1,1-1-1,-1 3 0,0 3 73,0 0 0,0 0 0,0 0 0,-1 0 0,0 0 0,-1 0 0,0 0 0,0 0 0,-1 0 0,-5 12 0,2-10-70,-1 0 1,0 0 0,0-1 0,0 0-1,-1 0 1,-17 13 0,20-17-122,3-3 5,0 0 0,1-1 0,-1 1 0,0 0 0,0-1 0,-1 1-1,1-1 1,0 0 0,0 0 0,-1 0 0,1 0 0,-5 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2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11685,'0'0'2233,"21"2"-2387,-5 1 95,-10-1 16,0-1-1,1 1 0,-1-1 0,1 0 1,-1-1-1,1 0 0,-1 0 0,0 0 0,1-1 1,-1 0-1,1 0 0,-1-1 0,0 0 1,0 0-1,0 0 0,0 0 0,0-1 0,0 0 1,6-5-1,1-3-634,-2 0 0,1-1 1,16-23-1,-24 29 597,0 1 0,0-1 0,-1 0 0,1-1-1,-2 1 1,1 0 0,-1-1 0,0 0 0,0 1 0,-1-1 0,-6-12 3668,1 20-3449,1 0 0,0 1 1,-1-1-1,1 1 0,0 0 1,0 0-1,0 0 0,0 0 1,0 1-1,1-1 0,-1 1 1,1-1-1,0 1 0,-1 0 0,1 0 1,-3 6-1,-30 61-15,30-59 1,-6 16-70,1-1 0,-13 54 0,20-65-93,1 0 0,0 1 0,1-1 0,1 1 1,0-1-1,1 0 0,3 17 0,-4-30-109,1 0-1,-1 1 1,1-1 0,0 0-1,0 1 1,0-1-1,1 0 1,-1 0 0,0 0-1,1 0 1,-1 0 0,1 0-1,0 0 1,2 2 0,-2-3-255,-1 0 1,1 0 0,-1 0 0,1-1 0,0 1-1,-1 0 1,1-1 0,0 1 0,0-1 0,-1 1-1,1-1 1,3 0 0,8 0-4254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16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9236,'0'0'2673,"12"95"-2528,-7-37 79,1-1-64,4-2-160,-1-6 0,2-5-192,-5-10-3058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2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9 5138,'0'0'8980,"-98"-8"-7651,77 27-449,11 6-575,10 6-209,0 7-64,10 1-32,24-3 0,11-11 0,10-16-737,-30-9-1872,-6-5-3618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2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9252,'0'0'5267,"-17"121"-4755,10-59-272,5-6-144,2-8 80,0-12-176,6-12 0,11-12-480,0-12-1473,0 0-2065,-11-17-1632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3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534 180 6691,'0'0'2145</inkml:trace>
  <inkml:trace contextRef="#ctx0" brushRef="#br0" timeOffset="1">179 0 5875,'0'0'2689,"-97"72"-1344,68-24 95,7 10-383,3 7-497,9 5-32,8 0-32,2 0-480,0-5 16,21-8 32,11-11-64,10-14-464,4-17-1921,-29-15-1905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4722,'0'0'3906,"79"142"-3186,-79-59 209,0 6 47,-1 2-608,-20-4-144,-4-3-128,2-13-96,6-13-544,11-52-1169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1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4306,'0'0'3988,"7"17"-3051,19 55 207,27 125 1,-35-92-398,5 144-1,-17 109-372,-9-302-470,-1 1-1,-3-1 0,-3 0 0,-2 0 0,-28 80 0,26-100-1533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22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1 208 5346,'18'-19'1377,"3"-3"-1191,7-7-131,1 0 1,40-29-1,-59 51-31,1-1-1,1 1 1,0 1-1,19-8 1,-28 12 10,1 1 0,-1 0 1,1 0-1,-1 0 0,1 0 0,-1 0 0,1 1 1,-1 0-1,1 0 0,0 0 0,-1 0 0,1 0 1,-1 1-1,1-1 0,-1 1 0,1 0 0,-1 0 1,1 1-1,-1-1 0,0 1 0,0-1 0,4 4 1,-2-1 87,-1 0-1,0 1 1,0 0 0,0 0 0,-1 0 0,0 1 0,1-1-1,2 10 1,17 53 796,-9-24-531,-13-42-381,-1-1 0,0 0 0,1 1 0,-1-1 0,1 0 0,0 1 0,-1-1 1,1 0-1,0 0 0,0 1 0,0-1 0,0 0 0,0 0 0,0 0 0,0 0 0,0 0 0,0 0 0,0-1 1,1 1-1,-1 0 0,0 0 0,1-1 0,-1 1 0,0-1 0,1 1 0,-1-1 0,1 0 0,-1 0 1,1 1-1,-1-1 0,0 0 0,1 0 0,-1 0 0,1-1 0,-1 1 0,1 0 0,-1 0 0,1-1 1,-1 1-1,0-1 0,3-1 0,1-1-91,1 0 0,0 0 1,-1-1-1,0 0 0,0 0 1,0-1-1,8-9 0,-6 5-250,1 1-600,-1-1 0,0-1 1,8-15-1,-5 6-4214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2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31 240,'0'0'15351,"-74"-27"-15335,105 25-16,14 0 16,14 2 0,10 0-16,8 0-720,5 0-1569,-54 0-2193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3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1 264 896,'0'0'13228,"7"-9"-13623,54-69-168,78-96-3343,-139 174 3914,1 0-1,-1-1 1,0 1 0,0 0-1,0 0 1,0 0 0,0 0-1,0 0 1,0 0-1,0 0 1,0 0 0,0 0-1,0-1 1,0 1-1,0 0 1,0 0 0,0 0-1,1 0 1,-1 0-1,0 0 1,0 0 0,0 0-1,0 0 1,0 0 0,0 0-1,0 0 1,0 0-1,1 0 1,-1 0 0,0 0-1,0 0 1,0 0-1,0 0 1,0 0 0,0 0-1,0 0 1,0 0-1,1 0 1,-1 0 0,0 0-1,0 0 1,0 0 0,0 0-1,0 0 1,0 0-1,0 0 1,0 0 0,0 1-1,1-1 1,-1 0-1,0 0 1,0 0 0,0 0-1,0 0 1,0 0 0,0 0-1,0 0 1,0 0-1,0 1 1,0-1 0,0 0-1,0 0 1,0 0-1,0 0 1,0 0 0,0 0-1,0 0 1,0 0-1,0 1 1,1 9 490,-1-8-336,-9 183 1840,0 7-1822,9-186-216,0 1 58,0 1 0,0-1 0,1 0 0,0 0 0,3 10 0,-4-16-77,1 1 1,0 0-1,-1 0 0,1-1 0,0 1 0,0-1 1,0 1-1,0-1 0,1 1 0,-1-1 0,0 0 1,1 0-1,-1 1 0,1-1 0,-1 0 0,1 0 1,-1 0-1,1-1 0,0 1 0,-1 0 0,1-1 1,0 1-1,0-1 0,0 1 0,2-1 1,-2 1-232,0-1 1,0 1-1,0-1 1,1 0 0,-1 0-1,0 0 1,0 0 0,0 0-1,0 0 1,0 0 0,0-1-1,0 1 1,0-1-1,0 0 1,0 1 0,0-1-1,-1 0 1,1 0 0,0 0-1,0 0 1,-1-1 0,1 1-1,-1 0 1,1-1-1,2-2 1,10-24-3026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1 245 8196,'0'0'3092,"0"14"-2620,5 49-13,-5-61-449,0 0 0,0 0-1,1 0 1,-1 0 0,1 0 0,0 0 0,-1 0-1,1 0 1,0-1 0,0 1 0,0 0 0,0-1 0,0 1-1,1 0 1,-1-1 0,0 1 0,1-1 0,-1 0-1,1 1 1,0-1 0,-1 0 0,1 0 0,0 0-1,0 0 1,-1-1 0,1 1 0,0 0 0,0-1 0,0 1-1,3 0 1,-1-1-18,0 0 0,0 0 0,0 0 0,0-1 0,0 1 0,0-1 0,0 0 0,0 0 0,0 0 0,0 0 0,-1-1 0,6-3 0,-1 0-29,-1 0 0,0-1-1,-1 0 1,0 0 0,0-1 0,0 0-1,-1 0 1,0 0 0,0 0 0,0-1 0,-1 0-1,-1 0 1,5-13 0,-2 3 56,-1 1 0,-1-1 1,-1 0-1,0 0 0,0-32 1,-4 46 112,1-1 1,0 1 0,-1-1 0,0 1 0,0-1-1,0 1 1,0-1 0,-1 1 0,0 0 0,0 0 0,0 0-1,0 0 1,-1 0 0,0 0 0,1 1 0,-1-1 0,-1 1-1,1 0 1,0 0 0,-1 0 0,1 0 0,-1 1 0,0-1-1,0 1 1,0 0 0,0 0 0,-1 1 0,1-1 0,0 1-1,-1 0 1,1 0 0,-1 0 0,1 0 0,-1 1 0,1 0-1,-1 0 1,-8 1 0,12 1-186,0-1-1,1 0 0,-1 1 1,1-1-1,-1 0 1,1 1-1,0-1 1,0 1-1,-1-1 0,1 0 1,0 1-1,0-1 1,0 1-1,1-1 1,-1 1-1,1 2 0,-1-2-145,0 2-126,0-1-1,0 1 1,1 0-1,0-1 1,-1 1-1,1-1 1,0 1-1,1-1 1,-1 0-1,1 1 1,-1-1 0,1 0-1,0 0 1,3 3-1,11 10-5509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9812,'0'0'1033,"0"19"-473,2 64-77,-3-79-448,1 1 1,0 0-1,0 0 0,1 0 1,-1-1-1,1 1 0,0 0 1,1-1-1,-1 1 0,1 0 0,0-1 1,0 0-1,0 1 0,0-1 1,1 0-1,0 0 0,0 0 1,0-1-1,5 6 0,-3-6-47,1 0 0,-1-1-1,0 1 1,1-1 0,-1 0-1,1-1 1,0 0 0,0 1-1,0-2 1,-1 1 0,1-1-1,0 0 1,10-1 0,-11 1-57,1-1 1,-1 0-1,1 0 1,-1 0-1,1-1 1,-1 0-1,0 0 1,0 0-1,0-1 1,0 0-1,0 0 1,4-4-1,-1 1 19,0-2 0,0 1 0,-1-1-1,0 0 1,-1 0 0,7-11 0,-4 4 47,-1 0 0,-1-1 0,0 0 0,-1-1 1,0 1-1,-1-1 0,3-28 0,-6 34 148,-1 0 0,-1 1 0,0-1 0,0 0 0,-1 0 0,-3-16-1,3 24-59,0 1 0,1-1 0,-1 1 0,0-1 0,-1 1-1,1-1 1,0 1 0,-1 0 0,1-1 0,-1 1 0,0 0-1,0 0 1,0 0 0,0 1 0,0-1 0,0 0 0,0 1 0,0-1-1,-1 1 1,1 0 0,-1 0 0,1 0 0,-1 0 0,1 0-1,-1 0 1,1 1 0,-1-1 0,0 1 0,0 0 0,-4 0-1,6-1-83,0 1-1,-1 0 0,1 0 0,0 0 1,0 0-1,0 0 0,0 0 0,0 1 0,0-1 1,0 0-1,-1 0 0,1 1 0,0-1 1,0 1-1,0-1 0,0 1 0,0-1 0,0 1 1,1 0-1,-1-1 0,0 1 0,0 0 1,0 0-1,1-1 0,-1 1 0,-1 2 0,1 0-151,1 1-1,-1-1 0,1 1 0,0-1 0,0 1 0,0-1 0,1 7 1,0-2-180,5 26-1635,8-12-2148,3-8-2716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16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1 144,'0'0'12806,"-15"105"-12150,15-25 209,0-4-321,14-15-112,18-18-96,11-19-304,16-19-64,12-7 16,10-47-80,4-28-960,-5-14-2386,-61 45-3105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4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0 202 9124,'0'0'1990,"1"15"-1229,1 10-645,-1-6-2,0 0-1,1 0 1,9 33-1,-9-47-101,-1 0 1,1 1-1,0-2 0,1 1 0,-1 0 0,1 0 0,0-1 1,0 1-1,0-1 0,0 0 0,1 0 0,0 0 0,0-1 1,0 1-1,0-1 0,1 0 0,-1 0 0,1 0 0,8 3 0,-8-4-14,0 0 0,1-1-1,-1 0 1,1 1 0,0-2-1,-1 1 1,1-1 0,0 1-1,-1-2 1,1 1 0,0-1-1,-1 1 1,1-2 0,0 1-1,5-2 1,-4-1-5,0 1 1,-1-1-1,1 0 0,-1 0 1,0 0-1,0-1 0,-1 0 1,1 0-1,-1-1 0,6-7 1,1-5 3,-1 0-1,0-1 1,-1-1 0,-1 0 0,-1 0-1,10-41 1,-13 40 228,-1 0 0,-2-1 1,0 1-1,-2-40 0,0 59-124,0-1 0,0 1 0,0 0 0,-1 0 1,1-1-1,-1 1 0,1 0 0,-1 0 0,0 0 0,0-1 0,0 1 1,0 0-1,0 0 0,0 1 0,0-1 0,-1 0 0,1 0 0,-1 0 1,1 1-1,-1-1 0,0 1 0,-2-2 0,0 1 38,0 0 1,0 1-1,0-1 0,0 1 0,-1 0 1,1 0-1,0 1 0,-1-1 0,1 1 0,-7 0 1,11 1-241,-1 1 0,1 0 0,-1-1 0,1 1 0,-1-1 1,1 1-1,0 0 0,0 0 0,0-1 0,0 1 0,0 0 0,1 1 1,-1-2-147,0 20-2760,0 2-939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4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144 187 12998,'0'0'3466,"2"16"-3322,-2-4-146,2 0 1,-1-1 0,2 1 0,0 0 0,6 18 0,-7-27-14,0 1 1,-1-1-1,1 1 1,0-1-1,0 0 0,1 0 1,-1 0-1,1 0 1,0 0-1,-1 0 1,1-1-1,0 1 0,1-1 1,-1 0-1,0 0 1,1 0-1,-1-1 1,1 1-1,-1-1 0,1 1 1,0-1-1,-1 0 1,1-1-1,0 1 1,0-1-1,5 0 0,-4 0-3,-1 0-1,0-1 0,0 0 0,0 0 0,0 0 0,0 0 0,0-1 0,0 0 0,-1 0 1,1 0-1,0 0 0,-1 0 0,0-1 0,1 1 0,-1-1 0,0 0 0,0 0 1,-1 0-1,1 0 0,-1-1 0,1 1 0,-1-1 0,0 1 0,0-1 0,-1 0 0,3-7 1,1-5 141,0 0 0,-1 0 0,-1 0 0,-1 0 1,1-26-1,-2 32-91,-1-1 68,1 0 0,-1 1 0,-1-1-1,0 0 1,0 0 0,-4-11 0,4 19-32,-1-1 0,1 1-1,-1 0 1,0 0 0,1 0 0,-1 0 0,-1 0-1,1 1 1,0-1 0,-1 1 0,1-1 0,-1 1-1,0 0 1,0 0 0,0 0 0,0 1 0,0-1-1,0 0 1,0 1 0,-1 0 0,1 0 0,0 0-1,-6 0 1,-3-2 31,0 2 0,-1-1 0,1 2 0,0 0-1,-1 0 1,1 1 0,0 0 0,-1 1 0,1 1-1,0 0 1,-15 6 0,18-5-173,0 0 1,0 0-1,1 1 1,0 0-1,0 0 1,0 1-1,0 0 1,1 0-1,0 1 1,1 0-1,-1 0 1,1 1-1,1 0 1,-7 11-1,10-17-234,1 1 0,0 0 0,0-1-1,0 1 1,0 0 0,1-1 0,-1 1 0,1 0 0,-1 4 0,1 18-6669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5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12614,'0'0'2321,"-42"89"-6595,42-63-2801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5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11429,'0'0'2161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7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1 356 112,'0'0'12086,"108"-119"-12759,-59 64-847,1-5-769,-7-3-161,-7 5-1263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0 5074,'0'0'5427,"-103"79"-4387,67-18-31,2 13-385,7 11-304,10 2 80,11-1-400,6-8 80,10-11-80,24-12 0,14-18-400,7-13-1633,3-17-816,-35-7-1857,-6-12 720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8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6595,'0'0'3548,"-17"12"-2747,-49 40-65,63-50-706,1 0 1,-1 0-1,1 1 0,0-1 1,0 1-1,0 0 0,0-1 1,0 1-1,0 0 0,-1 4 1,3-7-30,0 1 1,0 0-1,-1 0 1,1-1-1,0 1 1,0 0-1,0 0 1,0 0 0,0-1-1,0 1 1,0 0-1,1 0 1,-1-1-1,0 1 1,0 0-1,1 0 1,-1-1-1,0 1 1,1 0-1,-1-1 1,1 1 0,-1 0-1,0-1 1,1 1-1,0 0 1,2 1-72,-1-1 1,1 1-1,0-1 0,0 0 1,0 1-1,0-1 1,-1-1-1,1 1 0,1 0 1,-1-1-1,0 1 1,5-1-1,0-1-159,-1 0-1,1 0 1,-1-1 0,0 0 0,0 0-1,0 0 1,0-1 0,0 0-1,-1-1 1,1 1 0,-1-1-1,0-1 1,0 1 0,0-1-1,-1 0 1,1 0 0,-1-1 0,-1 1-1,1-1 1,3-7 5373,-14 23-4981,0 1 1,1 0 0,0 0 0,1 1 0,0-1-1,1 1 1,0 0 0,1 0 0,1 0-1,-1 0 1,2 0 0,0 14 0,0-24-161,1 0-1,-1 0 1,0 0 0,1 0 0,-1 0 0,1 0 0,-1 0-1,1 0 1,0-1 0,0 1 0,0 0 0,0 0 0,0-1 0,0 1-1,1 0 1,-1-1 0,0 1 0,4 1 0,-2-1-52,1 1 0,-1-1 0,1 0 0,0 0 0,0-1 1,0 1-1,0-1 0,7 1 0,-2 0-615,0-1 1,0 0 0,1-1-1,-1 0 1,0 0-1,1-1 1,12-3-1,-20 3 238,0 1 0,-1-1-1,1 0 1,0 0 0,-1 1-1,1-1 1,-1 0 0,0-1-1,1 1 1,-1 0-1,2-2 1,-3 3 393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8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31 7123,'0'0'4856,"2"-30"146,-4 54-5007,0 0 0,-2 0 0,-11 40 0,8-39 7,1-1-1,1 2 1,-2 43 0,7-61 62,2 9-594,-2-16 502,0-1 0,0 0 0,1 1-1,-1-1 1,0 1 0,0-1 0,1 0 0,-1 0-1,1 1 1,-1-1 0,0 0 0,1 0 0,-1 1-1,0-1 1,1 0 0,-1 0 0,1 0-1,-1 1 1,1-1 0,-1 0 0,0 0 0,1 0-1,-1 0 1,1 0 0,-1 0 0,1 0 0,-1 0-1,1 0 1,-1 0 0,1 0 0,-1-1 0,0 1-1,2 0 1,-1-1-7,1 0-1,0 0 1,-1 0-1,1 0 1,-1 0-1,1 0 1,-1 0 0,1 0-1,-1-1 1,0 1-1,0 0 1,0-1-1,0 1 1,0-1 0,0 0-1,1-1 1,14-35 135,-10 23-113,0 3 34,0 0 0,0 1 1,1-1-1,1 1 0,-1 1 0,2-1 0,0 1 0,0 1 0,12-10 0,-13 13-141,-1 1-1,1 0 0,0 0 1,1 1-1,-1 0 0,1 0 1,0 1-1,0 0 1,0 1-1,0 0 0,1 0 1,-1 1-1,15 0 0,33 1-7111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39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7299,'0'0'7484,"-18"12"-7311,-54 44-127,69-52-41,0-1 1,0 1-1,1 0 1,-1-1 0,1 1-1,0 0 1,0 0 0,0 1-1,1-1 1,-1 0 0,1 0-1,0 1 1,1-1-1,-1 1 1,1-1 0,-1 1-1,1-1 1,1 1 0,-1-1-1,2 9 1,0 8 1,0 1-26,1-1 0,1 1 0,10 34 0,6 27-249,-9 11-19,-4 1-1,-6 100 1,-1-183 230,-1 1 1,-1 0-1,0-1 0,-4 15 0,6-24 63,-1-1 0,1 0 0,-1 1 0,0-1 0,0 0 0,0 1 0,0-1 0,0 0 0,0 0 0,-1 0-1,1 0 1,-1 0 0,1 0 0,-1 0 0,0-1 0,0 1 0,1-1 0,-1 1 0,-1-1 0,1 0 0,0 1 0,0-1-1,0 0 1,-1 0 0,1-1 0,0 1 0,-1 0 0,-2 0 0,4-2 18,0 1 0,0 0 1,0-1-1,0 1 0,0-1 0,0 1 1,0-1-1,0 1 0,0-1 0,0 1 1,0-1-1,1 0 0,-1 0 0,0 0 0,0 1 1,1-1-1,-1 0 0,0 0 0,1 0 1,-1 0-1,1 0 0,-1 0 0,1 0 0,0 0 1,-1 0-1,1 0 0,0 0 0,0 0 1,0-2-1,-4-40 77,4 36-86,-2-11-8,2-1 0,0 0-1,1 1 1,1-1 0,1 1 0,0 0-1,1-1 1,1 2 0,1-1 0,1 0 0,0 1-1,16-26 1,-10 23-182,1 0 1,1 1-1,0 1 0,2 1 1,34-31-1,-37 38-255,0 0-1,0 1 0,1 1 1,0 0-1,1 1 0,-1 1 1,1 0-1,1 1 0,19-3 1,-36 7 425,27-3 81,0-1 1,-1-2-1,39-15 0,-59 19 102,1 0 1,-1 0-1,0 0 0,0-1 1,0 0-1,-1 0 1,1-1-1,-1 1 1,0-1-1,0 0 0,-1-1 1,0 1-1,1-1 1,-2 0-1,1 0 0,-1 0 1,0 0-1,0-1 1,2-7-1,-4 12-25,-1 0 0,1 0 0,0 0 0,-1 0 1,0 0-1,1 0 0,-1 0 0,0 0 0,0 0 0,0 0 0,0 0 0,-1-1 0,1 1 0,0 0 1,-2-4-1,0 5-72,1 0 1,0 0-1,0 0 1,-1 1-1,1-1 1,0 0-1,-1 0 1,1 1-1,-1-1 0,1 1 1,-1-1-1,1 1 1,-1-1-1,0 1 1,1 0-1,-1 0 1,1 0-1,-1 0 1,-3 1-1,3-1-51,0 0-1,0 0 1,0 0-1,0 1 0,0-1 1,0 1-1,0-1 1,0 1-1,0 0 0,0 0 1,0 0-1,0 0 1,0 0-1,1 0 1,-1 0-1,0 1 0,1-1 1,-3 3-1,1 0-6,1-1 0,0 1-1,-1 0 1,1 0 0,1 0 0,-1 0-1,1 0 1,-3 8 0,3-2-15,-1-1 1,1 1 0,1 0-1,0 0 1,0 0-1,1-1 1,3 20 0,-2-25-23,0 1 0,0-1 1,0 1-1,0-1 0,1 1 0,0-1 1,0 0-1,0 0 0,0-1 0,1 1 1,-1-1-1,1 1 0,0-1 1,0 0-1,0-1 0,1 1 0,-1-1 1,0 1-1,1-1 0,0-1 1,-1 1-1,1-1 0,0 0 0,7 1 1,11 2-1193,-1-2-1,1 0 1,40-3 0,-52 1 206,24-5-4878,-7-9 863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40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10645,'0'0'4629,"-19"4"-3888,-59 16-487,75-19-248,0 1 0,-1-1 1,1 1-1,0 0 0,0 0 1,0 0-1,1 0 0,-1 1 1,0-1-1,1 1 0,0 0 1,0-1-1,-1 1 0,1 0 0,1 0 1,-1 1-1,-2 4 0,1 1 0,1 0-1,0-1 1,0 1 0,0 15-1,0-11-50,1 0-1,1 0 1,0 1-1,1-1 0,4 20 1,-4-29-150,0 0 0,0 0 0,1-1 0,-1 1 0,1 0 0,0-1 0,0 1 0,0-1 0,0 0 1,1 0-1,-1 0 0,1 0 0,0 0 0,0 0 0,0-1 0,0 1 0,0-1 0,0 0 0,1 0 0,-1 0 0,1 0 0,6 1 0,-4-1-319,1 0 0,-1-1 0,1 0 0,0 0 0,0-1 0,-1 0 0,1 0 0,0 0 0,0-1 0,-1 0 0,1-1 0,0 1 0,-1-1 0,1 0 0,-1-1 0,0 0-1,0 0 1,8-5 0,-5 2 379,-1 1 0,-1-2 0,1 1-1,-1-1 1,0 0 0,-1-1 0,0 1-1,0-1 1,-1-1 0,1 1 0,-2-1-1,5-9 1,-21 58 10431,10-31-9828,1 0-1,0-1 0,0 17 0,1-22-517,0 0 1,0-1-1,0 1 0,0 0 0,0-1 0,1 1 0,0-1 0,-1 1 1,1-1-1,0 1 0,0-1 0,0 1 0,0-1 0,1 0 0,-1 1 0,1-1 1,-1 0-1,1 0 0,0 0 0,0 0 0,0-1 0,0 1 0,0 0 1,0-1-1,0 1 0,1-1 0,-1 0 0,0 0 0,1 0 0,-1 0 0,1 0 1,-1-1-1,1 1 0,-1-1 0,5 1 0,-4-1-1,-1 1 1,1-1-1,0 0 0,0 0 0,-1-1 0,1 1 0,0 0 1,0-1-1,-1 0 0,1 0 0,0 0 0,-1 0 1,1 0-1,-1 0 0,0 0 0,1-1 0,-1 0 0,0 1 1,0-1-1,0 0 0,0 0 0,0 0 0,0 0 1,0 0-1,-1-1 0,1 1 0,-1 0 0,0-1 0,1 1 1,-1-1-1,0 1 0,1-6 0,0-6 471,0 0 1,0 1-1,-1-1 0,-1 0 0,-2-17 0,2 29-333,-1-3 94,1 0-1,-1-1 1,0 1-1,-1 1 1,0-1-1,1 0 0,-1 0 1,-1 1-1,1-1 1,-1 1-1,0 0 1,0-1-1,0 1 1,0 1-1,-1-1 1,0 0-1,1 1 0,-1 0 1,-1 0-1,1 0 1,0 0-1,-1 1 1,1-1-1,-9-2 1,12 5-491,15 1-4947,-10 0 4744,0 0-1,0 0 1,0 1-1,0 0 1,0 0-1,0 0 1,-1 0-1,1 0 1,-1 1-1,1-1 1,-1 1-1,0 0 1,0 0-1,3 5 1,0-2-326,6 6-754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21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2112 149 6819,'0'0'1628,"-18"-7"-676,-151-58 1036,129 51-1442,-1 2 1,0 2-1,-1 1 1,-47-3-1,-174-1 331,147 11-695,96 1-156,-192-2 284,168 5-260,0 1 0,-78 18-1,-161 56 61,217-55-85,2 3 0,-78 41-1,124-55-18,0 1-1,1 0 1,0 1-1,1 1 1,0 1-1,2 0 1,-1 1-1,-22 34 1,14-13 4,1 1 0,2 1 1,-19 55-1,34-80-9,0 1 0,1-1 1,1 1-1,0 0 0,1 0 0,1 0 1,0 0-1,1 0 0,1 0 0,0 0 0,4 18 1,2-7 1,0-1 1,2 0 0,1 0 0,0-1 0,22 34-1,-15-32 30,1 0 0,1-2 0,1 0-1,1-1 1,48 39 0,-10-16 83,87 51 1,-101-72-65,2-2 0,0-2 0,1-2 0,1-2 0,1-2 0,83 13 0,315 14 389,-332-36-411,13 2 42,147-10 0,-246-2-45,0-1 1,-1-1-1,1-1 0,49-21 0,110-59 56,-157 71-57,336-182 59,-280 149-79,-74 41 4,0-1 0,0 1 0,-1-2 0,0 0 0,-1-1 0,0 0 0,15-19 0,-20 20-3,-1 1-1,0-1 1,-1 0 0,0 0 0,0-1-1,-1 0 1,-1 1 0,0-1-1,0-1 1,-1 1 0,1-19-1,-1-5 25,-1 0 0,-1-1 0,-3 1 0,0 0 0,-15-61 0,11 74-12,0 1 0,-1 0 0,-1 0 0,0 1 0,-2 0 0,-1 1 0,0 0 0,-1 1 0,-1 0 0,-21-19 0,7 12 101,-1 1 0,-1 2 1,-1 0-1,-1 3 0,-1 0 0,-69-27 0,1 10 256,-119-26 0,164 48-365,-1 3 0,1 3 1,-96-3-1,151 19-3031,1-5 2231,1 11-2501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4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28 434 6787,'0'0'7833,"-5"4"-7281,3-2-544,0 1-1,0-1 1,0 1 0,0-1-1,0 1 1,1 0-1,-1 0 1,1 0-1,0 0 1,0 0-1,0 0 1,0 0 0,0 0-1,1 0 1,-1 0-1,1 4 1,0 2 11,0 0 1,1-1-1,0 1 1,0-1-1,6 17 1,-4-16-17,0 0 0,-1 0 0,0 0 1,0 1-1,-1-1 0,0 1 0,0-1 0,-1 1 1,-3 15-1,18-20-5124,12-19 4519,-14 2 566,1-1-1,-2 0 0,0 0 1,0-1-1,-1-1 1,-1 0-1,9-17 0,4-13 457,24-61 0,-32 64 404,-2 0-1,-2 0 1,-2-1 0,-1-1-1,-2 1 1,-4-81 1834,-7 133-2401,-3 18-166,1 0 1,2 0-1,-2 38 1,2 88-97,5-101-1119,-1 0 0,-3 0 0,-11 51 0,6-76 151,9-27 975,0 0 0,0 0 0,0 0 0,0 0 0,0 0 0,0 0 0,0 0 0,0-1 0,0 1 0,0 0 0,0 0-1,0 0 1,0 0 0,0 0 0,0 0 0,0 0 0,0-1 0,0 1 0,-1 0 0,1 0 0,0 0 0,0 0 0,0 0 0,0 0 0,0 0 0,0 0 0,0 0 0,0 0 0,0 0 0,0 0 0,-1 0 0,1 0 0,0-1 0,0 1 0,0 0 0,0 0 0,0 0 0,0 0-1,0 0 1,-1 0 0,1 0 0,0 0 0,0 0 0,0 0 0,0 0 0,0 0 0,0 1 0,0-1 0,0 0 0,-1 0 0,1 0 0,0 0 0,0 0 0,0 0 0,0 0 0,0 0 0,0 0 0,0 0 0,0 0 0,-1 0 0,1-5 129,0-1 1,1 1 0,-1 0 0,1-1 0,0 1-1,3-10 1,0 5-25,1 0-1,0 0 0,0 0 1,2 1-1,-1 0 1,1 0-1,0 1 1,0 0-1,1 0 1,0 0-1,1 1 0,0 1 1,0-1-1,0 1 1,14-6-1,10-4-40,0 2 0,1 0 0,49-11-1,109-15-440,-71 22-6013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42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592 35 768,'0'0'1993,"-21"-5"1403,-68-14-2115,68 15-963,0 1-1,-1 1 1,0 1 0,1 0 0,-29 5-1,32-3 264,7 1-498,0 0 0,-1 1 0,1 1 1,0-1-1,1 2 0,-1 0 0,1 0 1,0 0-1,0 2 0,0-1 1,1 1-1,0 0 0,-10 12 0,0-1 61,2 1-1,0 1 1,1 1 0,-23 41-1,32-49-148,0 1-1,1-1 1,1 2 0,0-1-1,1 0 1,1 1 0,0 0-1,1 0 1,0 0 0,2 0-1,-1 0 1,2 0 0,0 0-1,1 0 1,5 23 0,0-15-4,1 0 1,1-1-1,0 0 1,2-1-1,1 0 0,0 0 1,1-1-1,2-1 1,16 18-1,-18-23-48,0-1-1,1 0 0,1-1 0,0 0 0,0-1 1,1-1-1,1-1 0,0 0 0,0-1 0,0-1 0,31 9 1,-34-13 18,-1 0 1,0-1-1,1-1 1,-1 0-1,0-1 0,1 0 1,-1-1-1,1 0 1,-1-1-1,0-1 1,1 0-1,-2-1 1,1 0-1,0-1 1,-1-1-1,0 0 1,12-7-1,-4-1 71,-1-1 0,0 0 0,-1-1 0,-1-1 0,-1-1 0,0 0 0,22-35 0,-28 37 31,0-2-1,-1 1 0,-1-1 1,0 0-1,-2-1 1,0 1-1,-1-1 1,-1-1-1,3-36 0,-6 33 568,-4-45 0,2 59-547,0 1 1,-1 0 0,0-1-1,-1 1 1,0 0-1,0 0 1,-1 0-1,-5-9 1,1 5 240,-1 0 1,0 1-1,-1 0 0,0 1 1,-22-19-1,-64-33 1998,82 53-2089,14 9-146,-1 0 1,0 0 0,1-1-1,-1 1 1,0 0 0,1-1-1,-1 1 1,0-1-1,1 1 1,-1-1 0,1 1-1,-1-1 1,1 1 0,-1-1-1,1 0 1,-1 1-1,1-1 1,-1 0 0,1 1-1,0-1 1,0 0 0,-1 1-1,1-1 1,0 0 0,0 0-1,0 1 1,0-1-1,0 0 1,0 0 0,0 1-1,0-1 1,0 0 0,0 0-1,0 1 1,0-1 0,0 0-1,1 0 1,-1 1-1,0-1 1,1 0 0,0 0-1,0-1-248,0 1 0,0 0 0,0 0-1,0 0 1,0 1 0,0-1 0,1 0 0,-1 0-1,0 1 1,1-1 0,-1 0 0,1 1 0,-1-1-1,0 1 1,1 0 0,-1 0 0,1-1-1,-1 1 1,3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0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4882,'0'0'5667,"-2"20"-10213,2 4 2609,0-17 240,0 0 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1 912,'0'0'3506,"-51"109"-3346,45-76-160,4 1-48,2-24-1088,0-1-1009</inkml:trace>
  <inkml:trace contextRef="#ctx0" brushRef="#br0" timeOffset="1">0 749 624,'0'0'977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1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0 240,'0'0'352,"0"91"-80,0-60-15,0 3-257,0 2-113,0 3-255</inkml:trace>
  <inkml:trace contextRef="#ctx0" brushRef="#br0" timeOffset="1">12 409 368,'0'0'432,"-8"89"65,5-48 239,3 0 32,0-4-47,0 4-161,0-3 544,0 1-207,0 2-289,0-2-368,3 2 96,13 4-128,1 3-208,-10-33-1136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10 124 128,'0'0'11984,"-2"-3"-11866,-4-7 124,4 7-258,23 10-330,-13-5 272,1-1 0,-1 0 0,1 0 0,-1-1 0,1 0 0,0 0 0,-1-1 0,1 0 0,9-3 0,-15 3 68,0 1-1,0-1 1,0 0 0,-1 0 0,1 0 0,0 0 0,-1-1 0,1 1 0,-1-1 0,1 1-1,-1-1 1,0 0 0,0 0 0,0 0 0,0 0 0,0-1 0,0 1 0,0 0 0,-1-1 0,1 1-1,-1-1 1,0 0 0,1 1 0,-1-1 0,-1 0 0,1 0 0,0 0 0,-1 0 0,1-5-1,-1 6 131,-1 0-1,0 0 1,0 1-1,1-1 0,-1 0 1,0 1-1,0-1 1,-1 0-1,1 1 0,0-1 1,0 1-1,-1 0 0,1-1 1,-1 1-1,1 0 1,-1 0-1,0 0 0,1 0 1,-1 0-1,0 0 0,0 1 1,0-1-1,1 0 1,-3 1-1,-50-14 1328,-24 12-974,82 12-3723,6-1 1930,0-1 1,20 14 0,-10-10-2362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3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8 152 1137,'0'0'10258,"0"23"-8105,-2 339-1999,-2-182-1250,3-260-40,2-93 389,1 146 861,2 1 0,0-1 0,1 1 0,14-38 0,-8 35 84,1 1 0,1 1 0,32-48 0,-37 62-151,2 1 0,0 0 1,0 0-1,1 1 0,1 0 1,0 1-1,0 0 0,1 1 0,18-9 1,-24 15-29,0 0 1,1 0-1,-1 1 0,1 1 1,-1-1-1,1 1 1,0 0-1,-1 1 0,1 0 1,12 1-1,-19-1-26,0 0 1,0 0-1,0 1 0,0-1 0,0 0 1,0 1-1,0-1 0,-1 0 0,1 1 1,0-1-1,0 1 0,0-1 0,0 1 0,0 0 1,-1-1-1,1 1 0,0 0 0,-1 0 1,1-1-1,0 1 0,-1 0 0,1 0 1,-1 0-1,1 1 0,1 2 32,-1 0 1,0-1-1,0 1 0,0 0 0,0 0 0,-1 7 1,0 6 264,0-1 0,-4 21 0,1-25-206,0 0 1,0-1 0,-1 1-1,-1-1 1,0 0-1,-1 0 1,0 0 0,0-1-1,-1 0 1,-1 0-1,-15 16 1,2-6 63,0-1 0,-1 0 0,-1-2 0,-25 15 0,33-25-72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1 334 15383,'0'0'251,"21"-10"-369,0 1 81,0-2-1,-1-1 0,0 0 1,-1-1-1,0-1 0,26-26 0,-11 3-459,106-120-3947,-132 142 4575,-8 15-92,0 0 0,0 0 1,0 0-1,0-1 0,0 1 0,-1 0 1,1 0-1,0 0 0,0 0 0,0-1 1,0 1-1,0 0 0,0 0 1,0 0-1,0 0 0,0 0 0,0 0 1,-1-1-1,1 1 0,0 0 0,0 0 1,0 0-1,0 0 0,0 0 0,-1 0 1,1 0-1,0 0 0,0 0 1,0 0-1,0 0 0,0 0 0,-1-1 1,1 1-1,0 0 0,0 0 0,0 0 1,0 0-1,-1 0 0,1 1 0,0-1 1,0 0-1,0 0 0,-1 0 1,-1 0 135,0 1 1,0 0 0,-1 0-1,1 0 1,0 0 0,0 0 0,0 0-1,0 1 1,0-1 0,-2 2-1,-4 6-66,0 1 0,1-1-1,0 1 1,0 0 0,1 1-1,1-1 1,-7 18 0,0 4-120,-11 47 1,12-25-10,2 0-1,-2 108 1,10-49-5204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4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0 2993,'0'0'7812,"-110"28"-6916,89-6-159,8 0-49,9-5-464,4 0-176,0-2 32,27-3-80,9-8-16,7-4-192,5-12-1425,-31-5-1072,-4-7-3154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5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8452,'0'0'3890,"-67"100"-3506,52-28 224,8 10 192,7 2-655,0-4 95,3-11-144,16-15-80,8-13 64,5-10-80,6-16-1137,2-15-816,-27 0-1328,1-15-1441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4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8340,'0'0'5208,"-17"12"-5003,5-4-169,6-4-20,-1-1 0,1 2 0,0-1 0,1 0 0,-1 1 0,1 0 0,0 1 0,0-1 0,1 1-1,-1 0 1,1 0 0,1 0 0,-1 0 0,1 1 0,0-1 0,0 1 0,-1 8 0,-7 49 111,3 1-1,2 0 1,5 97 0,1-151-125,1 0 0,0 1 0,0-1 0,2 0 1,5 18-1,-7-25-2,0-1 0,0 0-1,1 0 1,0 0 0,-1 1 0,1-2 0,0 1 0,0 0 0,1 0 0,-1-1 0,1 1-1,-1-1 1,1 1 0,0-1 0,0 0 0,-1 0 0,2-1 0,-1 1 0,0-1 0,0 1-1,7 1 1,-5-2 2,1 0 0,-1-1 0,1 0 0,-1 0 0,0 0-1,1-1 1,-1 1 0,0-1 0,1-1 0,-1 1 0,0-1 0,0 0-1,0 0 1,0 0 0,0-1 0,-1 1 0,1-1 0,-1-1-1,1 1 1,-1 0 0,0-1 0,5-6 0,5-8 24,0 0 1,-1 0-1,-1-2 1,9-20-1,-17 33-25,10-18 30,-1-1 0,-2 0 0,0-1 0,-2-1 0,-1 1 0,-1-1 0,-2-1 0,0 1 0,-2-1-1,-2 0 1,-2-51 0,0 77-21,1-1 0,-1 0 0,0 0 0,0 1 0,-1-1-1,1 1 1,-1-1 0,1 1 0,-1-1 0,0 1 0,-4-4 0,5 6-38,0-1 1,0 1 0,0 0 0,-1 0 0,1 0 0,0 0 0,-1 0-1,1 0 1,-1 0 0,0 0 0,1 0 0,-1 1 0,1-1 0,-1 0-1,0 1 1,0 0 0,1-1 0,-1 1 0,0 0 0,0 0 0,1 0-1,-1 0 1,0 0 0,-3 1 0,-2 6-2678,-2 9-3519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17 152 4018,'0'0'6915,"-17"99"-6851,17-83-64</inkml:trace>
  <inkml:trace contextRef="#ctx0" brushRef="#br0" timeOffset="1">52 17 9172,'0'-17'1905,"5"17"-2033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5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6019,'0'0'5122,"63"109"-3633,-63-51-369,0 2-559,-13 1-433,-12-1 160,-4-3-288,14-42-1569,-2-3-3681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10357,'0'0'2681,"17"-10"-3095,-13 8 416,23-13 87,-1-2 1,0-1 0,29-26 0,-30 20-67,-11 10-3,1-1 0,24-15 0,-34 26-47,1 1 1,-1 0 0,1 0 0,0 0-1,0 1 1,0-1 0,1 2 0,-1-1-1,0 1 1,1 0 0,11-1 0,-16 3 53,0-1 1,1 0 0,-1 1 0,0-1 0,0 1 0,0 0 0,0 0 0,0 0 0,0 0 0,0 0 0,-1 0 0,1 1-1,0-1 1,0 0 0,2 4 0,25 32 363,-2-5-209,-23-28-360,27 21 518,-8-18-3266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2:59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6819,'0'0'4149,"-10"21"-3896,0-1-192,-5 11 69,2 1 0,-17 52 0,20-41 176,2 0 1,-4 68-1,8 89 762,4-183-963,0 24 36,3 0 0,1 0-1,2 0 1,20 69 0,-18-85-124,1 0-1,1 0 1,1-1 0,1 0-1,1-1 1,1-1-1,2 0 1,25 29-1,-33-42-379,1-1 0,1 0-1,0 0 1,0-1 0,0 0-1,1-1 1,0 0 0,0 0-1,1-1 1,18 5 0,-15-8-2943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10213,'0'0'1659,"9"19"-1712,64 163 264,-72-180-241,28 69 203,-27-67-258,0 0-1,0 0 0,0 0 0,0 0 0,1-1 0,-1 0 0,1 1 1,0-1-1,0 0 0,1 0 0,-1 0 0,0-1 0,1 1 0,0-1 0,3 2 1,-5-4 21,-1 0 0,0 1 1,0-1-1,0 0 0,1 0 1,-1-1-1,0 1 1,0 0-1,0 0 0,0 0 1,0-1-1,1 1 0,-1-1 1,0 1-1,0-1 0,0 1 1,0-1-1,0 0 0,0 1 1,0-1-1,-1 0 1,1 0-1,0 1 0,0-1 1,0 0-1,-1 0 0,1 0 1,-1 0-1,2-2 0,16-39 317,-13 27-368,35-78 942,84-144 0,-102 202-1134,2 1 0,1 1 0,1 1-1,2 1 1,1 1 0,57-44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4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48,'0'0'11037,"5"14"-11517,87 212 1544,22 60-5,-97-219-997,-3 0-1,-3 1 1,-3 1-1,-3-1 0,-4 74 1,-2-106-19,-2 1 0,-1 0 0,-3-1 0,-15 55 1,3-34-148,-3-1 1,-29 54 0,50-106-245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4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15079,'0'0'576,"102"-7"-384,-56 7-80,3-4-48,1 1 32,-10 3-96,-6 0-992,-13 0-1921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0,'0'0'12246,"122"43"-12246,-96-43-1345,-1 0-4834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13078,'21'7'-707,"-2"-2"629,-1 0 74,-1 0 1,0 1-1,-1 1 0,0 1 0,0 0 1,26 18-1,-21-10 4,0 1 0,-1 1 0,-1 0 0,-1 2 0,0 0 0,-2 1 0,0 1 0,15 29 0,-26-41-8,0 0 1,-1 1 0,-1-1-1,1 1 1,-2 0 0,1 0-1,-2 0 1,1 0 0,-1 19-1,-2-21 31,0-1 0,-1 1 0,0 0 0,0 0 0,0-1 0,-1 1 0,-1-1 0,1 0 0,-1 0 0,-1 0 0,0-1 0,0 1 0,-9 9 0,-15 16 421,-2-2-1,-1-1 1,-67 48-1,92-73-440,6-4-26,0 0-1,0 0 1,-1 0-1,1-1 1,0 1-1,-1 0 1,1 0-1,-1-1 1,1 1 0,-1-1-1,1 1 1,-1-1-1,-1 1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6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1 430 11349,'0'0'2604,"20"-3"-2708,-13 2 108,4 0 15,0 0-1,1-1 1,-1-1-1,0 0 1,0 0 0,-1-1-1,1-1 1,-1 0-1,0 0 1,0-1-1,0 0 1,12-11-1,4-9-445,0-2-1,-2-1 0,-1-1 0,-1-1 0,-2-1 0,-1-1 0,29-69 1,-46 98 448,-1 1 1,1-1-1,-1 0 1,0 0-1,0 1 1,-1-1-1,1 0 1,-1-5-1,0 9 45,-1-1 1,1 0-1,0 0 0,-1 0 1,1 1-1,0-1 1,-1 0-1,1 0 0,-1 1 1,0-1-1,1 0 0,-1 1 1,1-1-1,-1 1 0,0-1 1,1 1-1,-1-1 0,0 1 1,0 0-1,0-1 0,1 1 1,-1 0-1,0-1 1,0 1-1,0 0 0,0 0 1,1 0-1,-1 0 0,0 0 1,0 0-1,0 0 0,0 0 1,0 0-1,0 0 0,-2 1 6,0-1-1,1 0 0,-1 1 0,1-1 0,-1 1 0,1 0 0,-1-1 1,1 1-1,0 1 0,0-1 0,-1 0 0,1 0 0,0 1 0,0-1 1,0 1-1,-2 2 0,-1 1 0,1 0 0,0 1 1,0-1-1,1 1 0,0 0 1,-4 7-1,1 2-44,1 0 0,0 0 0,2 1 0,-5 26 0,6-25-13,1 0 1,1 1-1,0-1 1,1 0-1,1 0 1,4 18-1,-5-29-30,1 1 1,1-1-1,-1 0 0,1 0 1,0 0-1,0 0 0,1-1 0,0 1 1,0-1-1,0 0 0,1 0 0,-1 0 1,1-1-1,0 1 0,1-1 1,-1 0-1,1-1 0,8 5 0,-3-3-262,0-1-1,1-1 0,-1 1 0,1-2 0,0 0 0,0 0 0,13 0 0,87-4-4914,-86 1 3205,-12-1 1252,19 0-761,-32 2 1511,0 0 1,0 0 0,0 0-1,-1 0 1,1 0-1,0 0 1,0 0 0,0 0-1,0 1 1,-1-1-1,1 0 1,0 1 0,0-1-1,-1 0 1,1 1-1,0-1 1,-1 1 0,1-1-1,0 1 1,-1-1-1,1 1 1,-1 0-1,1-1 1,-1 1 0,1 0-1,-1-1 1,1 1-1,-1 0 1,1 1 0,1 21 1876,-2-18-1543,1 0 0,-1 1-1,1-1 1,0 0-1,0 0 1,3 6 0,-4-10-322,1 1 0,0-1 0,0 0 1,0 1-1,0-1 0,0 0 0,0 0 1,1 1-1,-1-1 0,0 0 0,1 0 1,-1 0-1,0-1 0,1 1 0,-1 0 0,1 0 1,-1-1-1,1 1 0,0-1 0,-1 0 1,1 1-1,0-1 0,-1 0 0,3 0 1,0 1-126,1-1 0,0 0 0,-1-1 0,1 1 0,-1-1 0,1 0 1,-1 0-1,0 0 0,1-1 0,-1 0 0,0 1 0,0-1 0,0-1 1,0 1-1,0-1 0,-1 1 0,1-1 0,-1 0 0,1 0 0,-1-1 0,0 1 1,0-1-1,-1 1 0,1-1 0,-1 0 0,0 0 0,0 0 0,0 0 1,0-1-1,-1 1 0,0 0 0,0-1 0,0 1 0,1-8 0,-3 11 230,1 1 0,0-1 0,-1 0-1,1 0 1,0 0 0,-1 0 0,1 0-1,-1 1 1,1-1 0,-1 0-1,1 0 1,-1 1 0,0-1 0,1 0-1,-1 1 1,0-1 0,0 1 0,1-1-1,-1 1 1,0-1 0,0 1 0,0 0-1,0-1 1,0 1 0,0 0 0,1 0-1,-1-1 1,0 1 0,0 0-1,0 0 1,0 0 0,-1 0 0,-41 1 2843,29-1-1982,13 0-968,0 0-1,0 0 0,0 0 1,1 0-1,-1 0 0,0 1 1,0-1-1,0 0 0,0 0 1,0 1-1,0-1 1,0 0-1,0 1 0,1-1 1,-1 1-1,0-1 0,0 1 1,1-1-1,-1 1 0,0 0 1,1-1-1,-1 1 0,0 0 1,1-1-1,-1 1 0,1 0 1,-1 0-1,1 0 0,0 0 1,-1-1-1,1 1 0,0 0 1,-1 0-1,1 0 0,0 0 1,0 0-1,0 0 0,0 0 1,0 0-1,0 0 0,0 0 1,0 0-1,1-1 0,-1 2 1,1 5-28,1-1 0,0 0 0,0 0 0,0 0 0,5 9 1,30 51 28,-17-31-17,-1 1-1,16 46 1,-23-42-16,-1 2 0,-3-1 1,-1 1-1,-2 0 0,-2 1 1,-2-1-1,-5 51 0,3-80 0,-1 0-1,0 0 1,-1 0 0,-1 0-1,0-1 1,-5 13-1,7-21 17,0 0-1,1-1 1,-1 1 0,0-1-1,0 1 1,-1-1-1,1 0 1,-1 1-1,0-1 1,0-1 0,0 1-1,0 0 1,0-1-1,-1 1 1,1-1-1,-1 0 1,1 0 0,-1-1-1,0 1 1,0-1-1,1 1 1,-1-1-1,-6 0 1,8-1-3,1 0 0,-1 0 1,1-1-1,-1 1 0,1-1 0,0 1 1,-1-1-1,1 1 0,-1-1 0,1 0 1,0 0-1,0 0 0,0 0 0,-1 0 0,1 0 1,0 0-1,0 0 0,0 0 0,0 0 1,1-1-1,-1 1 0,0 0 0,1-1 1,-1 1-1,0-1 0,1 1 0,-1 0 0,1-1 1,0 1-1,-1-3 0,-6-52 34,7 50-27,-2-12-4,1 1 0,1-1 0,0 0 0,1 0 0,1 1 0,1-1 0,0 1 0,2 0 0,0 0 0,11-26 0,5 7-148,3 1-1,0 0 1,2 2-1,2 1 0,1 2 1,46-39-1,-42 46-1855,-9 12-1453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47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9124,'0'0'6611,"29"7"-6595,27-7-16,14 0 0,9 0-576,-47 0-2145,-3 0-4178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7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4994,'0'0'8852,"-16"24"-8371,7-10-440,-2 2 15,0 1 1,1 0-1,1 1 0,1 0 1,0 0-1,1 1 1,1 0-1,1 0 1,-3 27-1,1 53 311,8 126 0,1-193-337,1 1 0,2-1 0,2 0 0,18 56 0,-18-68-61,1-1 0,1 0 1,0-1-1,2 0 1,0 0-1,1-1 1,0 0-1,23 22 0,7-7-1214,-40-31 1035,-1 0 1,0 0 0,1-1-1,-1 1 1,0-1 0,1 1-1,-1-1 1,1 1 0,-1-1-1,1 0 1,0 0 0,2 0-1,12-1-4512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8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9460,'0'0'1697,"102"-7"-1697,-5-20 32,27-4 0,14-3 32,8 0-32,-3 6-32,-20 8-1328,-96 18-1666,-14 2-2464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09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8452,'0'0'352,"96"112"160,-67-36 17,-4 7-65,-6 11 32,-10 2-416,-5 5 0,-4-1 80,0-2-80,-21-6 80,-8-13-160,-3-9 0,6-17-240,3-16-608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15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8548,'0'0'0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16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7555,'0'0'3522,"-9"1"-3522,20 13-288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17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10773,'0'0'1235,"19"-16"-923,66-50-64,-81 62-205,1 1 0,0 0 0,1 0 0,-1 0 0,0 1 0,1-1 0,0 1 0,-1 1 0,1-1 0,0 1 0,0 0 0,0 0-1,0 1 1,0 0 0,0 0 0,0 0 0,0 1 0,0-1 0,9 4 0,-8-1 27,-1 0-1,1 0 1,-1 0 0,0 1 0,0 0 0,0 1-1,-1-1 1,1 1 0,-1 0 0,0 0 0,-1 1-1,1-1 1,3 8 0,10 16 381,-13-20-337,1 0 0,0 0-1,0 0 1,1-1 0,13 14-1,-17-20-100,0 0 0,1 0 0,-1 0 0,0 0 0,1 0-1,0-1 1,-1 0 0,1 0 0,0 0 0,-1 0 0,1 0 0,0-1-1,0 1 1,0-1 0,0 0 0,-1 0 0,1-1 0,0 1 0,0-1-1,5-1 1,-4 0-3,1 0 0,0 0-1,-1 0 1,1-1 0,-1 0-1,0 0 1,0 0 0,0-1-1,0 0 1,-1 0 0,5-5-1,6-8 67,22-33-1,-27 36-971,0 0 0,1 0 1,13-12-1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18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4 171 9684,'0'0'3354,"-1"15"-2716,-2 176 146,3-184-772,1 1 0,0 0 0,0-1 0,0 1 0,1-1 0,0 0 0,0 1 0,1-1 1,0 0-1,0 0 0,6 8 0,-6-11-14,0 1 0,1-2 0,-1 1 0,1 0 0,0-1 0,0 1 0,0-1 0,1 0 0,-1 0 0,1-1 0,-1 0 0,1 1 0,0-1 0,0-1 0,0 1 0,0-1 0,8 1 0,-4 0-2,-1-2 0,1 1 0,-1-1 0,1-1-1,-1 1 1,1-1 0,-1-1 0,0 0 0,1 0 0,-1 0-1,0-1 1,0 0 0,-1-1 0,1 0 0,9-6-1,-8 3 23,0-1-1,0 0 0,0 0 0,-1-1 1,-1 0-1,0 0 0,0-1 0,0 0 1,-1 0-1,7-18 0,-7 13 89,0-1 0,-2 1 0,0-1 0,-1 0 0,0 0 0,-1 0 0,-1 0 0,-1 0 0,0 0 0,-1 0 0,-1 0 0,-6-28 0,5 36-17,1-1 0,-2 0 0,1 1 1,-1-1-1,0 1 0,-1 0 0,0 0 0,0 1 1,-1 0-1,-8-9 0,9 11-35,-1 0 0,1 1 0,-1 0 0,0 0 0,0 1 0,-1-1 0,1 1 0,-1 1 0,1-1 0,-1 1 0,0 0 0,0 1 0,0 0 0,-12-1 1,17 2-82,-17 1 2,19-1-49,-1 1-1,0-1 0,1 1 0,-1-1 1,1 0-1,-1 1 0,1-1 1,-1 1-1,1-1 0,-1 1 1,1 0-1,0-1 0,-1 1 1,1-1-1,0 1 0,-1 0 1,1-1-1,0 1 0,0 0 1,0-1-1,0 1 0,-1 0 1,1 0-1,0 1 0,0 21-5127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19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1 224,'0'0'5901,"-19"0"-5135,-59 0 405,76 0-1072,0 0-1,1 0 1,-1 0 0,0 0-1,1 0 1,-1 0-1,0 0 1,1 1-1,-1-1 1,0 1 0,1-1-1,-1 1 1,1-1-1,-1 1 1,1 0-1,-1 0 1,1 0-1,0 0 1,-1 0 0,1 0-1,0 0 1,0 0-1,0 1 1,0-1-1,0 0 1,0 1 0,0-1-1,0 1 1,0-1-1,1 1 1,-1-1-1,1 1 1,-1 0-1,1-1 1,-1 1 0,1 3-1,0 2-135,1-1 0,-1 1 0,2 0 0,-1 0 1,1 0-1,3 9 0,-2-8 186,-1 1-151,6 13 28,-1 0 0,-2 1 0,0 0 0,-1 0 1,0 31-1,-4-43 10,0 0 0,0 0 0,-1 0 0,-4 16-1,3-23-6,1 1 0,-1-1-1,0 0 1,-1 1-1,1-1 1,-1 0-1,0-1 1,0 1-1,0 0 1,0-1-1,-1 0 1,1 1-1,-5 2 1,3-2 12,0 0 0,-1-1 0,1 1 0,-1-1 0,0 0 0,0-1 1,0 1-1,0-1 0,0 0 0,0-1 0,-14 2 0,21-7-1252,0 0 750,0 1 0,0-1 0,0 1 0,1-1-1,-1 1 1,1 0 0,0-1 0,0 1 0,0 0 0,0 0 0,4-2 0,16-17-2949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0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7972,'0'0'3919,"9"-1"-3244,25-5-126,-34 6-495,1 0-1,-1 0 1,1 0 0,-1 0-1,1 0 1,-1 0-1,0-1 1,1 1 0,-1 0-1,1 0 1,-1-1-1,0 1 1,1 0-1,-1 0 1,0-1 0,1 1-1,-1 0 1,0-1-1,1 1 1,-1 0-1,0-1 1,0 1 0,0 0-1,1-1 1,-1 1-1,0-1 1,0 1-1,0-1 1,0 1 0,0 0-1,0-1 1,0 1-1,0-1 1,0 1 0,0-1-1,0 1 1,0-1-1,0 1 1,0 0-1,0-1 1,0 1 0,0-1-1,-1 1 1,1 0-1,0-1 1,0 1-1,0-1 1,-1 1 0,1 0-1,0-1 1,-1 1-1,1 0 1,0-1-1,-1 1 1,1 0 0,0 0-1,-1-1 1,1 1-1,0 0 1,-1 0 0,0 0-14,0 0 1,1 0-1,-1 0 1,0 0-1,1 0 1,-1 0-1,0 0 1,1 0-1,-1 1 1,1-1-1,-1 0 1,0 0-1,1 1 1,-1-1-1,1 0 1,-1 1-1,1-1 1,-1 1-1,1-1 1,-1 1-1,1-1 1,0 1-1,-1-1 1,1 1-1,-1-1 1,1 1-1,0-1 1,0 1 0,-1 0-1,1-1 1,0 1-1,0-1 1,0 1-1,0 0 1,0-1-1,0 1 1,0 0-1,0-1 1,0 1-1,0 1 1,0 38-297,1-27 390,-1 223-27,0-235-377,2-6-736,114-210 782,-112 209 216,-3 4 2,-1 1 0,1-1 0,0 1 0,0-1 0,0 1 0,0-1 0,0 1 0,0 0 0,0-1 0,0 1 0,1 0 0,-1 0 0,0 0 0,1 0 0,-1 0 0,1 0 0,-1 0 0,1 0 0,-1 1 0,1-1 0,0 1 0,-1-1 0,3 0 0,-3 2 3,-1 0-1,1-1 0,0 1 1,-1 0-1,1 0 0,-1 0 1,1-1-1,0 1 0,-1 0 1,0 0-1,1 0 0,-1 0 1,0 0-1,1 0 0,-1 0 1,0 0-1,0 0 1,0 0-1,0 1 0,4 28 24,-3-24-12,0 4 21,8 32 47,-8-41-84,-1 0 0,1 1 1,-1-1-1,1 1 0,0-1 1,0 0-1,0 0 0,0 1 0,0-1 1,0 0-1,0 0 0,0 0 1,0 0-1,0 0 0,1 0 0,-1 0 1,0-1-1,1 1 0,-1 0 1,1-1-1,-1 1 0,1-1 0,2 1 1,22 1-840,40-2 1,-25-1 581,-37 1 230,0 0 0,-1 1 0,1 0 0,0-1 1,-1 1-1,1 0 0,-1 1 0,1-1 0,-1 1 1,0-1-1,1 1 0,4 3 0,33 34-100,-37-34 135,0 0 1,1 0 0,-1 0 0,1-1 0,0 1 0,0-1 0,1-1 0,-1 1 0,1-1 0,0 0-1,0 0 1,0-1 0,0 1 0,0-1 0,10 2 0,-10-4-9,0 0 0,0 0 0,1 0 0,-1-1 0,0 1 1,0-2-1,0 1 0,0-1 0,0 1 0,0-2 0,-1 1 0,7-4 0,-4 0-3,0 0 1,0 0-1,0-1 0,-1 0 0,0 0 0,9-14 0,-12 17 18,-1 0 0,0-1 0,0 0-1,-1 0 1,1 0 0,-1 0 0,0 0-1,2-9 1,-4 12 17,1 1-1,-1 0 1,0 0-1,0 0 0,0-1 1,0 1-1,0 0 1,0 0-1,-1 0 1,1-1-1,0 1 1,0 0-1,-1 0 1,1 0-1,-1 0 1,1 0-1,-1 0 0,0-1 1,1 1-1,-1 0 1,0 1-1,0-1 1,1 0-1,-1 0 1,0 0-1,0 0 1,0 1-1,0-1 1,0 0-1,0 1 0,0-1 1,0 1-1,-1-1 1,1 1-1,0 0 1,0-1-1,0 1 1,0 0-1,-1 0 1,1 0-1,0 0 1,-3 0-1,-2-1 63,0 1 0,-1 0 0,1 0 1,0 1-1,-1 0 0,1 0 0,0 0 0,0 1 0,0 0 0,0 0 0,-8 5 0,11-6-88,0 1-1,0 0 0,1 0 1,-1 1-1,1-1 0,-1 1 0,1-1 1,0 1-1,0 0 0,0-1 1,0 1-1,1 0 0,-1 0 1,1 0-1,0 1 0,0-1 0,0 0 1,0 0-1,0 1 0,1-1 1,0 1-1,-1-1 0,1 4 0,2-6-22,-1 0 0,1-1 0,-1 0 0,0 1-1,1-1 1,-1 0 0,1 1 0,-1-1-1,1 0 1,-1 0 0,1 0 0,2-1-1,-2 1-32,2 0-57,1-1 1,0 0-1,0 0 1,-1 0-1,1 0 1,-1-1-1,1 0 1,-1 0-1,0 0 1,0 0-1,1-1 1,-2 0-1,1 0 1,0 0-1,0 0 1,3-4-1,28-21 592,-32 48 499,-2-14-920,0 0 0,1 1 0,-1-1 0,2 0 0,-1 0 0,0-1 0,1 1 0,0 0 0,1-1 0,-1 0 0,6 6 0,-6-8-216,0 0 0,0 0 0,1 0 1,-1-1-1,1 0 0,-1 1 0,1-1 0,0 0 0,0-1 0,0 1 0,0-1 0,0 0 0,1 0 0,-1 0 0,0 0 1,0-1-1,7 0 0,4 0-4218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0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1 329 2257,'0'0'9466,"16"-2"-9157,-6 1-281,0 0-3,0 0-1,0-1 1,0 0 0,0 0 0,0-1 0,-1 0 0,1-1 0,-1 0 0,0-1 0,10-6 0,-11 5-27,0 0 0,0-1 0,-1 0 0,0-1 0,0 1 0,0-1 0,-1-1 0,-1 1 0,1-1 0,-1 0 0,-1 0 0,1-1 0,-2 1 0,1-1 0,-1 0 0,-1 0 0,0 0 0,0 0 0,-1-1 0,-1 1 0,1 0 0,-2-1 0,-1-14 0,2 22 25,-1 0 1,0 0-1,1 0 1,-1 1 0,0-1-1,0 0 1,-1 1-1,1-1 1,0 1-1,-1-1 1,0 1 0,1 0-1,-1 0 1,0 0-1,0 0 1,0 0 0,-1 0-1,1 0 1,0 1-1,-1-1 1,1 1-1,-1-1 1,1 1 0,-1 0-1,0 0 1,0 0-1,1 1 1,-1-1 0,0 1-1,0-1 1,0 1-1,1 0 1,-1 0-1,0 0 1,0 0 0,0 1-1,0-1 1,1 1-1,-1 0 1,0 0-1,0 0 1,1 0 0,-1 0-1,1 0 1,-1 1-1,1-1 1,-1 1 0,1 0-1,0 0 1,0 0-1,0 0 1,0 0-1,0 0 1,1 0 0,-3 4-1,-4 8 33,1-1-1,1 1 1,0 0 0,1 1-1,1 0 1,0-1 0,1 1-1,-2 20 1,2 10 108,3 70 1,1-101-120,1 0 1,0 0-1,0 0 0,2-1 1,-1 0-1,2 1 1,0-1-1,0-1 0,13 22 1,-13-27-164,-1-1-1,1 1 1,0-1 0,0 0 0,1 0 0,0 0 0,0-1 0,0 0-1,0 0 1,1-1 0,0 0 0,0 0 0,0 0 0,1-1 0,-1 0-1,1 0 1,12 2 0,-4-4-3179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48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138 225 6547,'0'0'1345,"40"124"-897,-29-78 128,-5 0-368,-4-4-112,-2-1 80,0-4-176,-8-6 160,-16-6 0,-6-9 561,-4-8-113,1-8-528,5 0-80,6-31-272,6-13-2193,15 17-1729</inkml:trace>
  <inkml:trace contextRef="#ctx0" brushRef="#br0" timeOffset="1">204 1 10021,'0'0'2897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0 402 8580,'0'0'1627,"17"-1"-901,76-12 64,-79 10-719,-1 0 0,0-1 0,-1 0 1,1-1-1,-1-1 0,19-11 1,-22 11-47,0-1 0,0-1 0,-1 0 1,0 0-1,0 0 0,-1-1 0,0 0 0,-1-1 1,1 1-1,-2-1 0,0 0 0,0-1 1,6-19-1,-5 8 15,-2-1 0,0 1 1,-1-1-1,-2 1 0,-1-44 1,0 65 16,0 0 1,0 0-1,-1 0 1,1 0-1,0 0 1,-1-1-1,1 1 1,-1 0-1,1 0 1,-1 0 0,1 0-1,-1 1 1,1-1-1,-1 0 1,0 0-1,0 0 1,1 0-1,-1 1 1,0-1-1,0 0 1,0 1-1,0-1 1,0 1 0,0-1-1,0 1 1,0-1-1,0 1 1,0 0-1,0-1 1,0 1-1,0 0 1,-1 0-1,1 0 1,0 0 0,0 0-1,0 0 1,0 0-1,0 0 1,0 0-1,0 1 1,-1-1-1,1 0 1,0 1-1,0-1 1,0 1 0,0-1-1,0 1 1,0-1-1,1 1 1,-3 1-1,-2 5 0,1 1 0,-1 0 0,1 0 0,1 0 0,-1 0 0,2 1 0,-1 0 0,-1 9 0,3-14-42,-10 42 41,2 1 1,3-1-1,1 1 0,3 1 0,4 74 0,0-107-48,0 0 1,1 0-1,0 0 1,2 0-1,-1-1 1,2 1 0,0-1-1,9 16 1,-9-21-123,-1 0 0,1 0 0,1-1 0,0 1 1,0-2-1,1 1 0,0-1 0,0 0 0,0 0 1,1-1-1,17 9 0,-24-14-210,1 0 1,-1 0-1,1 0 1,0 0-1,-1-1 0,1 1 1,0-1-1,0 0 0,4 1 1,-7-1 323,25 0-5096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1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7171,'0'0'7156,"-110"106"-6724,97-68-272,7 1 48,6 2-160,0-3 64,8-4-112,16-10 0,9-2-384,1-15-769,7-5-1456,-25-2-464,1 0-737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3169,'0'0'10074,"0"10"-9153,0 0-890,0-1-1,1 0 1,0 0 0,0 0 0,1 0-1,0 0 1,7 16 0,-8-22-35,1 1 1,0-1-1,0 0 0,0 0 0,1 0 1,-1 0-1,1 0 0,-1 0 0,1-1 1,0 1-1,0-1 0,0 0 0,1 0 1,-1 0-1,0 0 0,1-1 0,-1 1 1,1-1-1,0 0 0,-1 0 0,1 0 1,6 0-1,-7 0-48,1 0 1,-1-1-1,0 0 1,0 1-1,1-1 0,-1-1 1,0 1-1,1 0 1,-1-1-1,0 0 0,0 0 1,0 0-1,0 0 1,0 0-1,0 0 0,0-1 1,4-2-1,-4 1 43,-1 0-1,0 1 1,0-1 0,0 0-1,-1 0 1,1 0-1,-1-1 1,0 1 0,0 0-1,0 0 1,0-1-1,0 1 1,-1-1 0,1 1-1,-1-1 1,0-5-1,0 3 54,0-1 0,0 1 0,0 0 0,-1 0 0,0 0 0,-1 0 0,1-1 0,-1 1 0,0 1 0,-3-7 0,3 9-50,0 0 0,0 0 0,0 1 0,0-1 1,0 1-1,-1-1 0,1 1 0,-1 0 0,0 0 0,0 0 0,1 0 0,-1 0 0,-1 1 0,1-1 0,0 1 1,0 0-1,0 0 0,-1 0 0,-5-1 0,83 24-3505,-12-3-1238,-42-15 1729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3:2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2 537 1969,'0'0'11442,"0"13"-11359,0-5-78,-1 4 1,1-1 0,0 0-1,1 0 1,0 0 0,1 0-1,0 0 1,6 15 0,30 40-596,-37-65 482,0 0 0,0-1 0,-1 1 0,1-1 0,0 1-1,0-1 1,0 1 0,0-1 0,0 0 0,0 1 0,0-1 0,0 0 0,0 0-1,0 0 1,0 0 0,0 0 0,0 0 0,0 0 0,0 0 0,0 0 0,0-1-1,0 1 1,1-1 0,27-9-2000,-14-1 1931,-1 0 0,0-1 0,0-1 0,-2 0 0,15-18-1,-1-3 511,25-44-1,-35 48-79,0-1-1,-2-1 1,-1 0-1,-2-1 1,13-61-1,-6-39 2109,-12 0 3891,6 567-5037,0-27-3919,-11-436 2711,1 1 0,2 0-1,0 1 1,2-1 0,1 1 0,1 0 0,2 1 0,14-31 0,-15 39 40,1 0 1,0 1-1,1 0 1,1 1 0,0 0-1,1 1 1,1 0-1,0 1 1,1 1-1,1 0 1,0 1 0,30-17-1,-35 24-90,1 0 1,-1 1-1,1 0 0,0 1 0,0 0 0,23-2 1,-29 4-940,1 1 0,0 1 1,-1-1-1,13 3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4:02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38 7219,'0'0'1606,"-20"0"-512,-68 0-197,32 0 3048,59 0-4163,214 2 385,469-15-65,-127-13 59,-388 27-115,216 30 1,-92 11-45,253 33 620,-434-58-412,33 4 77,-119-18-2826,41-4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4:07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17 7267,'0'0'1014,"20"4"-523,-6-1-359,16 4 288,1-2 0,56 3 1,264-8 2820,-484 0-2831,-340 8 674,545 2-1863,7-7 450,-1-3 1,1-4-1,-1-4 0,81-17 1,-214 21 656,-381 4 3052,438-1-3714,-1 1 280,1-1 0,0 1-1,-1 0 1,1-1 0,0 1 0,0 0 0,-1 0 0,1 1 0,0-1 0,2 1-1,7 0 6,167-15-229,-83 4-762,-206 17 2379,15 5-1088,359-14-555,-528 14 1521,490-12-3008,-41-20 32,-143 14 586,-171 6 3494,-21 23-1352,-44 5 271,223-29-1925,36 3 0,0 1 652,268-5-3779,-623 28 8155,137-8-2318,337-19-2576,-78 3 37,-104-3 452,0 1 0,1 0 0,-1 0 0,0 0 0,1 0 0,-1 0 0,0 1 0,1-1 0,-1 0 0,0 1 0,0-1 0,1 1 0,-1-1 0,0 1 0,0 0 0,0-1-1,0 1 1,0 0 0,0 0 0,0 0 0,0-1 0,2 3 0,-3-1-356,1 0 0,0 0 0,0-1 1,-1 1-1,1 0 0,-1 0 0,0 0 0,0 0 0,1 0 0,-2 3 0,1 12-6243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4:1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44 157 7587,'0'0'1601,"-9"0"-1553,-2 1-40,-12 0 4,22-2 20,15-3 36,149-25 550,171-9 1,170 14-89,-110 7 107,543 1 326,-462 42 5,-191-9-346,-160-10-481,896 23 214,-927-36-292,162-32-1,-59 5 43,7 12-92,0 9 1,221 17-1,305 68 1275,-164-10-138,-375-52-702,150 17 692,-319-18-951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3T02:34:21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20 118 5234,'0'0'7460,"-4"-8"-7044,0 0-361,3 6-44,-1 0 1,1-1 0,0 1-1,0-1 1,0 0 0,0 1-1,0-1 1,0 0 0,1 0-1,-1 1 1,1-6 0,2 7 0,1 0 1,0 0 0,-1 0 0,1 0-1,0 0 1,0 0 0,0 1 0,0 0-1,0-1 1,5 1 0,5-1 50,104-21 832,-62 9-608,1 4-1,63-4 1,284 28 460,81 1 260,-30-3-643,408 6 834,-466-45-717,31 1-60,-367 25-226,0 2-1,0 3 1,69 15 0,-103-14-236,6 2-234,0-2-1,60 5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52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3426,'3'-4'12130,"26"-26"-11977,-20 22-152,1 0 1,0 1-1,0 0 1,1 1-1,0 0 1,0 1-1,0 0 1,1 0-1,-1 2 1,1-1-1,0 1 1,1 1-1,23-2 1,-35 5-7,-1-1 1,1 0-1,0 0 0,0 1 1,0-1-1,0 1 0,0-1 1,0 1-1,0-1 0,-1 1 1,1-1-1,0 1 0,0 0 1,-1 0-1,1-1 1,-1 1-1,1 0 0,0 0 1,-1 0-1,0-1 0,1 1 1,-1 0-1,1 0 0,-1 0 1,0 0-1,0 0 0,1 0 1,-1 0-1,0 0 0,0 1 1,3 40 65,-3-27 3,1-10-59,-1 0 0,1 1-1,0-1 1,0 0 0,0 0-1,1 0 1,0 0 0,0 0 0,4 6-1,-5-9-7,1 0-1,0 0 1,0 0-1,-1 0 1,1 0-1,0-1 1,1 1-1,-1-1 1,0 1-1,0-1 1,1 0-1,-1 0 1,1 0-1,-1 0 1,1 0-1,-1 0 1,1-1-1,-1 1 1,1-1-1,5 0 1,-3 1-8,1-1 0,-1 0 1,1-1-1,0 1 1,-1-1-1,1 0 1,-1-1-1,1 1 1,-1-1-1,0 0 1,1-1-1,-1 1 1,0-1-1,-1 0 0,1 0 1,0 0-1,-1-1 1,0 1-1,8-9 1,1-2-154,31-27-542,-13 24-2583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6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54 425 5026,'0'0'9703,"-6"17"-9457,5-15-239,-12 33 51,2 0 0,-7 42 0,14-24 90,3-47-48,2-8 7,-1-28 101,0 29-208,0-1 0,0 1 0,1 0 0,-1 0-1,0 0 1,1 0 0,-1 0 0,1 0 0,-1 0 0,1 0 0,0 0-1,0 0 1,-1 0 0,1 0 0,0 0 0,0 0 0,0 1 0,0-1 0,0 0-1,0 1 1,0-1 0,1 0 0,31-13 174,-12 6-97,0-3-12,1-1 0,-2-1-1,0 0 1,-1-2-1,0 0 1,28-30 0,-36 32-54,-1 0 0,0 0 0,-1-1 1,0-1-1,-1 1 0,-1-1 0,0-1 1,-1 1-1,0-1 0,4-25 1,-4-4 57,-2 1 0,-2-59 1,-2 100-48,0-1-1,0 0 1,0 0 0,-1 0 0,0 1 0,0-1 0,0 0-1,0 0 1,0 1 0,-1-1 0,0 1 0,1 0 0,-5-6 0,5 8 5,-1-1 1,1 1-1,-1-1 1,0 1-1,0 0 1,1 0-1,-1 0 1,0 0-1,0 0 1,0 0-1,0 0 1,0 1-1,0-1 1,0 1-1,0-1 1,-1 1-1,1 0 1,0 0-1,0 0 1,0 0-1,0 0 1,0 0-1,0 1 1,-1-1-1,1 1 1,-2 0-1,1 0-28,1 1 1,-1-1-1,0 1 0,1-1 1,-1 1-1,1 0 0,-1 0 0,1 0 1,0 0-1,0 1 0,0-1 1,0 0-1,0 1 0,0 0 0,-1 2 1,-21 50-15,16-35 12,-27 65 5,-36 132 0,57-163-5,3 1 0,3-1 0,-3 102 0,11-148-8,0 0 1,0 0-1,1 0 0,0 0 1,1-1-1,0 1 0,0 0 1,1-1-1,0 1 1,5 10-1,-5-13-42,1-1-1,0 1 1,-1-1-1,1 1 1,1-1 0,-1 0-1,1-1 1,-1 1-1,1-1 1,0 0 0,0 0-1,1 0 1,-1-1-1,11 4 1,-8-3-74,0-1 0,1 0 0,-1 0 0,0 0 0,1-1 0,-1 0 0,1-1-1,-1 0 1,1 0 0,-1-1 0,0 0 0,1-1 0,-1 1 0,0-2 0,0 1 0,0-1 0,0 0 0,0-1 0,0 0 0,-1 0 0,0 0-1,0-1 1,0 0 0,-1-1 0,1 1 0,7-11 0,1-2 22,0-1 0,-1 0-1,-1-1 1,10-22 0,-17 29 157,0 1 0,-1-1 0,-1-1 1,0 1-1,-1 0 0,0-1 1,-1 0-1,1-17 0,-3 29-12,-1 1-1,1-1 0,0 1 1,0 0-1,-1-1 1,1 1-1,-1 0 0,1-1 1,-1 1-1,0 0 1,1 0-1,-1-1 0,0 1 1,0 0-1,0 0 1,0 0-1,0 0 0,0 0 1,0 0-1,0 1 1,0-1-1,0 0 0,-1 0 1,1 1-1,0-1 1,0 1-1,-1-1 1,1 1-1,0 0 0,-1-1 1,1 1-1,-1 0 1,1 0-1,0 0 0,-2 0 1,-1 0 47,0 0-1,1 0 1,-1 0 0,0 0 0,0 1-1,1 0 1,-1 0 0,0 0 0,1 0-1,-1 0 1,1 1 0,0 0 0,-4 2-1,2 0-81,0 1 0,0 0 0,0 0 0,1 0-1,0 0 1,0 1 0,0 0 0,1 0 0,0 0 0,0 0-1,0 1 1,-2 9 0,1-2 6,1 1 0,1 0 0,0-1 0,0 26 0,2-39-34,0 0 0,0 0 0,0 0 0,1 0 0,-1 1 0,0-1 0,1 0 0,-1 0 0,1-1 0,-1 1 0,1 0 0,-1 0 1,1 0-1,0 0 0,0 0 0,-1 0 0,1-1 0,0 1 0,0 0 0,0-1 0,0 1 0,-1-1 0,1 1 0,0-1 0,0 1 0,0-1 0,0 1 1,0-1-1,1 0 0,-1 0 0,0 0 0,0 1 0,0-1 0,0 0 0,0 0 0,0 0 0,0-1 0,1 1 0,3 0-186,-1-1-1,0 1 0,0-1 1,0 0-1,0 0 0,0 0 1,0-1-1,0 1 1,6-4-1,0-4 15,0 1 0,0-2 0,-1 1 0,0-1 0,-1 0 0,0-1 0,-1 0 0,0-1 0,0 1 1,-1-1-1,-1 0 0,0-1 0,5-23 0,-13 71 3226,3-11-2911,1 1 0,3 25 0,-3-48-124,-1 1 0,1-1 0,0 0 0,0 0 0,0 0 0,0 1 0,0-1 0,1 0 0,-1-1 0,0 1 0,1 0 0,0 0 0,-1-1 0,1 1 0,0 0 0,0-1 0,0 0 0,0 1 0,0-1 0,0 0 0,0 0 0,0 0 0,0-1 0,1 1 0,-1 0 0,0-1 0,1 0 0,-1 1 0,0-1 0,4 0 0,1 0-119,-1 0 0,1 0-1,-1-1 1,0 0-1,1 0 1,-1 0 0,0-1-1,0 0 1,0 0-1,9-5 1,-5 1 8,-1 0 1,0-1-1,0 0 0,0-1 0,-1 0 1,0 0-1,-1-1 0,9-13 2906,-15 190-1703,3-141-1074,2-14-1434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53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99 107 5426,'0'0'8162,"-15"0"-7616,7-1-475,3 1-45,1-1-1,-1 1 1,1 0 0,-1 0 0,1 1-1,-1-1 1,-5 2 0,9-1-20,-1 0 0,1-1 0,-1 1 0,0 0 0,1 0 0,-1 0 0,1 0 0,0 0 0,-1 1 0,1-1 0,0 0 0,0 1 0,0-1 0,0 1 0,0-1 0,0 1 0,0-1 0,0 1 0,1 0 0,-1-1 0,0 1 0,1 0 0,0-1 0,-1 1 0,1 3 0,-3 16 0,1-1 1,1 0-1,1 1 1,1-1-1,5 36 1,-5-51-13,0 0 0,0 0 1,1 0-1,0 0 0,0 0 1,0 0-1,0-1 0,1 1 1,-1-1-1,1 0 0,1 1 1,-1-1-1,0-1 0,1 1 1,0 0-1,0-1 0,0 0 1,0 0-1,0 0 0,1-1 1,-1 1-1,1-1 0,0 0 1,0 0-1,-1-1 0,1 1 1,0-1-1,8 1 0,-7-1 5,0-1-1,-1 0 1,1 0-1,0 0 1,0 0 0,0-1-1,-1 0 1,1 0-1,0-1 1,-1 1-1,1-1 1,-1-1-1,0 1 1,1-1-1,5-4 1,-3 1 26,-1 0 0,0-1 0,0 0 0,-1 0 1,0-1-1,0 1 0,-1-1 0,8-15 0,-7 8 45,-1 0-1,0 0 1,-1 0-1,0-1 1,-1 1 0,-1-1-1,-1 0 1,0 0 0,-1 1-1,-2-20 1,2 31 77,0 0 0,-1 0 0,1 0 0,-1 0 0,0 1 0,0-1 0,0 0 0,0 1 0,-1-1 0,1 1 0,-1-1 0,0 1 0,0-1 0,-1 1 0,1 0 0,-1 0 0,1 0 0,-1 1 0,-5-5 0,1 3 179,0-1 0,-1 1 0,0 1 0,0 0 1,0 0-1,0 0 0,-15-2 0,5 1-277,-26-4-111,35 27-6731,1 0-1293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55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16 528,'0'0'15703,"142"0"-15510,-78 0 47,4 0-144,2 0-80,-2-4-16,-8-3-16,-11 2-993,-19 5-2192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55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1 384,'0'0'14551,"27"37"-13975,43-37 305,9 0-705,4 0 0,-8 0-128,-10-3-48,-11-2 0,-7 5-481,-7 0-2368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56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196 122 6355,'0'0'5984,"-18"2"-4882,5-1-895,8-1-149,-1 0 1,1 1-1,0-1 0,-1 1 0,1 0 0,0 0 0,0 1 0,0-1 0,0 1 0,0 0 0,0 0 0,1 1 0,-1 0 1,1 0-1,0 0 0,-1 0 0,1 0 0,1 1 0,-1 0 0,-6 7 0,1 6 83,1 1 1,0-1-1,1 1 0,1 0 1,1 1-1,1 0 0,-5 35 1,5 1 242,4 80 1,1-124-363,-1 0 1,2 0 0,0 0-1,0 0 1,1 0 0,0-1 0,0 1-1,2-1 1,-1 0 0,1 0-1,0-1 1,10 13 0,-10-15-19,1-1 0,-1-1 1,1 1-1,0-1 0,1 0 1,-1 0-1,1-1 1,0 1-1,0-2 0,1 1 1,-1-1-1,1 0 0,0-1 1,-1 1-1,1-2 0,0 1 1,13 0-1,-13-2 1,1 0-1,0-1 0,0 0 1,-1 0-1,1-1 1,-1-1-1,0 1 0,1-1 1,-1 0-1,0-1 1,-1 0-1,1 0 1,-1-1-1,1 0 0,-2 0 1,1-1-1,0 0 1,-1 0-1,8-10 0,0-1 35,-1 0 0,-1-1 0,0-1 0,-1 0 0,-1-1-1,12-34 1,-15 32 39,0-1-1,-2 0 0,-1 0 1,-1 0-1,0 0 0,-2-28 1,-1 37-18,-1-1 0,-1 0 1,0 0-1,-1 1 1,0-1-1,-1 1 1,-1 0-1,0 0 0,-1 0 1,-13-20-1,9 19 8,-1 0 0,0 1 0,-1 0 0,-1 1 0,0 1 0,-17-13 0,22 19-41,-1 0 1,1 1 0,-1 0-1,0 1 1,-1 0 0,1 0-1,-1 1 1,1 0 0,-1 1-1,0 0 1,0 0 0,-15 0-1,24 2-35,-1 0-1,1 0 0,-1 0 1,1 0-1,-1 0 0,1 0 1,-1 0-1,1 1 0,-1-1 1,1 1-1,-1-1 0,1 1 1,0-1-1,-1 1 0,1 0 1,0 0-1,0-1 0,-1 1 1,1 0-1,0 0 0,0 0 1,0 1-1,-1 1 0,0 0-439,1 0-1,0 1 0,0-1 0,0 1 1,1-1-1,-1 1 0,1-1 0,0 1 1,0 4-1,0 25-9788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9604,'0'0'6155,"0"5"-5747,-1 23-347,0-9-22,1 0 0,0-1 1,2 1-1,5 30 0,-6-45-70,-1-1-1,1 1 0,1-1 1,-1 0-1,0 1 0,1-1 1,-1 0-1,1 0 1,0 0-1,0 0 0,0 0 1,1 0-1,-1-1 1,1 1-1,-1-1 0,1 0 1,0 1-1,0-1 0,0 0 1,0-1-1,0 1 1,0 0-1,1-1 0,-1 0 1,0 0-1,1 0 0,-1 0 1,1-1-1,-1 1 1,1-1-1,4 0 0,4 0-183,-10 1 145,1-1 0,-1 1 0,1-1 0,0 0 0,-1 0-1,1-1 1,0 1 0,-1 0 0,1-1 0,0 1 0,-1-1 0,1 0 0,-1 0 0,1 0 0,-1 0 0,0-1-1,1 1 1,-1-1 0,0 1 0,0-1 0,0 0 0,3-3 0,22-42-726,-25 40 671,1 0-1,1 0 1,0 0 0,0 1-1,0-1 1,0 1 0,1 0 0,0 1-1,1-1 1,5-4 0,-10 9 108,-1 1 0,1-1 0,-1 1 0,1 0 0,0-1 0,-1 1 0,1 0 0,-1 0 0,1-1 0,0 1 0,-1 0 0,1 0 1,0 0-1,-1 0 0,1 0 0,0 0 0,-1 0 0,1 0 0,0 0 0,-1 0 0,1 0 0,0 0 0,-1 0 0,1 1 0,0-1 0,-1 0 1,1 0-1,0 1 0,-1-1 0,1 1 0,-1-1 0,1 0 0,-1 1 0,1-1 0,-1 1 0,1-1 0,-1 1 0,1-1 0,-1 1 1,0 0-1,1-1 0,-1 2 0,10 31-98,-8-27 224,17 104 322,-4 0 0,-5 0-1,-6 161 1,-4-264-439,0-1-1,-1 1 1,0-1-1,0 0 1,-1 0-1,-3 11 1,5-16 19,-1 0 0,1 0 0,-1 0 0,1 1 0,-1-1 0,0 0 0,0 0 0,1 0 0,-1 0 1,0 0-1,0 0 0,0-1 0,0 1 0,0 0 0,0 0 0,0-1 0,0 1 0,0 0 0,0-1 1,-1 1-1,1-1 0,0 0 0,0 1 0,0-1 0,-1 0 0,1 0 0,0 0 0,-1 1 0,1-1 1,0-1-1,0 1 0,-1 0 0,1 0 0,0 0 0,0-1 0,-1 1 0,1-1 0,0 1 0,-2-2 1,0 0 41,-1 0 0,1 0 0,0-1 0,0 1 0,0-1 1,0 0-1,0 0 0,1 0 0,-1 0 0,1-1 0,0 1 1,0 0-1,0-1 0,-2-6 0,-16-58 33,19 66-81,-6-33 4,2-1 0,0 0-1,3 0 1,1 0 0,2 0 0,1-1 0,2 1 0,11-49-1,-7 55-1152,1 0 0,1 1-1,16-32 1,-16 38-4573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2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10949,'0'0'1345,"123"-75"-1409,-80 53 192,-5 7-128,-8 10 32,-5 5-80,-3 0 48,-1 3 0,4 25 112,7 5-112,2-2-160,-23-19-3314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15127,'0'0'1168,"124"4"-1248,-84-6 64,0 2-880,-6 0-705</inkml:trace>
  <inkml:trace contextRef="#ctx0" brushRef="#br0" timeOffset="1">88 294 13894,'0'0'1345,"107"-34"-1425,-31 9 32,-42 16-1985,-2-1-3009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3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8580,'0'0'5568,"-15"24"-5243,8-13-291,-1 1 2,-1 0 1,2 1 0,0 0 0,0 1 0,1-1 0,1 1-1,0 0 1,1 0 0,1 1 0,0 0 0,1-1 0,0 16 0,2-3-19,-1-4 1,1 0 0,1-1-1,1 1 1,9 42 0,-10-60-27,1 0-1,-1 0 0,1-1 1,0 1-1,0-1 1,1 0-1,-1 1 1,1-1-1,0 0 0,0-1 1,0 1-1,1 0 1,-1-1-1,1 0 1,0 0-1,0 0 0,0 0 1,0-1-1,1 1 1,-1-1-1,1 0 0,-1 0 1,1-1-1,0 0 1,-1 1-1,1-1 1,0-1-1,9 1 0,-9-1 18,1 0 0,-1-1 0,0 0 0,1 0 0,-1 0 0,0 0 0,0-1 0,0 0-1,0 0 1,0 0 0,0-1 0,-1 0 0,1 0 0,-1 0 0,1 0 0,-1-1 0,0 1-1,-1-1 1,1 0 0,-1 0 0,1-1 0,-1 1 0,-1-1 0,1 1 0,3-9 0,1-3 26,0 0 1,-2-1 0,1 0 0,-2 0 0,0 0 0,2-30 0,-5 34-79,1-15 108,-1-33 0,-1 57-154,0 0 1,0 0-1,0 0 0,-1 0 0,1 0 1,-1 0-1,0 0 0,-1 0 0,1 0 1,-1 0-1,1 0 0,-1 1 0,0-1 1,0 1-1,-1-1 0,-4-4 0,6 7-154,0 1-1,0-1 1,0 1-1,0-1 1,0 1-1,0-1 1,0 1-1,0 0 1,0 0-1,-1-1 1,1 1 0,0 0-1,0 0 1,-2 0-1,-15 0-6781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10053,'0'0'3425,"141"5"-2705,-91-17-399,2 0-209,-1 6-112,0-1-32,-37 7-2770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3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83 7796,'0'0'5677,"-5"22"-5389,-12 72-165,16-88-122,0 0 1,1 0-1,0 0 1,0 0-1,1 0 1,0 0-1,0 0 1,0 0 0,1 0-1,-1 0 1,2 0-1,-1-1 1,1 1-1,-1-1 1,1 1-1,1-1 1,-1 0-1,6 6 1,-5-7-3,0-1 0,0 0 0,0 1 0,0-1 0,0-1 0,0 1 0,1-1 1,-1 1-1,1-1 0,0 0 0,0-1 0,0 1 0,0-1 0,0 0 0,0-1 0,0 1 0,0-1 0,0 0 0,7 0 0,-8-1 20,0-1-1,0 1 0,0-1 0,0 1 1,0-1-1,-1 0 0,1 0 0,-1-1 1,1 1-1,-1-1 0,0 0 0,0 1 1,0-2-1,0 1 0,0 0 0,-1 0 1,1-1-1,-1 0 0,0 1 0,0-1 1,-1 0-1,1 0 0,-1 0 0,2-5 1,1-6 70,0-1 0,-1 1 1,0-1-1,-2 0 0,1-18 1,-2 25-58,0 1 1,-1-1 0,0 1-1,0 0 1,-1-1 0,0 1-1,-1 0 1,1 0 0,-2 0-1,-5-11 1,5 14-30,1 0 1,-1 0 0,1 1-1,-1 0 1,-1-1-1,1 2 1,-1-1-1,1 0 1,-1 1-1,0 0 1,0 0-1,-1 1 1,1-1-1,0 1 1,-1 0-1,-7-1 1,0 1-1224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6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33 0,'0'0'11098,"-6"15"-10185,-1 2-700,3-8-84,0 0-1,1 1 1,0 0-1,1 0 0,-1 0 1,2 0-1,-2 20 0,3 172 518,3-226-513,2-1-1,0 1 1,1 1 0,2-1 0,16-36-1,-14 36-80,-6 12-21,1 0-1,1 0 0,0 1 0,1 0 0,0 0 0,0 0 0,1 1 0,15-15 0,-17 20-159,0 0 0,1 1 0,-1 0 0,1 0 0,0 0-1,0 1 1,0-1 0,0 2 0,1-1 0,-1 1 0,1 0 0,0 1-1,-1 0 1,1 0 0,10 1 0,-3-1-1068,23 3-4703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5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9476,'0'0'3906,"12"137"-3826,-18-55 32,6-6-64,0-1 32,0-14-160,6-11-96,7-10-1841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5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6755,'0'0'6467,"89"-68"-6499,-10 56 144,14-5-112,9-3-1024,2 1-1618,-69 12-1680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11157,'0'0'774,"8"-3"-1817,-1 0 1020,1 0 0,-1-1 0,-1 1 0,1-2 0,-1 1 0,1-1 0,-1 0 0,-1 0 1,1 0-1,-1-1 0,9-11 0,-9 10 46,-4 5-12,0 0 0,0 0 0,0 0-1,1 1 1,-1-1 0,0 0 0,1 1 0,-1 0 0,1-1 0,0 1 0,-1 0 0,1-1 0,0 1 0,0 0 0,0 0 0,0 1 0,0-1 0,0 0 0,0 1 0,2-1 0,-1 17 1502,-3 220-104,0-220-4904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7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21 8340,'0'0'4917,"-17"16"-4453,6-7-404,3-3-42,1 0 1,0 0-1,0 0 0,1 1 1,0 0-1,0 0 1,0 1-1,1 0 1,0 0-1,1 0 1,-1 0-1,2 1 1,-1 0-1,1 0 1,1 0-1,-3 13 0,-1 40 53,4 0-1,5 71 0,-2-123-71,0-1 0,0 1 0,1-1 0,1 1 1,0-1-1,0 0 0,1 0 0,0 0 0,0-1 0,1 1 0,0-1 0,9 11 0,-10-15-3,0 0 0,0 0 0,0-1 0,0 1 0,0-1 0,1 0 0,-1 0 1,1-1-1,0 1 0,0-1 0,0 0 0,0 0 0,0-1 0,0 0 0,1 0 0,-1 0 0,1 0 0,-1-1 0,0 0 0,1 0 0,-1 0 0,0-1 0,10-2 1,-9 1 10,0 0 1,1-1-1,-1 0 1,-1 0 0,1 0-1,0-1 1,-1 0-1,0 0 1,0 0 0,0-1-1,0 1 1,-1-1-1,0-1 1,0 1 0,0 0-1,5-11 1,0-1 25,-1 0-1,-1 0 1,0-1 0,7-33 0,-8 18 90,-2-1 0,-1 1 1,-1-1-1,-6-61 0,3 84-71,-1 0 0,-1 0 0,1 1 0,-2-1 0,1 1 0,-2 0-1,1 0 1,-1 0 0,-1 0 0,-8-10 0,11 15-11,-1 0-1,0 0 1,0 1 0,-1-1-1,1 1 1,-1 0 0,0 1-1,0-1 1,0 1 0,-1 0 0,1 0-1,-1 0 1,0 1 0,0 0-1,1 0 1,-1 1 0,0-1-1,-1 1 1,-7 0 0,13 1-96,1 0 0,0 0 0,-1 0 0,1-1-1,0 1 1,0 0 0,-1 0 0,1 0 0,0 0 0,-1 0 0,1 0 0,0 1 0,-1-1 0,1 0-1,0 0 1,-1 0 0,1 0 0,0 0 0,0 0 0,-1 0 0,1 1 0,0-1 0,0 0 0,-1 0-1,1 0 1,0 1 0,0-1 0,-1 0 0,1 0 0,0 0 0,0 1 0,0-1 0,0 0 0,-1 1 0,1-1-1,0 0 1,0 0 0,0 1 0,0-1 0,0 0 0,0 1 0,0-1 0,0 0 0,0 1 0,0-1-1,0 0 1,0 1 0,0-1 0,0 0 0,0 0 0,0 1 0,0-1 0,0 0 0,1 1 0,-1-1 19,0 17-6412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7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6099,'0'0'8884,"137"-57"-8948,-57 41-865,-48 13-3601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7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0 864,'0'0'12518,"124"88"-11637,-78-62-497,5-9-304,1-4 64,-1-4-128,-3-2-16,-14-4 0,-12 2-1201,-12 9-832,-10 10-960,-8 5-1233,-16-16 288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8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0 313 7203,'0'0'5187,"17"-101"-5123,30 48-32,10-3-16,3 3-16,-3 12-1761,-40 33-1601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8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 10261,'0'0'2059,"16"-11"-2213,-7 4 126,8-4-38,-1-1-1,-1 0 0,0-1 1,0-1-1,14-20 1,-22 26 14,6-10-20,1 1-1,0 1 1,23-19-1,-36 34 75,0 0-1,0 0 0,0 0 0,0 0 1,1 0-1,-1 0 0,0 1 1,0-1-1,1 0 0,-1 1 0,1-1 1,-1 1-1,0 0 0,1-1 1,-1 1-1,1 0 0,-1 0 0,2 0 1,-2 0 11,0 1 0,0-1 1,0 1-1,0-1 0,0 1 1,-1-1-1,1 1 0,0-1 1,0 1-1,-1 0 0,1-1 0,0 1 1,-1 0-1,1 0 0,-1-1 1,1 1-1,-1 0 0,1 0 1,-1 0-1,1 1 0,1 7 175,0-1-1,0 1 0,-1 0 0,0 16 1,0-12 81,4 75 445,5 51-310,5-48-3232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8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6883,'0'0'6323,"40"117"-5427,-29-39-511,1-5-321,1-2-16,-4-9-48,-1-6-561,-3-12-799,-5-5-1682</inkml:trace>
  <inkml:trace contextRef="#ctx0" brushRef="#br0" timeOffset="1">3 480 7283,'0'0'6323,"-2"-94"-6259,53 76 32,24-3-32,20 6-64,6-2-432,-57 15-4850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31 9444,'0'0'5528,"-16"-7"-4666,4 2-691,0 0 1,-1 1-1,-19-5 1,31 9-157,0 0 0,-1 0 1,1 0-1,-1 0 0,1 0 1,0 1-1,-1-1 1,1 0-1,0 1 0,-1-1 1,1 1-1,0-1 1,0 1-1,-1 0 0,1 0 1,0-1-1,0 1 0,0 0 1,0 0-1,0 0 1,0 0-1,0 0 0,0 1 1,1-1-1,-1 0 0,0 0 1,1 0-1,-2 2 1,-9 39 168,9-35-158,-2 24 33,0-1 0,2 1 1,2 0-1,4 49 0,-3-71-56,1-1 0,-1 1 0,2-1 0,-1 0 0,1 0 0,0 0 0,1 0 0,0 0 0,0-1 0,1 1 1,0-1-1,0 0 0,10 10 0,-11-13-12,1-1 1,-1 1-1,0-1 1,1 0-1,0 0 1,0 0-1,0-1 1,0 0-1,0 0 1,1 0 0,-1 0-1,1-1 1,-1 0-1,1 0 1,-1-1-1,1 1 1,0-1-1,-1 0 1,1-1-1,-1 0 1,1 1-1,5-3 1,-7 1 6,1 0 1,-1 0-1,-1 0 0,1 0 1,0-1-1,0 1 0,-1-1 0,0 0 1,1 0-1,-1 0 0,0-1 1,-1 1-1,1-1 0,0 0 1,-1 0-1,0 0 0,0 0 1,0 0-1,-1 0 0,2-6 1,3-7 26,-2 0 1,0 0-1,2-32 1,-5 46-28,2-26 22,-1-1 0,-1 1 0,-1 0 0,-8-52 0,0 62-294,8 18 117,0 1-1,0-1 1,0 1-1,-1-1 1,1 1-1,0-1 1,0 1-1,-1-1 1,1 1-1,0-1 0,-1 1 1,1-1-1,-1 1 1,1 0-1,0-1 1,-1 1-1,1 0 1,-1-1-1,1 1 1,-1 0-1,1-1 1,-1 1-1,1 0 1,-1 0-1,1 0 1,-1 0-1,0 0 1,0-1-1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7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57 160 7892,'0'0'4770,"-30"99"-3602,17-65-607,3-2-161,7-5-400,3-5 0,0-6-32,5-11-1457,12-5-1744,2-9-2370,2-28 1905</inkml:trace>
  <inkml:trace contextRef="#ctx0" brushRef="#br0" timeOffset="1">152 1 1713,'0'0'9668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9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11525,'0'0'4466,"126"-20"-4434,-61 6-32,-1 6-224,-6-2-2705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19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11717,'0'0'1241,"15"-4"-1220,47-10-7,-61 13-13,0 1 0,1 0 0,-1 0 1,0 0-1,1 0 0,-1-1 1,0 2-1,0-1 0,1 0 0,-1 0 1,0 0-1,1 1 0,-1-1 1,0 0-1,0 1 0,0-1 0,1 1 1,-1 0-1,0-1 0,0 1 1,0 0-1,0 0 0,0 0 1,0-1-1,0 1 0,-1 0 0,1 0 1,0 0-1,0 1 0,-1-1 1,1 0-1,0 0 0,-1 0 0,1 0 1,-1 1-1,0-1 0,1 0 1,-1 0-1,0 2 0,2 4 1,4 16 14,-2 1 0,-1 0 0,-1-1 0,0 1 0,-2 0 0,-4 32 0,4-47-13,-6 26 146,5-28-12,-1 0 0,1 0 0,1 0 1,-1-1-1,1 1 0,1 7 1,-1-12-136,1-1 1,0 0-1,-1 0 1,1 0-1,0 0 1,0 0-1,0 0 1,0 0-1,0 0 1,0 0-1,0 0 1,0-1-1,0 1 1,0 0 0,0-1-1,0 1 1,1-1-1,-1 1 1,0-1-1,0 0 1,1 1-1,-1-1 1,0 0-1,1 0 1,2 0-1,38 1-65,-35-1 10,21-1-1102,-4-1-2770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0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6883,'0'0'8276,"106"110"-8180,-53-79-32,-2-2-48,-6-7-32,-5-4-192,-14 3-1137,-11 1-1984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0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0 311 11845,'0'0'3874,"53"-136"-3842,11 79-32,10-11-80,-40 39-1905,-8 9-3345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0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9396,'0'0'4381,"8"-2"-4229,-7 2-159,8-3 17,-1 1 0,1 1 0,-1 0 0,1 0 0,13 0 0,-20 1-6,0 0 0,1 1 0,-1-1-1,1 1 1,-1-1 0,1 1-1,-1 0 1,0 0 0,0 0 0,1 0-1,-1 0 1,0 0 0,0 1-1,0-1 1,0 1 0,0 0 0,-1-1-1,1 1 1,0 0 0,-1 0-1,1 0 1,-1 0 0,0 0 0,1 0-1,-1 1 1,0-1 0,0 4-1,3 6 11,-2 0-1,0 0 1,0 1-1,-2-1 0,1 1 1,-2 16-1,-3 4 231,-7 37 0,10-69-214,0 1 0,1 0-1,-1 0 1,1 0 0,0 0 0,-1 0-1,1 0 1,0-1 0,0 1 0,0 0 0,1 0-1,-1 0 1,0 0 0,1 0 0,-1 0-1,1 0 1,-1-1 0,1 1 0,0 0 0,0-1-1,0 1 1,0 0 0,2 2 0,0-2-49,1-1 0,-1 1 0,1-1 0,-1 0 0,1 0 0,-1 0 1,1 0-1,-1-1 0,1 1 0,0-1 0,5 0 0,5 1-301,15 0-791,-8-5-2767,-3-6-3632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1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1 141 384,'0'0'14652,"8"-4"-18120,37-21 260,-26 13 1706,1 1-1,29-12 1,-16 14 3864,2 5 3495,-4 4-5970,36-6-1,-42 2-1732,45-13 0,-46 10-111,49-7 1,-4 9 3895,-68 6-1669,0-1 0,1 1-1,-1 0 1,1-1 0,-1 1 0,0 0 0,0 0 0,0 0-1,1 0 1,-1 0 0,0 0 0,0 0 0,0 0 0,1 2 0,11 10 241,-7-9-541,1-1 0,0 0 0,1 0 0,-1 0-1,0-1 1,1 0 0,0 0 0,12 0 0,67 0-3661,-52-3 770,12 1-710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1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5266,'0'0'8949,"74"-41"-8982,-65 29-3696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25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4850,'0'0'2540,"32"9"-1390,-15 0-1185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30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4 0,'0'0'15877,"-6"0"-15939,3 0 65,6 0-6,68-1 30,-10-1 39,1 3 0,102 14-1,-184-17 74,1 1 0,-26 3 0,-3-1 18,-17-1-152,8-2 457,-73 9-1,285-8-676,-70 2-319,-78-1 405,-4 0-31,0 0 0,1 0-1,-1 0 1,0 0 0,0 1-1,1-1 1,-1 1 0,0 0 0,0 0-1,4 2 1,-7-3 151,1 0 0,-1 0 0,0 0 0,0 1 0,0-1 0,0 0 0,0 0 0,0 0 0,0 0 0,0 1 0,0-1 0,0 0 1,0 0-1,0 0 0,0 1 0,0-1 0,0 0 0,0 0 0,0 0 0,0 1 0,0-1 0,0 0 0,0 0 0,0 0 0,0 1 0,0-1 0,-1 0 0,1 0 0,0 0 0,0 0 0,0 0 0,0 1 0,0-1 0,0 0 0,-1 0 0,1 0 0,0 0 0,0 0 0,0 0 0,0 1 0,-1-1 0,1 0 0,0 0 0,-8 3 63,0 0 0,-1-1 0,1 0 0,-1 0 0,1-1 0,-1 0 0,-9 0 0,-8 1-5,-164 17 1701,233-21-1732,64-12 0,0 0-353,-90 12-152,-25 2 326,-20 1 267,-27 2 133,-67 11 1,65-6 490,49-7-639,56-1-262,1-2 0,93-15 0,2-11-1157,-527 95 3641,373-64-2167,13-4-230,-1 1 0,1-1 0,-1 1 0,0 0 0,1 0 0,-1 0 0,1 0 0,-1 0 0,4 1 0,10 0 4,28-3 12,52-9 0,-19 1-287,-52 10-45,-49 1 724,-42 9-1,14-1 351,45-7-623,11-1-59,23 0-121,44-4-130,32-18-156,-63 12 273,-41 9 559,-116 5 446,79 3-762,27-5 31,0 0 0,0-1 1,-22 1-1,32-3-172,19 0 3517,-24 0-2643,6 0-860,27-2-6749,-12-2 1125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35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0 194 10293,'0'0'1168,"115"-49"-1728,-47 30 784,8-6-80,-1 1-64,-5-2 176,-9 8-208,-10 1-48,-8 7-144,-7 4-1040,-10 6-1057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7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1 448,'0'0'15253,"-5"0"-15203,-3 0-55,2 0-21,9 0-9,39 8-14,-30-5 50,-1 0-1,-1 1 1,1 1-1,-1 0 0,1 0 1,14 11-1,-24-14-38,1-1 0,0 1 0,0 0 0,-1 0 0,1-1 0,-1 1 0,1 0 0,-1 0 0,0 0 0,0 1 1,0-1-1,0 0 0,0 0 0,0 0 0,0 5 0,-1-4-18,0 0 1,0 0-1,-1-1 1,1 1-1,-1 0 1,0-1-1,1 1 1,-1-1-1,0 1 1,-1-1-1,1 1 1,0-1-1,-1 0 1,1 1 0,-1-1-1,0 0 1,-3 3-1,-9 7-100,0 0 1,-1 0-1,0-1 1,-28 14-1,-22 16 1254,65-41-1076,-1 1 0,0-1 0,0 1 0,1-1 0,-1 1 0,0-1 0,1 1 0,-1-1 0,1 1 0,-1 0 0,0 0 0,1-1 0,0 1 0,-1 0 0,1 0 0,-1-1 0,1 1 0,0 0 0,0 0 0,-1 0 0,1 0 0,0-1 0,0 1 0,0 0 0,0 0 0,0 0 0,0 1 0,1 0-17,0-1 0,-1 0 0,1 1 1,0-1-1,0 0 0,0 0 0,0 1 0,0-1 0,0 0 0,1 0 0,-1 0 0,0 0 0,3 1 0,5 2-20,0 1 0,0-2 0,15 5 0,88 16-1035,-1-7-5205,-90-14 4089,-8-2-2142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36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7219,'0'0'878,"22"15"-667,72 49 189,-81-55-305,0 1 1,-1 0-1,-1 1 1,1 0-1,-2 1 1,0 0-1,16 24 0,-26-35-90,5 6 192,-1 1-1,0 0 0,0 0 0,-1 0 0,0 0 0,0 0 0,-1 1 1,2 14-1,-3-18-80,-1-1 0,1 1-1,-1 0 1,-1 0 0,1 0 0,0 0 0,-1 0 0,0 0 0,0 0-1,-1-1 1,1 1 0,-1 0 0,0-1 0,-1 1 0,1-1 0,-4 6-1,-4 1-159,-1-1-1,0 0 1,0 0 0,-1-1-1,0 0 1,0-1-1,-1-1 1,-18 8-1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5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1 755 12854,'0'0'64,"17"-8"-259,-2 1 205,1-1 1,-1-1-1,-1-1 1,0 0-1,0 0 0,-1-2 1,22-23-1,1-10 77,-2-1 0,-2-2 1,-3-1-1,-1-2 0,-3 0 1,31-91-1,-51 128-94,-1 0 1,0-1 0,-2 0-1,0 0 1,0 0-1,-1 0 1,-1 0 0,-1 0-1,-2-19 1,2 31 28,-1 0 0,1 1 1,0-1-1,-1 0 1,0 1-1,1 0 0,-1-1 1,0 1-1,0 0 0,-1 0 1,1 0-1,0 0 0,-1 0 1,1 1-1,-1-1 0,1 1 1,-1 0-1,0-1 0,1 1 1,-1 1-1,0-1 0,0 0 1,-3 0-1,3 0 25,0 1 1,0-1-1,0 1 0,0 0 0,-1-1 1,1 1-1,0 1 0,0-1 0,0 0 1,0 1-1,0 0 0,0-1 0,0 1 0,1 0 1,-1 1-1,0-1 0,0 0 0,1 1 1,-1 0-1,1-1 0,-1 1 0,1 0 1,-3 3-1,-2 8-2,0 1-1,1-1 1,1 1 0,0 0-1,1 0 1,1 1 0,-3 20-1,-5 37-28,-1 99 0,12 78-10,1-113 4,3 298-1440,-7-410 1727,0-30-72,3 6-208,-8-10 30,1-1-1,1 0 0,0 0 0,1 0 0,0-1 1,0 0-1,1 0 0,1 0 0,0 0 1,-2-25-1,3 25-29,2 1 0,-1-1 0,2 1-1,-1-1 1,2 1 0,0-1 0,0 1 0,1 0 0,0 0 0,1 0 0,0 0 0,9-15 0,-3 9-123,1 2 0,1-1 0,0 2 0,1-1 0,1 2 0,29-23 0,-34 29-460,1 0 0,1 1 0,-1 0 0,1 1 0,0 0 0,0 1 0,0 0 0,1 1 0,-1 0 0,1 1 0,0 0 0,16 0 0,-26 2 427,1 0 1,-1 0-1,1 0 1,-1 1-1,1-1 1,-1 1-1,1 0 0,-1-1 1,0 1-1,1 0 1,-1 0-1,0 0 1,0 1-1,0-1 1,1 0-1,2 4 0,-1-1 143,-1 1 0,1 0 0,-1 0 0,0 0 1,3 8-1,8 13 1257,-12-24-1022,1 0-1,-1 0 0,0 0 1,0 0-1,1-1 1,-1 1-1,1-1 0,-1 1 1,1-1-1,0 0 1,-1 0-1,1 0 0,0 0 1,0-1-1,0 1 1,0-1-1,-1 0 0,7 0 1,0 1 43,1-2-1,0 1 1,0-1 0,13-3 0,-14 0-208,1 1-1,-1-1 1,0-1 0,0 0 0,-1 0 0,1-1 0,-1 0-1,-1 0 1,14-14 0,2-5 60,31-42 0,-48 59-101,10-13 48,18-33-1,-30 47-51,-1 0-1,0 0 1,0 0-1,-1-1 1,0 1 0,0-1-1,0 1 1,-1-1-1,0-10 1,-1 17 13,-1 0-1,1 0 1,-1 1 0,1-1 0,-1 0-1,0 0 1,1 0 0,-1 0 0,0 0-1,0 1 1,0-1 0,1 0 0,-1 1-1,0-1 1,0 0 0,0 1 0,0 0 0,0-1-1,0 1 1,0-1 0,0 1 0,0 0-1,-1 0 1,1 0 0,0-1 0,0 1-1,0 0 1,0 0 0,0 1 0,-2-1-1,-40 2 901,40-1-906,-1-1 0,1 1 0,0 0 0,-1 0 1,1 0-1,0 0 0,0 1 0,0-1 0,0 1 1,0 0-1,0 0 0,1 0 0,-1 0 0,0 0 1,-3 5-1,3-2-16,-1 0 0,1 0 1,0 0-1,0 0 0,1 1 1,0-1-1,0 1 0,-2 8 0,1 4-17,0 0 0,1 0 0,1 1 0,3 34 0,-1-45-85,0 0 1,1 0-1,0 0 1,0-1-1,0 1 0,1 0 1,1-1-1,-1 0 1,1 1-1,0-1 0,1-1 1,0 1-1,0-1 1,0 0-1,1 0 1,0 0-1,0-1 0,0 0 1,1 0-1,0 0 1,0-1-1,10 5 0,-1-2-864,-1-1 0,1 0 0,0-1 0,1-1-1,-1 0 1,1-1 0,0-1 0,0-1 0,26 0-1,-23-4-3094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6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82 1841,'0'0'10671,"-8"-11"-9601,-23-35-480,30 44-533,0 1 0,0-1 0,0 1 0,0 0 0,-1-1 0,1 1 0,0 0 0,0 0 0,-1 0 0,1 0 0,-1 0 0,1 0 0,-1 0 0,-2-1 0,-3-2 718,4 4-610,-1-1 1,1 1-1,0 0 1,0 0-1,-1 0 0,1 0 1,0 1-1,0-1 1,0 1-1,-4 1 0,0 1-165,-1 0-1,1 1 0,0 1 0,1-1 1,-1 1-1,1 0 0,0 1 0,0-1 1,0 1-1,1 0 0,0 1 0,0-1 1,1 1-1,-1 0 0,1 0 0,1 0 1,0 1-1,0-1 0,0 1 0,1 0 1,0 0-1,0 0 0,1 0 0,0 13 1,0-17-2,1 0 1,1 0 0,-1 1 0,0-1-1,1 0 1,0 1 0,0-1 0,0 0-1,3 6 1,-2-8-26,-1 0-1,0-1 1,1 1-1,-1-1 1,1 1-1,-1-1 1,1 0-1,0 1 1,-1-1 0,1 0-1,0 0 1,0 0-1,0 0 1,0 0-1,0-1 1,0 1 0,0-1-1,0 1 1,0-1-1,0 0 1,4 0-1,-3 1-107,1-1 0,-1 0 0,1 0 0,-1 0 0,1 0 0,-1-1 0,1 0 0,-1 1 0,1-1 0,-1 0 0,0-1 0,1 1 0,-1-1 0,0 1 0,5-4 0,-4 1 9,0 0 0,-1 0 0,0 0 0,0 0 0,0 0 0,0-1 0,0 1 0,-1-1 0,4-9 0,-4 9 87,-1 0 0,1-1 0,-1 1 0,0 0 0,0-1 0,-1 1 0,1-8 203,0 29-2448,-1-15 2136,5 9-1424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6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5202,'0'0'4181,"4"19"-3170,7 44-121,4 94 0,-14 52-225,-1-117-5778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7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4722,'0'0'7606,"6"-5"-7638,-1 1 38,1 0-1,-1 1 1,1 0-1,0 0 1,0 0-1,0 1 1,0 0-1,10-2 1,62-9 190,-55 10-732,0-1-1,32-9 1,-44 10-370,0-2 1,0 1-1,16-11 0,-25 13 893,1 1 0,-1-1-1,1 1 1,-1-1 0,0 0-1,0 0 1,0 0 0,0 0-1,0 0 1,-1 0-1,1-1 1,-1 1 0,1-1-1,-1 1 1,0-1 0,0 1-1,0-1 1,0 0 0,0 1-1,0-7 2461,-1 35-2247,-1 159-27,1-181-185,0 0 0,1-1 0,-1 1 0,1-1 0,0 1 0,0 0 0,0-1 0,1 0 0,-1 1 0,1-1 0,0 0 0,0 0 0,0 0 0,0 0-1,1 0 1,-1 0 0,1 0 0,0-1 0,-1 0 0,1 1 0,0-1 0,1 0 0,3 2 0,-5-3-97,1 0 0,0 0 0,0-1 0,0 1 0,0-1 0,0 1 0,0-1-1,-1 0 1,1 0 0,0 0 0,0 0 0,0-1 0,0 1 0,0-1 0,0 0 0,0 0 0,-1 0 0,1 0 0,0 0 0,-1-1 0,1 1-1,-1-1 1,1 1 0,-1-1 0,0 0 0,1 0 0,-1 0 0,3-5 0,9-10-323,-1-1-1,-1-1 1,18-37 0,1-25 2823,-31 82-2358,0-1 1,0 0 0,0 0 0,0 0-1,1 0 1,-1 1 0,0-1 0,0 0 0,0 0-1,0 0 1,0 0 0,0 0 0,0 1-1,1-1 1,-1 0 0,0 0 0,0 0 0,0 0-1,0 0 1,0 0 0,1 0 0,-1 0 0,0 0-1,0 1 1,0-1 0,0 0 0,1 0-1,-1 0 1,0 0 0,0 0 0,0 0 0,1 0-1,-1 0 1,0 0 0,0 0 0,0 0-1,0 0 1,1-1 0,-1 1 0,0 0 0,0 0-1,0 0 1,0 0 0,1 0 0,-1 0-1,0 0 1,0 0 0,0 0 0,0-1 0,0 1-1,0 0 1,1 0 0,-1 0 0,0 0-1,0 0 1,0-1 0,0 1 0,0 0 0,0 0-1,0 0 1,0 0 0,0-1 0,0 1 0,5 13 175,-3-4-78,-1-1 0,1 1 0,0-1-1,1 0 1,0 0 0,1 0-1,-1 0 1,1-1 0,1 1 0,-1-1-1,7 6 1,-10-12-327,0-1 0,0 1-1,0-1 1,1 0 0,-1 0 0,0 1-1,0-1 1,1 0 0,-1 0 0,0 0 0,0-1-1,0 1 1,2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7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7684,'0'0'4652,"-3"18"-4489,1-5-143,-1 2 29,0 0 0,1 0 0,1 1 0,0-1 0,1 0-1,1 0 1,4 27 0,28 55 108,-31-95-259,0 1 0,0-1 0,0 1 0,0-1 0,0 0-1,1 0 1,-1 0 0,1 0 0,-1-1 0,1 1 0,-1 0 0,1-1-1,0 0 1,3 1 0,13 3-5003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8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46 5795,'0'0'6958,"0"9"-6561,-1 61-300,-1-21-30,2 1-1,11 81 0,-12-156 152,0 0 0,6-42 0,-4 56-216,1-9 16,1 0 0,1 1-1,0-1 1,1 1-1,9-21 1,-12 35-33,0 0 1,1 0-1,-1-1 1,1 2-1,0-1 1,0 0 0,0 1-1,1-1 1,0 1-1,0 0 1,0 0-1,0 0 1,1 1 0,-1-1-1,1 1 1,0 0-1,0 1 1,0-1-1,0 1 1,0 0 0,1 0-1,8-1 1,47 2-4468,-47 3 357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48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3666,'0'0'2889,"19"-10"-1878,57-38-544,-70 43-404,0-1-1,-1 0 1,1 0 0,-1 0-1,-1-1 1,1 1 0,-1-1 0,0 0-1,-1-1 1,1 1 0,-2-1-1,1 1 1,-1-1 0,0 0-1,0 0 1,-1 0 0,0-11 0,0 10 103,1 3 136,-1 0 1,0-1-1,-1 1 1,0 0 0,0-1-1,0 1 1,-1 0-1,-1-9 1,1 15-181,-1-1-1,1 0 1,0 1 0,0 0 0,-1-1 0,1 1-1,0 0 1,-1 0 0,1 0 0,-1 0 0,1 0-1,0 0 1,-1 0 0,1 0 0,0 0 0,-1 1-1,1-1 1,0 0 0,0 1 0,-1-1 0,1 1-1,-2 1 1,-1 2-103,1 0 0,-1 1 0,1-1 0,-1 1 0,1 0 0,1 0 0,-1 0 0,1 0 0,0 1 0,0-1 0,0 1 0,1-1 1,-1 9-1,-2 12 42,-1 40 1,4-54-57,1 1 0,0 0 1,1-1-1,1 1 0,5 22 0,-6-30-3,1-1-1,0 1 1,0-1-1,0 0 0,1 0 1,0 0-1,-1 0 1,1-1-1,0 1 1,1-1-1,-1 1 0,1-1 1,-1 0-1,1-1 1,0 1-1,0-1 1,0 1-1,9 2 0,-4-2-129,0 0 0,1-1 0,-1 0-1,1 0 1,-1-1 0,1 0-1,0-1 1,17-2 0,-19 1-506,0 0 0,0-1 1,0 1-1,-1-2 0,15-5 0,-19 6 28,0 0-1,1 0 1,-1 0-1,0 0 0,0-1 1,-1 0-1,5-5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0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19 7603,'0'0'5342,"-18"-4"-4745,-58-9-202,75 12-370,0 1 0,0 0 0,0-1 0,-1 1 0,1 0 0,0 0 0,-1 0 0,1 0 0,0 0 0,0 1 1,-1-1-1,1 0 0,0 0 0,0 1 0,0-1 0,-1 1 0,1-1 0,0 1 0,0-1 0,0 1 0,0 0 0,0 0 0,0 0 0,0-1 0,0 1 0,0 0 0,-1 2 0,1-1-2,1 0 1,-1 1-1,1-1 0,-1 0 0,1 0 0,0 1 1,0-1-1,0 0 0,0 1 0,1 2 1,0 3-37,0 14 29,1-1-1,1 0 0,12 39 1,-9-38 12,-1-1 0,-1 1 0,3 42 0,-7-59-18,0 1 0,0 0-1,0-1 1,-1 1 0,0 0 0,0-1 0,0 1-1,-1-1 1,-2 6 0,2-8-5,0 0 1,-1 0-1,1 0 0,0-1 1,-1 1-1,0-1 1,0 1-1,0-1 0,0 0 1,0 0-1,0 0 0,0-1 1,-1 1-1,1-1 1,-4 2-1,-2-1-267,-1 1-1,1-1 1,0 0 0,-1-1 0,1 0-1,-1-1 1,-11 0 0,14 0-257,-8 0-5316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 12 5875,'0'0'1419,"-18"-2"19,5-1-1104,3 1-101,1 0 0,-1 1 0,1 0 0,-1 0 0,1 1 0,-1 1 0,1-1 0,-1 1 0,1 1 0,-1 0-1,-11 4 1,8-1 100,0 1-1,0 0 0,0 1 0,1 0 0,-12 10 0,20-14-258,0 0 0,0 1 0,0 0 0,0 0-1,1 0 1,0 0 0,0 1 0,0-1 0,0 1-1,1-1 1,0 1 0,0 0 0,0 0 0,0 0 0,1 0-1,0 1 1,-1 6 0,1 8-70,2 1 0,0-1 0,0 0 0,2 0 1,1 1-1,8 27 0,2-10 0,1 0 1,24 45 0,-37-79-25,1 1 0,-1-1 0,0 1 0,0 0 0,-1 0 0,0 0 0,0 0 0,1 9 0,-2-12-12,0 0 1,0 1 0,-1-1-1,1 0 1,0 0-1,-1 0 1,0-1 0,1 1-1,-1 0 1,0 0-1,0 0 1,0 0 0,0-1-1,0 1 1,0 0 0,-1-1-1,1 1 1,-1-1-1,1 0 1,-1 1 0,1-1-1,-4 2 1,-4 2-319,0-1 1,0-1-1,0 1 1,-1-1-1,1-1 1,-1 0-1,0 0 1,1-1-1,-1 0 1,0-1-1,-10 0 1,5-2-2172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6:3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1 272,'0'0'1841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8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99 607 7635,'0'0'6499,"-14"-4"-5970,-44-9-359,57 13-166,0 0-1,0 0 0,0 0 1,0 0-1,0 1 0,0-1 1,0 0-1,0 1 0,0-1 1,0 0-1,0 1 0,0-1 1,0 1-1,0 0 0,0-1 1,1 1-1,-1 0 0,0-1 1,0 1-1,1 0 0,-1 0 1,0 0-1,1-1 0,-1 1 1,1 0-1,-1 0 0,1 0 1,0 0-1,-1 0 0,1 0 1,0 0-1,0 2 0,-2 35 5,2-30-5,0 5 6,1 12-108,-1-24 59,0 0 0,1-1 0,-1 1 0,1 0 0,-1-1 0,0 1 1,1 0-1,-1-1 0,1 1 0,-1-1 0,1 1 0,0-1 0,-1 1 1,1-1-1,-1 0 0,1 1 0,0-1 0,0 0 0,-1 1 0,1-1 0,0 0 1,-1 0-1,1 1 0,0-1 0,0 0 0,-1 0 0,1 0 0,0 0 0,1 0 1,2-1-149,-1 0 1,1 1-1,-1-1 1,1 0 0,0-1-1,-1 1 1,0-1-1,1 1 1,-1-1 0,0 0-1,0 0 1,0-1-1,0 1 1,0 0 0,-1-1-1,1 0 1,-1 0-1,1 0 1,-1 0 0,3-5-1,6-11-13,-1 0-1,11-29 0,-9 22 135,-12 25 127,0 1-1,0 0 1,0 0-1,0-1 1,0 1-1,0 0 1,0 0-1,1-1 1,-1 1-1,0 0 1,0 0 0,0-1-1,0 1 1,1 0-1,-1 0 1,0 0-1,0 0 1,0-1-1,1 1 1,-1 0-1,0 0 1,0 0-1,1 0 1,-1 0 0,0 0-1,1 0 1,-1 0-1,0-1 1,0 1-1,1 0 1,-1 0-1,0 0 1,0 0-1,1 0 1,-1 1-1,0-1 1,1 0-1,-1 0 1,0 0 0,0 0-1,1 0 1,-1 0-1,0 0 1,0 0-1,1 1 1,-1-1-1,0 0 1,0 0-1,0 0 1,1 1-1,-1-1 1,0 0 0,0 0-1,0 0 1,0 1-1,1-1 1,-1 0-1,0 0 1,0 1-1,0-1 1,0 0-1,0 0 1,0 1-1,0-1 1,10 23-568,-8-19 828,1 3-307,0-1 1,1 1-1,-1-1 0,1 0 1,0-1-1,1 1 0,0-1 1,0 0-1,10 9 1,-13-13-95,0 1 0,0-1 0,0 0 0,0 0 0,0 0 0,1 0 0,-1 0 1,0-1-1,1 1 0,-1-1 0,0 1 0,1-1 0,-1 0 0,0 0 0,1 0 0,-1 0 1,1 0-1,-1-1 0,0 1 0,1-1 0,-1 0 0,0 1 0,0-1 0,1 0 0,-1 0 1,0 0-1,0-1 0,0 1 0,0 0 0,0-1 0,0 0 0,-1 1 0,1-1 0,2-3 1,13-16-770,-1-1 1,-1-1-1,-1-1 1,19-42-1,-10 20 98,-8 17 606,97-203-1564,-92 182 3668,18-69 7233,-47 145-8295,-85 178-219,-20 53-397,83-159-248,-14 35-176,26-99-393,18-33 434,-1 1 0,1-1 0,0 0 0,-1 0 0,1 1 0,0-1 0,-1 0 0,1 0 0,-1-1 0,0 1 0,1 0 0,-1 0 0,0-1 0,1 1 0,-1-1 0,0 1 0,0-1 0,-1 0 0,2 1 73,0-1 0,0 0 0,0 0 0,0-1 0,0 1-1,1 0 1,-1 0 0,0 0 0,0 0 0,0-1 0,1 1 0,-1 0 0,0-1 0,0 1 0,1-1 0,-1 1 0,0-1 0,1 1 0,-1-1 0,0 1-1,1-1 1,-1 0 0,1 1 0,-2-2 0,-6-22-404,7 18 323,-8-40 357,3-1 1,1 0-1,4-88 0,1 91 1229,0 43-1469,0 1-1,0 0 0,0-1 1,0 1-1,0-1 1,1 1-1,-1 0 1,0-1-1,0 1 1,0 0-1,1-1 1,-1 1-1,0 0 1,0-1-1,1 1 1,-1 0-1,0 0 0,1-1 1,-1 1-1,0 0 1,1 0-1,-1 0 1,0-1-1,1 1 1,-1 0-1,0 0 1,1 0-1,-1 0 1,1 0-1,-1 0 1,0 0-1,2 0 0,15 0-102,-11 0 94,10 0 17,0 1 1,-1 0-1,1 1 0,-1 1 0,0 0 0,1 1 1,-2 1-1,28 12 0,58 38 164,-66-35-644,0-1 1,43 16-1,-70-33-21,1 0 0,-1 0 0,1-1 0,0 0 0,11 0 0,18-2-4667,-36 0 4975,0 1 1,0 0-1,-1 0 0,1 0 0,0 0 0,0-1 0,0 1 0,0-1 0,0 1 1,0 0-1,-1-1 0,1 1 0,0-1 0,0 0 0,-1 1 0,1-1 1,0 0-1,-1 1 0,1-1 0,0 0 0,-1 0 0,1-1 0,1-5-1000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2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0 260 6595,'0'0'7123,"5"9"-7075,-3-6-44,0 0 0,-1 0 0,1-1 0,0 1 0,0 0 0,0-1 0,1 0-1,-1 1 1,1-1 0,-1 0 0,1 0 0,0 0 0,0-1 0,0 1 0,0-1 0,0 1-1,0-1 1,0 0 0,0 0 0,1 0 0,-1-1 0,0 1 0,0-1 0,1 0 0,-1 0 0,0 0-1,1 0 1,-1 0 0,0-1 0,1 0 0,-1 0 0,0 1 0,0-2 0,0 1 0,0 0-1,5-4 1,8-4-136,-2-1 0,1-1 0,-1 0-1,-1 0 1,0-2 0,-1 0 0,0 0-1,-1-1 1,-1 0 0,0-1 0,-1-1-1,0 1 1,9-25 0,-16 33 26,0 0 0,0 0 1,0 0-1,-1 0 0,0 0 1,0 0-1,-1-11 0,-1 16 132,0 1 0,1-1 0,-1 1 0,0-1 0,0 1 0,0-1 0,0 1 0,0-1 0,0 1 1,0 0-1,0 0 0,-1 0 0,1-1 0,-1 1 0,1 0 0,0 1 0,-1-1 0,0 0 0,1 0 0,-1 1 0,1-1 0,-1 1 0,0-1 0,1 1 0,-1 0 0,0-1 0,0 1 0,1 0 0,-1 0 0,-2 1 0,-5-2 216,0 1-1,0 0 1,0 1-1,-15 3 0,17-2-142,0 1 0,0 0-1,0 1 1,0 0 0,0 0-1,1 0 1,-1 0 0,1 1-1,0 0 1,1 1 0,-1-1-1,1 1 1,0 0-1,0 1 1,1-1 0,0 1-1,0-1 1,1 1 0,-1 1-1,2-1 1,-1 0 0,-2 14-1,2-12-70,1 1 0,0-1 1,1 1-1,0 0 0,1 0 0,0-1 0,0 1 0,1 0 0,0 0 0,1-1 0,0 1 0,1-1 1,0 1-1,0-1 0,1 0 0,0 0 0,10 15 0,-8-17-47,0 0 1,0-1-1,1 1 0,0-1 0,1 0 1,-1-1-1,1 0 0,0 0 1,0-1-1,1 0 0,-1 0 0,1-1 1,0 0-1,0 0 0,15 1 1,-16-3-485,0 0 0,1-1 0,-1 0 0,0 0 0,1-1 0,11-3 0,1-4-4044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1 587 1313,'0'0'11109,"16"-15"-11381,-9 9 208,9-9-125,0-1 0,0 0 0,-2 0 0,0-2 0,22-36 0,-23 28 20,-1 0 0,-2-1 0,0-1 0,-2 1 0,-1-2 0,-1 1 1,-2-1-1,0 1 0,-2-47 0,-2 69 279,0-1 0,0 1 1,-1 0-1,0 0 0,0 0 0,0-1 1,-1 1-1,0 0 0,0 1 0,-4-8 1,4 10 96,0 1 1,0-1-1,0 1 0,0 0 1,0-1-1,0 1 1,-1 0-1,1 1 1,-1-1-1,1 0 1,-1 1-1,0-1 1,1 1-1,-1 0 0,0 0 1,0 0-1,0 0 1,0 1-1,0-1 1,0 1-1,0 0 1,-6 0-1,8 0-166,-1 0 0,0 1 1,1-1-1,0 1 0,-1-1 0,1 1 0,-1 0 0,1 0 1,0-1-1,-1 1 0,1 0 0,0 0 0,0 0 1,0 0-1,0 1 0,0-1 0,0 0 0,0 0 0,0 1 1,0-1-1,1 0 0,-1 1 0,0-1 0,0 3 0,-13 45-1,12-39-13,-10 47 30,-7 112-1,14 62-22,5-208-23,0 0-1,2 0 1,1 0-1,0 0 1,2 0-1,10 28 1,-14-45-33,2-1 1,-1 1 0,0-1-1,1 0 1,0 0-1,0 0 1,1 0 0,-1-1-1,1 1 1,0-1-1,0 0 1,1 0 0,-1 0-1,1-1 1,0 1-1,0-1 1,0 0 0,0-1-1,0 1 1,1-1 0,-1 0-1,1 0 1,-1-1-1,1 0 1,0 0 0,0 0-1,0-1 1,-1 1-1,1-1 1,6-1 0,-6 0-91,0 0-1,0 0 1,0-1 0,0 1 0,0-1 0,-1-1 0,1 1 0,-1-1 0,10-6 0,40-37-701,-43 35 696,1-1 1,26-17-1,-39 29 117,0 0-1,0 0 1,0 0 0,0 0 0,1 0 0,-1 0-1,0 0 1,0-1 0,0 1 0,1 0-1,-1 0 1,0 0 0,0 0 0,0 0 0,1 0-1,-1 0 1,0 0 0,0 0 0,1 0-1,-1 0 1,0 0 0,0 0 0,0 1 0,1-1-1,-1 0 1,0 0 0,0 0 0,0 0-1,1 0 1,-1 0 0,0 0 0,0 1 0,0-1-1,0 0 1,0 0 0,1 0 0,-1 0-1,0 1 1,0-1 0,0 0 0,0 0 0,0 0-1,0 0 1,0 1 0,0-1 0,1 0-1,-1 0 1,0 1 0,0-1 0,0 0-1,0 0 1,0 0 0,0 1 0,0-1 0,0 0-1,0 0 1,-1 0 0,1 1 0,0-1-1,0 0 1,0 0 0,0 0 0,0 1 0,0-1-1,0 0 1,0 0 0,-1 1 0,1 0 18,-1 31 307,0-17-217,1-1 0,0 0 0,4 25 0,-4-38-108,1 1 0,-1-1 0,1 0 0,0 1-1,0-1 1,-1 0 0,1 1 0,0-1 0,0 0 0,0 0-1,1 0 1,-1 0 0,0 0 0,0 0 0,0 0 0,1 0-1,-1 0 1,1-1 0,-1 1 0,0 0 0,1-1-1,-1 1 1,1-1 0,-1 0 0,1 1 0,0-1 0,-1 0-1,1 0 1,-1 0 0,1 0 0,-1 0 0,3-1 0,2 0-112,-1 1 1,0-1 0,0 0 0,0-1-1,0 1 1,0-1 0,0 0 0,0-1 0,6-3-1,3-5-783,-1-1 0,0-1 1,16-19-1,-15 15-693,31-27 0,-44 43 1551,-1 0-1,1 0 1,0 1-1,0-1 0,0 0 1,-1 1-1,1-1 1,0 0-1,0 1 0,0-1 1,0 1-1,0 0 1,0-1-1,0 1 0,0 0 1,0-1-1,0 1 1,0 0-1,0 0 0,0 0 1,0 0-1,0 0 1,0 0-1,0 0 0,2 1 1,-2 0-17,0 0 1,-1 0 0,1-1 0,0 1-1,-1 0 1,1 0 0,-1 0-1,1 0 1,-1 0 0,1 1-1,-1-1 1,0 0 0,0 0 0,1 0-1,-1 0 1,0 0 0,0 0-1,0 0 1,-1 2 0,1 10-2375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3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1 226 11349,'0'0'318,"16"-5"-444,-3 1 123,-6 3 14,0-1 1,-1 0-1,1 0 1,0-1-1,-1 1 0,0-2 1,0 1-1,0-1 1,0 0-1,0 0 1,-1 0-1,0-1 0,1 0 1,6-9-1,-5 4 56,0-1-1,-1-1 1,8-18-1,-12 25-27,0 0-1,0 0 1,-1 0 0,0 0-1,0 0 1,-1 0 0,1 0-1,-1 0 1,0 0 0,0 0-1,-1 0 1,-1-6 0,2 9 13,-1 1 0,0 0 1,0-1-1,0 1 0,0 0 1,0 0-1,0 0 0,0 0 0,0 0 1,0 0-1,0 0 0,0 0 1,-1 0-1,1 0 0,0 1 1,-1-1-1,1 0 0,-1 1 0,1-1 1,-1 1-1,1 0 0,-1-1 1,-1 1-1,-39-2 1333,36 2-1189,2-1-45,-1 1 1,1 0-1,-1 1 1,1-1-1,-1 1 0,1 0 1,-1 0-1,-7 3 1,10-3-118,0 1-1,0-1 1,0 1 0,0 0 0,0 0 0,1 0-1,-1 0 1,0 0 0,1 0 0,0 0 0,-1 0-1,1 1 1,0-1 0,0 1 0,0-1 0,1 1-1,-2 2 1,-2 19 23,0 0-1,2 0 1,0 0-1,2 0 1,3 35-1,-2-52-139,-1-1 0,1 0-1,0 0 1,1 0 0,-1 1 0,1-1-1,0-1 1,1 1 0,0 0 0,0 0-1,0-1 1,0 0 0,1 0 0,0 0-1,0 0 1,0 0 0,1-1 0,-1 0-1,1 0 1,0 0 0,0 0 0,1-1-1,-1 0 1,1 0 0,0 0-1,0-1 1,8 3 0,-6-3-148,0 0 0,0-1-1,1 0 1,-1 0 0,0-1 0,1 1 0,-1-2-1,1 0 1,-1 0 0,0 0 0,0-1 0,1 0-1,-1 0 1,0-1 0,-1 0 0,1-1 0,0 0-1,-1 0 1,9-7 0,3-10-4819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0 9748,'0'0'5507,"-18"4"-4755,-56 11-250,70-14-449,0 0 0,0 0 0,0 0 0,0 1 1,1 0-1,-1 0 0,0 0 0,1 0 0,0 1 0,-1-1 0,1 1 1,0 0-1,0 0 0,0 0 0,1 0 0,-1 0 0,1 1 0,0-1 0,0 1 1,0 0-1,0 0 0,-1 4 0,0 3 2,1 0 1,0 1-1,1-1 0,0 1 1,1 19-1,0-17-78,0-7 26,0-1-1,1 0 1,-1 1-1,2-1 0,-1 0 1,0 0-1,1 0 1,0 0-1,1 0 0,-1 0 1,6 9-1,-5-12-22,0 0-1,-1 1 0,1-1 1,0 0-1,1 0 1,-1-1-1,0 1 0,1-1 1,0 1-1,0-1 0,-1 0 1,1 0-1,0-1 1,0 0-1,1 1 0,-1-1 1,0 0-1,5 0 0,0 0-309,-1 0-1,0-1 1,0 0-1,0 0 1,0-1-1,0 0 1,10-2-1,-14 1-167,0 1 0,0-1 0,-1 1 0,1-1 0,0 0 0,-1 0 0,1-1 0,-1 1 0,0-1 0,0 0 0,0 0 0,0 0 0,0 0 0,-1 0 0,4-6 0,6-11-5030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4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0 9396,'0'0'5998,"-4"23"-5473,1-9-448,-25 155 508,18-56-428,6-52-138,-17 90 0,20-145-215,0 0-1,-1 0 1,0-1 0,0 1 0,0-1 0,-1 1 0,0-1 0,0 0 0,0 0-1,0 0 1,-1 0 0,-6 6 0,6-8 53,1-1 0,-1 1-1,0-1 1,0 0 0,0 0 0,0-1 0,0 1-1,0-1 1,0 0 0,0 0 0,-1 0-1,1 0 1,0-1 0,-1 0 0,1 0-1,0 0 1,-8-2 0,7 1 228,-1-1 0,1 1 0,0-2 0,0 1 0,1 0 0,-1-1 1,0 0-1,1 0 0,-1 0 0,1-1 0,0 0 0,0 1 0,1-1 0,-1-1 0,1 1 0,0 0 0,-5-10 0,8 14-49,-1-1-1,1 1 1,-1-1-1,1 1 1,-1-1-1,1 1 1,0-1-1,-1 0 0,1 1 1,0-1-1,0 1 1,-1-1-1,1 0 1,0 1-1,0-1 1,0 0-1,0 1 1,0-1-1,0 0 1,0 1-1,0-1 0,0 0 1,0 1-1,0-1 1,0 0-1,1 1 1,-1-1-1,0 0 1,0 1-1,1-1 1,-1 1-1,0-1 1,1 1-1,0-2 0,20-7-143,-15 7 171,92-27-21,123-18 1,-200 44-43,1 1-1,28 1 1,-49 1-2,1 0 5,-1 0-1,1 0 0,-1 1 1,1-1-1,-1 1 1,1-1-1,-1 1 0,0-1 1,1 1-1,-1 0 0,0 0 1,1-1-1,-1 1 1,0 0-1,0 0 0,0 0 1,0 1-1,0-1 1,0 0-1,0 0 0,0 0 1,0 1-1,-1-1 0,1 1 1,0-1-1,-1 0 1,1 4-1,2 4 27,0 1 0,-2 0-1,2 13 1,0-4-11,-1-7-82,-1-1-446,1-1-1,0 1 1,1 0-1,0-1 1,0 0-1,1 1 0,8 13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3:55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5667,'0'0'9844,"-1"8"-9412,0 1-606,1 0 1,0 0-1,1 0 0,0 0 0,0 0 0,1 0 0,0 0 0,1 0 0,0 0 1,4 8-1,9 16-1946,26 41 1,-27-52 1716,-2 1 1,-1 0 0,0 1-1,10 34 1,-19-45 873,-1-1 0,-1 1 1,-1 0-1,1 0 0,-3 15 1,1-13 245,0-1 1,4 30 0,-2-42-690,-1 1 0,1-1 0,0 1 0,0-1 0,0 0 0,0 0 0,1 1 0,-1-1 0,0 0 0,1 0 0,0 0 0,-1-1 0,1 1 0,0 0 1,0 0-1,0-1 0,0 0 0,0 1 0,1-1 0,-1 0 0,0 0 0,1 0 0,-1 0 0,0 0 0,1-1 0,-1 1 0,1-1 0,-1 1 0,4-1 1,-2 0-26,-1 0 0,1 1 0,-1-2 0,1 1 1,-1 0-1,1-1 0,-1 1 0,1-1 1,-1 0-1,0 0 0,1-1 0,-1 1 0,0-1 1,0 1-1,0-1 0,0 0 0,0 0 1,0-1-1,0 1 0,3-4 0,-2-1 36,0 0-1,0 0 0,-1-1 1,0 1-1,0-1 1,0 1-1,-1-1 0,-1 0 1,1 0-1,0-9 0,-1-8 193,-1 0 0,-3-26 0,1 40 12,0 0 0,-1 0 0,0 0 0,-1 1-1,-1-1 1,1 1 0,-1 0 0,-1 0-1,0 0 1,-1 1 0,-10-13 0,17 22-228,-1 0 1,1 0 0,0 0-1,0 0 1,-1-1 0,1 1-1,0 0 1,0 0-1,0 0 1,0-1 0,0 1-1,-1 0 1,1 0 0,0-1-1,0 1 1,0 0-1,0 0 1,0-1 0,0 1-1,0 0 1,0-1 0,0 1-1,0 0 1,0 0 0,0-1-1,0 1 1,0 0-1,0 0 1,0-1 0,0 1-1,0 0 1,0-1 0,0 1-1,1 0 1,-1 0-1,0 0 1,0-1 0,0 1-1,0 0 1,1 0 0,-1-1-1,0 1 1,16-4 94,19 5-156,-30 1 58,-1-1 0,1 0 0,0 1-1,-1 0 1,1 0 0,-1 0 0,0 1 0,7 4-1,-6-3-6,1 0-1,0-1 0,0 0 1,9 4-1,35 5-387,-37-10 288,0 1 1,0 0-1,16 7 0,-25-8 88,1 0-1,-1 1 1,0 0-1,1 0 1,-1 0-1,0 0 1,-1 0 0,1 1-1,-1 0 1,1 0-1,-1 0 1,3 6-1,21 45 83,-23-45-384,0 0 1,1-1-1,0 1 1,0-1-1,1 0 1,1 0-1,12 13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5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0 650 10037,'0'0'541,"25"-7"-253,-2 1-189,-1 0-44,-1 0 0,1-1 0,-1-1 1,-1-1-1,33-19 0,-31 13-16,0 0 0,-2-1 0,0-1 0,-1-1 0,0-1 1,-2-1-1,0 0 0,-1-1 0,-1-1 0,15-30 0,-17 26 60,-2-1 1,0-1-1,-2 0 0,-1 0 0,-2-1 0,0 0 1,-2 0-1,0-58 0,-4 85 49,0 0 0,0 1-1,-1-1 1,1 0 0,-1 0-1,1 0 1,-1 1 0,0-1-1,0 0 1,-2-2 0,-6 0 743,-3 15-811,1 13-56,1 0 0,1 0 0,-11 46 0,7-22-16,-55 227 311,56-211-200,3 1-1,0 89 1,9-145-105,0 0 0,0 0 0,1 0-1,0 0 1,1 0 0,4 13 0,-5-20-21,0 1 1,1 0-1,-1 0 0,1 0 1,0-1-1,0 1 0,0-1 1,0 1-1,1-1 1,-1 0-1,1 0 0,-1 0 1,1 0-1,0 0 0,-1-1 1,1 1-1,0-1 0,0 0 1,0 0-1,6 2 0,3 0-132,-1-1-1,0 0 0,1-1 1,-1 0-1,14-1 0,-20 0-162,-1 0-1,1-1 1,-1 0 0,0 0-1,0 0 1,1 0-1,-1 0 1,0-1 0,0 0-1,0 0 1,0 0 0,-1 0-1,1-1 1,0 1-1,-1-1 1,5-5 0,16-25-5029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5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1 320 8116,'0'0'3281,"0"0"-3301,0 0 13,-1 0 1,1 1-1,0-1 0,0 0 0,0 0 1,0 1-1,0-1 0,0 0 0,0 0 1,0 1-1,0-1 0,1 0 0,-1 0 0,0 1 1,0-1-1,0 0 0,0 0 0,0 1 1,0-1-1,0 0 0,1 0 0,-1 0 1,0 1-1,0-1 0,0 0 0,0 0 1,1 0-1,-1 1 0,0-1 0,0 0 1,1 0-1,-1 0 0,0 0 0,0 0 0,1 0 1,-1 0-1,0 0 0,0 1 0,1-1 1,-1 0-1,0 0 0,0 0 0,1 0 1,-1 0-1,0 0 0,0 0 0,1-1 1,-1 1-1,0 0 0,0 0 0,1 0 1,-1 0-1,0 0 0,0 0 0,1 0 0,-1-1 1,5-1 26,-1-1 1,1 0-1,-1-1 1,0 1-1,0-1 1,0 1 0,-1-1-1,7-9 1,29-44 297,-32 45-264,36-64 135,-28 48-162,1 1 0,35-46 0,-48 69-41,-3 3 3,0 1-1,1-1 0,-1 0 1,1 1-1,-1-1 1,1 1-1,-1-1 0,1 0 1,0 1-1,-1 0 1,1-1-1,0 1 0,-1-1 1,1 1-1,0 0 1,-1-1-1,1 1 0,0 0 1,0-1-1,0 28 386,-6 162 1157,1 48-1563,7-215-1777,3-13-2064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6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11445,'0'0'2129,"107"-14"-1056,-60 14-961,16 5 16,8-1-112,7-4-16,-54 0-4578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6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9893,'0'0'3132,"-1"12"-2890,-4 261 118,5-267-357,0-6-18,0 0-1,-1 1 0,1-1 0,0 0 1,0 0-1,0 1 0,0-1 1,0 0-1,0 1 0,0-1 0,0 0 1,0 1-1,0-1 0,0 0 1,0 1-1,0-1 0,0 0 0,0 1 1,0-1-1,0 0 0,0 1 1,0-1-1,0 0 0,1 1 1,-1-1-1,0 0 0,0 0 0,0 1 1,1-1-1,-1 0 0,0 0 1,0 1-1,0-1 0,1 0 0,-1 0 1,0 0-1,1 1 0,-1-1 1,0 0-1,0 0 0,1 0 0,-1 0 1,0 0-1,1 0 0,-1 0 1,0 0-1,1 0 0,-1 0 0,0 0 1,1 0-1,-1 0 0,0 0 1,1 0-1,-1 0 0,0 0 1,1 0-1,13-16-799,13-46 891,-17 36 41,18-34-1,-25 54-117,1 0 0,-1 1-1,1 0 1,0-1 0,0 1-1,1 1 1,-1-1 0,1 1-1,0 0 1,1 0 0,6-4 0,-11 7 5,0 0 1,0 0 0,0 1 0,1-1 0,-1 0 0,0 1-1,1-1 1,-1 1 0,1 0 0,-1-1 0,0 1-1,1 0 1,-1 0 0,1 0 0,-1 0 0,1 0 0,-1 0-1,1 0 1,-1 1 0,0-1 0,1 0 0,-1 1 0,1-1-1,-1 1 1,0-1 0,1 1 0,-1 0 0,0 0-1,0 0 1,0-1 0,0 1 0,0 0 0,0 0 0,0 1-1,0-1 1,0 0 0,0 0 0,0 0 0,0 1 0,0 0-1,2 7 56,0-1 1,0 0-1,-1 1 0,0 0 0,0 12 0,0-7 3,2 13-37,-1-5-159,1 0 0,7 25 0,-10-43-107,1 0 0,-1 0 0,1 0 0,-1-1-1,1 1 1,0 0 0,0-1 0,1 1 0,-1-1 0,1 0 0,-1 0-1,1 0 1,0 0 0,0 0 0,1-1 0,-1 1 0,0-1 0,5 2 0,3-2-2636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8804,'0'0'4754,"-17"60"-4754,8-25 32,-5 8 0,3 1-32,2-3 0,3-4 64,4-6-64,2-11-48,0-8-1456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1 280 4578,'0'0'8001,"5"12"-7921,-2-2-71,-2-5-9,0 0 0,1-1 0,0 1 0,0 0 0,0-1 0,0 1 0,1-1 0,-1 0 0,1 0 0,1 0-1,-1 0 1,0 0 0,1-1 0,0 1 0,-1-1 0,8 4 0,-4-4-15,0 0 0,0-1-1,0 0 1,1 0 0,-1 0 0,1-1-1,-1 0 1,1-1 0,0 0-1,-1 0 1,1 0 0,-1-1 0,1 0-1,-1-1 1,1 0 0,-1 0 0,0 0-1,0-1 1,0 0 0,0-1-1,0 1 1,-1-1 0,1-1 0,-1 1-1,0-1 1,0 0 0,-1 0 0,6-7-1,-5 3 63,0 1 0,-1-1 0,0 0 0,0 0 0,-1-1 0,0 1 0,0-1 0,-1 0 0,-1 0 0,0 0 0,0 0 0,-1-1 0,0-10 0,-1 14 49,0 0 1,0 1 0,-1-1 0,0 0 0,-1 1 0,1-1 0,-1 1 0,-1-1 0,1 1-1,-1 0 1,0 0 0,0 0 0,-1 1 0,0-1 0,0 1 0,0 0 0,0 0-1,-1 0 1,0 0 0,-11-7 0,5 5 171,0 1-1,0 0 0,-1 1 1,0 1-1,0-1 0,0 2 1,-23-4-1,2 3 268,-58 0 1,90 25-3348,8-6-400,8 0-854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8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13 8500,'0'0'4423,"-3"16"-4212,-5 18-97,3 1 0,-3 57 0,8-26-66,0-65-73,1 0 1,-1 0 0,1 0-1,-1-1 1,1 1 0,-1 0 0,1 0-1,0-1 1,-1 1 0,1-1 0,0 1-1,-1 0 1,1-1 0,0 1 0,0-1-1,0 0 1,0 1 0,-1-1-1,1 0 1,0 1 0,0-1 0,0 0-1,0 0 1,0 0 0,0 0 0,0 0-1,0 0 1,0 0 0,0 0 0,-1 0-1,1 0 1,0 0 0,0-1 0,0 1-1,0 0 1,0-1 0,0 1-1,-1-1 1,1 1 0,0-1 0,1 0-1,2-4-58,0 0 0,0-1 0,0 1 0,-1-1-1,1 0 1,-1 0 0,-1 0 0,1 0-1,-1-1 1,1-6 0,4-8 177,2-3-176,-3 6 296,0 0 0,2 1 0,10-18-1,-16 31-154,0 0-1,1 0 0,0 0 0,0 1 0,0-1 0,1 1 0,-1 0 0,1 0 0,-1 0 0,1 0 0,0 1 1,0-1-1,1 1 0,-1 0 0,0 0 0,1 0 0,6-1 0,5 1-43,-1 0-1,1 1 1,18 1-1,1 2-2409,-23-1-1263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9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42 10149,'0'0'4789,"-5"18"-4611,2-10-159,-3 10-12,1 1-1,1-1 1,0 1 0,2 0-1,-1 20 1,2 2-2,0-23-29,0-1-1,5 31 0,-4-47-23,0-1 1,0 1 0,0-1 0,0 1 0,1 0 0,-1-1 0,0 1 0,0-1 0,1 0 0,-1 1 0,0-1-1,1 1 1,-1-1 0,1 1 0,-1-1 0,1 0 0,-1 1 0,0-1 0,1 0 0,-1 0 0,1 1-1,-1-1 1,1 0 0,0 0 0,-1 0 0,1 1 0,-1-1 0,1 0 0,-1 0 0,1 0 0,-1 0 0,1 0-1,0 0 1,-1 0 0,1 0 0,-1 0 0,1-1 0,-1 1 0,1 0 0,-1 0 0,1 0 0,-1-1-1,1 1 1,-1 0 0,1-1 0,-1 1 0,1 0 0,0-1 0,9-20 110,-2 0 0,0 0-1,10-45 1,-6 20 43,0 1 53,-8 27 196,0 0 1,2 0 0,0 0 0,9-17-1,-15 34-348,1 1 0,-1 0 0,0 0 0,0 0 0,0-1 0,0 1 0,0 0 0,0 0 0,0 0 0,1 0 0,-1 0 0,0-1 0,0 1 0,0 0 0,0 0 0,1 0 0,-1 0 0,0 0 0,0 0 0,0 0 0,1 0 0,-1-1 0,0 1 0,0 0 0,0 0 0,1 0 0,-1 0 0,0 0 0,0 0 0,1 0 0,-1 0 0,0 0 0,0 1 0,0-1 0,1 0 0,-1 0 0,0 0 0,0 0 0,0 0 0,0 0 0,1 0 0,-1 0 0,0 0 0,0 1 0,0-1 0,0 0 0,1 0 0,-1 0 0,0 0 0,0 1 0,0-1 0,0 0 0,0 0 0,0 0 0,0 0 0,1 1 0,-1-1 0,0 0 0,0 0 0,0 1 0,5 13 54,-1 4 36,-2-1 0,0 1 0,-1 29 0,-2-34-173,1 0 0,0 1 1,1-1-1,1 0 1,0 1-1,1-1 0,0 0 1,7 17-1,-9-28-76,0 0 0,-1-1 0,1 1-1,0 0 1,0-1 0,0 1 0,0-1 0,0 1 0,0-1 0,0 1-1,0-1 1,1 0 0,-1 0 0,1 1 0,-1-1 0,1 0 0,-1 0-1,1-1 1,-1 1 0,1 0 0,0 0 0,0-1 0,-1 1 0,1-1 0,0 0-1,0 1 1,0-1 0,-1 0 0,1 0 0,0 0 0,0 0 0,0 0-1,0-1 1,-1 1 0,1 0 0,0-1 0,0 0 0,2 0 0,2-3-168,0 1 0,0-1 1,-1-1-1,1 1 1,-1-1-1,0 0 1,0 0-1,6-8 1,10-15 489,-9 11 703,0 1 0,2 1-1,18-18 1,-27 29-656,0 0 1,0 0-1,0 1 1,1 0-1,0 0 1,-1 0-1,1 0 1,0 1-1,0 0 1,0 0-1,1 1 0,-1 0 1,0 0-1,11 0 1,-13 1-172,0 0 0,1 0 1,-1 0-1,0 1 0,0-1 1,0 1-1,0 0 0,0 0 1,0 1-1,-1-1 0,1 1 1,4 2-1,-2 1 1,-1 0 0,0 0 0,0 0 0,-1 0 0,1 1 0,4 9 0,9 10-49,-9-13-422,0 1-1,-1 0 1,9 19-1,-10-18-4043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29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0 8116,'0'0'9508,"-72"173"-9188,46-43-256,3 7 32,10-1 64,9-7-128,4-10 0,0-15-32,30-21-576,14-24-1153,6-23-1664,-25-36-3602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55 5138,'0'0'8452,"-106"-55"-7475,72 57 15,1 25-208,4 14-671,8 6-81,12 6-32,9-2 48,0-7-96,25-8 32,10-11-753,7-15-191,1-10-641,4-6-1536,-31-18-593,-3-5-80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320 231 9989,'0'0'1792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2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21 6291,'0'0'2337,"-56"-21"-8468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2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9220,'0'0'3698,"-15"97"-3362,8 15-144,1 13 48,6-6 32,0-10-192,0-10-16,0-15-64,4-14 0,5-16-48,3-14-224,1-13-1264,2-12-1650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2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7523,'0'0'3186,"6"114"-2226,-6-66-79,0-1-721,0-6-160,4-9 224,5-8-224,2-14-144,2-10-1761,1 0-928,-11-13-2002,-1-11 1618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3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5987,'0'0'3441</inkml:trace>
  <inkml:trace contextRef="#ctx0" brushRef="#br0" timeOffset="1">246 213 608,'0'0'12347,"-15"-4"-11461,-48-7-494,62 11-386,0 0 0,0 0 0,0 0 0,0 0 0,1 0 0,-1 0 0,0 0 0,0 1 0,0-1-1,0 0 1,1 1 0,-1-1 0,0 0 0,0 1 0,1-1 0,-1 1 0,0-1 0,1 1 0,-1-1 0,0 1 0,1 0 0,-1-1 0,1 1-1,-1 0 1,1-1 0,-1 1 0,1 0 0,0 0 0,-1-1 0,1 3 0,-1 24 32,1-19-38,0 8-7,-1 6-2,1-1-1,1 0 0,1 1 1,1-1-1,9 31 1,-3-27 21,14 48 4,-22-67-3,0 0 0,0 0-1,0-1 1,0 1 0,-1 0 0,0 0 0,-1 0 0,1 0 0,-3 11 0,2-16-9,-1 1 0,1-1 0,0 0 0,-1 0 0,1 1 0,-1-1 0,1 0 0,-1 0 0,1-1 0,-1 1 1,0 0-1,1 0 0,-1-1 0,0 1 0,0-1 0,1 0 0,-1 1 0,0-1 0,0 0 0,0 0 0,1 0 0,-3 0 0,-44-3-41,48 3 0,-1 0 0,0 0 0,0-1 0,0 1 0,1 0 0,-1 0 1,0-1-1,0 1 0,1-1 0,-1 1 0,0-1 0,0 1 0,1-1 0,-1 1 0,1-1 0,-1 1 0,1-1 0,-1 0 0,1 1 1,-1-1-1,1 0 0,-1 0 0,1 1 0,0-1 0,-1-1 0,0 0-113,1-1 0,0 1 0,0 0 0,0-1-1,0 1 1,0 0 0,0 0 0,0-1 0,2-3 0,-1 2-520,0 0 0,1-1 0,-1 1 0,1 0 0,0 0 0,1 0 0,-1 0 0,1 0 0,4-4-1,8-4-4307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8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10021,'0'0'5730,"9"-7"-6850,4 39 816,3 7-2258,-1 0-1375,-12-25-273,1-4 1056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6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1 9108,'0'0'5261,"0"16"-4733,-18 280 497,-26 14-1343,40-278-140,3-20-96,-1 0-1,0 0 0,-1-1 1,0 1-1,0 0 0,-8 16 1,10-27 455,1-1 1,0 1-1,0 0 1,0-1-1,-1 1 1,1 0-1,0-1 0,-1 1 1,1-1-1,-1 1 1,1 0-1,-1-1 1,1 1-1,-1-1 1,1 1-1,-1-1 0,1 0 1,-1 1-1,0-1 1,1 0-1,-1 1 1,0-1-1,1 0 1,-1 1-1,0-1 0,1 0 1,-1 0-1,0 0 1,0 0-1,1 0 1,-1 0-1,0 0 1,1 0-1,-1 0 1,0 0-1,0 0 0,1 0 1,-1-1-1,0 1 1,1 0-1,-1 0 1,-1-1-1,0-1-32,0 0 0,0 0 0,0-1 0,0 1-1,1 0 1,-1-1 0,0 1 0,1-1 0,-2-4 0,-10-24 815,2-1 1,1 0 0,1 0 0,2-1-1,-5-64 1,12 95-646,-1 0-1,1 0 0,0-1 1,0 1-1,0 0 0,1 0 1,-1 0-1,0-1 1,1 1-1,0 0 0,-1 0 1,3-4-1,-2 5-35,0 0 0,1 0 0,-1 0 0,1 1 0,-1-1 0,1 0 0,-1 1 0,1-1 0,-1 1 0,1-1 0,0 1 0,-1 0 0,1-1 0,-1 1 0,1 0 0,3 1 0,19-1-4,0 2 1,0 0 0,-1 2 0,1 1-1,-1 0 1,43 17 0,-43-14-28,23 7-533,-1-2 0,2-2-1,-1-2 1,1-2-1,1-2 1,86-3 0,-102-8 102,-31 6 495,-1 0 0,1 0 0,-1 0 0,1 0 1,0 0-1,-1 0 0,1-1 0,-1 1 0,1 0 0,0-1 0,-1 1 0,1 0 0,-1-1 0,1 1 1,-1-1-1,0 1 0,1 0 0,-1-1 0,1 1 0,-1-1 0,0 0 0,1 1 0,-1-1 0,0 1 1,0-1-1,1 1 0,-1-1 0,0 0 0,0 1 0,0-1 0,0 1 0,0-1 0,0 0 0,0 1 0,0-1 1,0 0-1,0 1 0,0-1 0,0 0 0,0 1 0,0-1 0,-1 1 0,1-1 0,0 0 0,-2 0 82,1 0 0,0 1 0,-1-1-1,1 1 1,0-1 0,-1 1-1,1-1 1,0 1 0,-1 0 0,1-1-1,-1 1 1,1 0 0,-1 0-1,1 0 1,0 0 0,-1 1 0,1-1-1,-2 0 1,-3 1 265,-6 0-205,1 0 0,0 0 0,0 1 0,0 1-1,1 0 1,-1 0 0,0 1 0,1 1 0,0-1-1,0 2 1,1-1 0,-1 1 0,1 1 0,0 0 0,1 0-1,0 1 1,0 0 0,0 0 0,-9 14 0,15-19-171,0 0 1,0 0 0,0 0-1,0 1 1,0-1 0,0 1 0,1-1-1,0 1 1,0-1 0,0 1-1,0 0 1,0-1 0,1 1-1,0 0 1,0 0 0,0 7 0,1-9-17,-1 0 1,1 0 0,0 0-1,0 0 1,0 0 0,0-1 0,0 1-1,0 0 1,1 0 0,-1-1 0,0 1-1,1-1 1,0 1 0,-1-1-1,1 0 1,0 1 0,-1-1 0,1 0-1,0 0 1,0 0 0,0 0-1,0-1 1,0 1 0,0-1 0,0 1-1,0-1 1,0 1 0,1-1 0,2 0-1,0 0-140,1 1 0,-1-1 0,1 0 0,-1-1-1,1 0 1,-1 1 0,1-2 0,-1 1 0,0-1-1,1 1 1,-1-1 0,0-1 0,7-3 0,-5 0-36,0 1 0,0-1 1,-1 0-1,0 0 0,0 0 0,-1-1 1,0 0-1,5-8 0,-5 6 411,-1 0-1,-1 0 1,1 0-1,-2 0 1,1 0 0,-1-1-1,0 1 1,-1-1-1,0 0 1,-1 1-1,-1-18 1,1 16 1157,1 11-1370,0 0 0,0 1 0,-1-1-1,1 0 1,0 1 0,0-1 0,0 0 0,-1 1 0,1-1-1,0 1 1,0-1 0,-1 1 0,1-1 0,0 1 0,-1 0 0,1-1-1,-1 1 1,1 0 0,-1 0 0,1-1 0,-1 1 0,0 0-1,1 1 1,8 23 155,-8-20-76,6 22 280,-2 0 0,2 37 0,-6-42-308,1-1 0,1 0 0,1 0 0,1 0 0,9 24 0,-13-42-75,1-1 1,-1 1-1,0 0 1,1-1 0,0 1-1,0 0 1,0-1 0,0 0-1,0 1 1,0-1-1,1 0 1,-1 0 0,0-1-1,1 1 1,0 0-1,-1-1 1,1 1 0,0-1-1,0 0 1,0 0-1,0 0 1,0 0 0,0-1-1,0 1 1,0-1-1,0 0 1,0 0 0,1 0-1,-1 0 1,0-1-1,0 1 1,0-1 0,0 1-1,0-1 1,0 0 0,0 0-1,-1-1 1,1 1-1,0-1 1,0 1 0,-1-1-1,1 0 1,-1 0-1,0 0 1,1 0 0,-1 0-1,2-4 1,9-11-15,-1-1 0,0 0 0,-2-1 0,0 0 0,9-24-1,28-106-96,-43 134 120,-1 5 41,-1 0 1,-1 0-1,0 0 0,-1-19 1,0 19 326,0 25-198,0 252 419,0-266-592,0 1 1,-1-1-1,1 1 1,0-1-1,0 1 0,1-1 1,-1 0-1,0 1 1,0-1-1,1 1 0,-1-1 1,0 0-1,1 1 1,0-1-1,-1 0 0,1 1 1,0-1-1,-1 0 1,1 0-1,0 0 0,0 0 1,0 0-1,0 0 1,0 0-1,0 0 0,1 0 1,-1 0-1,0 0 1,0-1-1,1 1 0,-1-1 1,0 1-1,3 0 1,-2-1-9,0 0 0,0 0 1,0-1-1,0 1 0,0-1 0,0 1 1,0-1-1,0 0 0,0 1 1,0-1-1,-1 0 0,1 0 1,0 0-1,0-1 0,-1 1 1,1 0-1,-1-1 0,1 1 0,-1-1 1,0 1-1,1-1 0,0-2 1,26-45-89,12-18-8,-36 62 99,0 0 1,0 0 0,0 1-1,0-1 1,1 1-1,0 0 1,-1 0-1,2 1 1,9-6 0,-14 8 9,0 0 1,0 1 0,0-1-1,0 0 1,0 1 0,0-1-1,1 1 1,-1 0 0,0-1-1,0 1 1,1 0 0,-1 0-1,0 0 1,0-1 0,1 1-1,-1 1 1,0-1 0,0 0-1,1 0 1,-1 0 0,0 1-1,0-1 1,1 0 0,-1 1 0,0 0-1,0-1 1,0 1 0,0-1-1,0 1 1,0 0 0,0 0-1,0 0 1,0-1 0,0 1-1,0 0 1,0 0 0,-1 0-1,1 1 1,0 0 0,1 4 28,0 1 0,0-1 0,-1 1 0,0 0 1,0-1-1,0 10 0,0-1 41,0 6-122,1 6 176,8 37 0,-9-58-281,0 1-1,1-1 0,0 0 0,1 0 1,-1 0-1,1 0 0,0 0 0,1-1 1,-1 1-1,1-1 0,6 7 0,-7-10-422,1 0 1,-1 0-1,0-1 0,1 1 0,0-1 0,-1 0 0,1 0 0,0 0 0,-1 0 1,1-1-1,0 1 0,0-1 0,0 0 0,0 0 0,-1 0 0,7-2 0,3-1-2706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7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5763,'0'0'10874,"-12"2"-10170,11-2-695,-3 0 13,1 0 1,-1 1-1,1-1 0,-1 1 0,1 0 0,0 0 0,-1 0 0,1 1 0,0-1 0,-1 1 0,1 0 0,0-1 1,0 1-1,0 1 0,1-1 0,-1 0 0,1 1 0,-1-1 0,1 1 0,0 0 0,0 0 0,0 0 1,0 0-1,0 0 0,1 0 0,-3 6 0,-1 10 19,0 0-1,1 0 1,1 0-1,1 1 1,0-1 0,2 1-1,0 0 1,4 24-1,-3-40-134,0 0-1,0 0 0,0-1 1,1 1-1,0-1 0,0 1 0,0-1 1,0 1-1,0-1 0,1 0 1,-1 0-1,1 0 0,0-1 0,0 1 1,0 0-1,0-1 0,0 0 1,0 0-1,1 0 0,-1 0 0,1 0 1,7 1-1,-6-1-128,0-1 0,-1 1 1,1-1-1,0-1 0,0 1 0,0-1 0,0 0 0,0 0 0,0 0 1,0 0-1,0-1 0,0 0 0,-1 0 0,1-1 0,0 1 1,-1-1-1,8-3 0,-1-9-4387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7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0 238 11621,'0'0'1617,"18"4"-1574,-6 0-47,-7-2 1,-1 0-1,1 0 1,0-1-1,-1 1 1,1-1 0,0-1-1,0 1 1,0 0-1,0-1 1,0 0-1,0 0 1,-1-1-1,1 0 1,0 1 0,0-1-1,0-1 1,-1 1-1,1-1 1,0 0-1,-1 0 1,0 0-1,5-3 1,-2-1 8,1-1 0,-1 1 0,-1-1 0,0 0 1,0-1-1,0 1 0,-1-1 0,0 0 0,0-1 0,-1 1 0,0-1 0,0 0 0,-1 0 0,-1 0 1,1 0-1,-1-1 0,-1 1 0,0 0 0,0-1 0,-1 1 0,0-1 0,-2-9 0,2 17 24,-1 0-1,0 0 0,0 0 1,0 0-1,0 0 0,-1 0 1,1 0-1,0 0 0,-1 1 1,1-1-1,-1 0 0,0 1 0,0 0 1,1-1-1,-1 1 0,0 0 1,0 0-1,0 0 0,0 0 1,0 0-1,0 0 0,-1 1 1,1-1-1,0 1 0,0-1 1,0 1-1,-1 0 0,-1 0 0,-1 0 57,0-1 0,0 1-1,0 0 1,1 1-1,-1-1 1,0 1 0,0 0-1,0 0 1,1 0-1,-1 1 1,1 0 0,-9 3-1,7 1-17,1-1-1,-1 1 0,1-1 1,0 2-1,0-1 0,0 0 0,1 1 1,0 0-1,0 0 0,1 0 1,0 1-1,0-1 0,1 1 1,0-1-1,-1 12 0,-2 11 183,2 1-1,0 47 0,3-67-221,1-1 0,-1 1-1,2-1 1,-1 0-1,2 1 1,-1-1 0,1 0-1,1 0 1,5 11-1,-6-15-24,1 0 0,0-1 0,0 1 0,0-1 0,1 0 0,0 0 0,0 0 1,0 0-1,0-1 0,1 0 0,0 0 0,0-1 0,0 1 0,12 3 0,-7-3-92,0-1 0,1 0 1,-1-1-1,0 0 0,1-1 1,0 0-1,-1-1 1,1 0-1,-1-1 0,1 0 1,-1-1-1,1 0 0,-1-1 1,0 0-1,0-1 1,21-10-1,-12 3-860,0 0 0,-1-1 0,0-2 0,-1 1 0,-1-2 0,0-1-1,19-21 1,-11 0-4623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37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8788,'0'0'742,"5"23"978,32 263 1711,-35-270-3239,8 85 494,-4-1 0,-10 146-1,1-226-657,-1 1-1,-1-1 1,-1 0-1,-1-1 1,-1 1-1,0-1 0,-1-1 1,-1 1-1,-17 22 1,9-17-171,0-1-1,-2-1 1,-1 0 0,0-2 0,-47 35 0,58-48-1126,0-1-1,0 0 1,-1-1 0,-16 6-1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44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4466,'0'0'8588,"33"-3"-7462,181 11 616,1 1-1158,344 6 182,6-5-59,267 1 467,-636-11-761,6-10-264,2 1 38,-99 4 139,178-32-1,-173 19 89,22-7 688,-48 16-1030,-68 6-27,-15 4-489,0 0 0,0 1 0,0-1 0,-1 1 0,1-1 0,0 1 0,-1-1 0,1 1 0,0 0 0,-1-1 0,0 1 0,1 0 0,-1-1 0,0 1 0,0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1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8612,'0'0'272,"0"139"-208,0-61 16,0-5-80,0-5-544,0-9-657,0-8-1616,0-42-64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2:15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8084,'0'0'752,"-4"99"-240,4-48 193,2-12 319,16-10-208,9-14-175,7-12-577,6-3 352,1-17-96,4-22-144,-1-8-176,1-6-496,-3 0-2049,-35 35-1681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5:09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1 183 2609,'0'0'8799,"4"-2"-8583,8-8-108,0 0 1,-1-1-1,0 0 0,-1-1 1,15-20-1,19-23-35,-3 15 26,-39 51-203,-2 19 177,-8 228 198,2-230 15,6-27-324,0 0-1,0 0 0,-1 0 0,1 0 0,0 0 1,-1 0-1,1 0 0,0 0 0,-1 0 0,0 0 1,1 0-1,-1 0 0,1 0 0,-1 0 1,0-1-1,0 1 0,1 0 0,-1 0 0,0-1 1,0 1-1,0-1 0,-2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6:56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23 188 12278,'0'0'2929,"-6"-19"-2814,2 9-84,2 4-7,-1 0-1,1 0 1,1 0 0,-1-1 0,1 1 0,0 0 0,0-13-1,2 16-8,-1 0 0,1 1 0,0-1-1,-1 0 1,1 1 0,0-1-1,1 1 1,-1-1 0,0 1 0,1-1-1,0 1 1,-1 0 0,1 0-1,0 0 1,0 0 0,0 0 0,0 0-1,1 0 1,-1 1 0,0-1-1,1 1 1,-1 0 0,1-1-1,0 1 1,-1 0 0,4 0 0,22-8 97,2 1 0,-1 1 0,1 1 1,39-1-1,126 3-87,-138 4 32,464 33 750,-329-16-2626,0-4-4597,-182-13 5082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6:5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7395,'0'0'5275,"4"0"-5425,0 1 166,1 0-1,-1 0 1,0 0-1,-1 1 0,1-1 1,0 1-1,0 0 1,-1 0-1,1 0 0,-1 1 1,1-1-1,3 5 0,39 41 439,-38-39-358,7 8-43,0 1 0,-2 1 0,0-1 0,-1 2 0,-1 0 0,-1 0 1,-1 1-1,0 0 0,-2 1 0,0 0 0,-2 0 0,0 0 0,-2 1 0,0 0 0,-2-1 0,0 1 0,-3 27 0,0-39 69,-1 1-1,0 0 0,-1-1 1,0 1-1,0-1 0,-1 0 0,-1 0 1,0-1-1,0 0 0,-1 0 1,0 0-1,-1-1 0,0 0 1,-1-1-1,0 1 0,0-2 1,-1 1-1,1-1 0,-2-1 1,1 0-1,-1 0 0,-12 4 1,23-10-308,-1 0-1,1 0 1,-1 1 0,1-1-1,-1 0 1,1 0 0,-1 0 0,1 0-1,-1 1 1,1-1 0,-5 10-4098,5-10 4097,0 1 1,0-1 0,0 1 0,0-1-1,0 1 1,0-1 0,0 1 0,0-1-1,1 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9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37 272,'0'0'5563,"0"16"-3936,-11 125-605,11-132-949,-1-4-28,1 0 0,0 1-1,0-1 1,0 0 0,1 0-1,0 0 1,2 8 0,-2-11-39,0-1 0,0 1 0,0 0 0,0-1 0,1 1 0,-1-1 0,1 1 0,-1-1 0,1 0-1,-1 1 1,1-1 0,0 0 0,0 0 0,-1 0 0,1 0 0,0-1 0,0 1 0,0-1 0,0 1 0,0-1 0,0 1 0,3-1 0,1 1-10,1 0 0,-1 0-1,1 0 1,0-1 0,-1 0-1,1-1 1,0 1 0,-1-1 0,1 0-1,-1-1 1,7-2 0,-9 2 25,0 0 1,-1 0-1,1 0 1,-1-1-1,0 1 1,1-1-1,-1 0 1,0 0-1,-1 0 1,1 0-1,0-1 1,-1 1-1,0-1 1,0 0 0,0 1-1,0-1 1,-1 0-1,3-6 1,-1-2 308,0 0 0,2-24 0,-3-59 5497,-2 60-3944,0 34-1885,1 1 0,-1-1 0,0 0 0,1 0 0,-1 0 0,0 0 1,1 0-1,-1 1 0,1-1 0,0 0 0,-1 0 0,1 1 0,-1-1 1,1 0-1,0 1 0,0-1 0,-1 1 0,1-1 0,0 1 0,0-1 1,0 1-1,0 0 0,0-1 0,-1 1 0,1 0 0,0 0 0,0-1 1,0 1-1,0 0 0,0 0 0,2 0 0,36 0-134,-29 0 92,-9 0 37,0 0 1,1 1 0,-1-1-1,0 0 1,0 1 0,0-1-1,0 1 1,0 0 0,0-1-1,0 1 1,0 0 0,0-1 0,0 1-1,0 0 1,0 0 0,0 0-1,0 0 1,-1 0 0,1 0-1,0 0 1,-1 0 0,1 0 0,-1 0-1,1 0 1,0 3 0,10 38-79,-5-16-120,-5-23 137,0-1 1,0 1-1,0-1 0,1 1 1,0-1-1,-1 1 0,1-1 1,0 0-1,0 0 1,0 0-1,0 0 0,0 0 1,1 0-1,-1-1 0,5 3 1,1 0-44,1-1 0,-1 0 0,16 2 0,23 10-44,-45-14 141,1 0 1,-1 1 0,0-1-1,1 1 1,-1 0 0,0-1-1,0 1 1,0 0 0,-1 0 0,1 0-1,0 0 1,-1 1 0,1-1-1,-1 0 1,2 5 0,16 64 401,-15-48-2675,2-1-4039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0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1 960,'0'0'12993,"-6"15"-12972,0-1-14,0 0-1,2 1 0,-1-1 1,2 1-1,0 0 0,1 1 1,-1 15-1,2 5-16,0-25-13,1 1 0,0 0-1,0 0 1,1 0-1,1 0 1,2 12 0,-3-22-35,-1 0 0,1-1 0,0 1 0,-1-1 0,1 1 0,0-1 0,0 1 0,0-1 0,0 1 0,0-1 0,0 0 0,0 0 0,0 1 0,1-1 0,-1 0 0,0 0-1,1 0 1,-1 0 0,1-1 0,-1 1 0,1 0 0,0-1 0,-1 1 0,1-1 0,-1 1 0,1-1 0,0 0 0,0 1 0,-1-1 0,1 0 0,0 0 0,-1 0 0,1-1 0,0 1 0,-1 0 0,1-1 0,0 1 0,-1-1 0,1 1 0,-1-1 0,1 0 0,2-1 0,3-2-348,0 1 0,0-2 0,0 1-1,0-1 1,-1 0 0,0 0 0,8-9 0,10-17-384,18-20-109,-39 47 835,1 0 0,0 0 0,0 1 0,0-1 0,0 1 0,1 0 0,-1 0 0,10-3 0,-13 5 66,-1 1 1,1 0 0,0-1-1,-1 1 1,1 0 0,0 0 0,-1 0-1,1 0 1,0 0 0,0 0-1,-1 0 1,1 0 0,0 0 0,-1 0-1,1 0 1,0 0 0,0 0-1,-1 1 1,1-1 0,0 0-1,-1 0 1,1 1 0,0-1 0,-1 1-1,1-1 1,-1 0 0,1 1-1,-1-1 1,1 1 0,-1-1 0,1 1-1,-1 0 1,1-1 0,-1 1-1,1-1 1,-1 1 0,0 0-1,0-1 1,1 1 0,-1 1 0,3 32 1075,-2-24-640,-1-7-408,0 16 342,1 0-1,1 0 1,1 0 0,8 26-1,-10-40-320,1-1-1,0 1 0,0 0 1,0-1-1,1 0 1,0 1-1,-1-1 0,1 0 1,1 0-1,-1-1 0,1 1 1,-1-1-1,1 1 0,0-1 1,0 0-1,1-1 1,-1 1-1,0-1 0,1 0 1,0 0-1,-1 0 0,6 1 1,0-1-370,0 0 0,1 0 1,-1-1-1,0-1 0,20-1 1,-27 1 170,0 0 0,0-1-1,1 1 1,-1-1 0,0 1 0,0-1 0,0 0 0,0 0 0,0-1 0,0 1 0,0-1 0,-1 1 0,1-1 0,0 0 0,-1 0 0,1 0 0,-1 0 0,0-1 0,0 1 0,0-1 0,0 1 0,2-4 0,5-19-3387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0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2737,'0'0'5891,"5"-3"-5696,-5 3-186,1-1 0,-1 1 0,1-1 0,-1 1 0,1 0 0,-1-1 0,1 1 0,0 0 0,-1-1 0,1 1 1,0 0-1,-1 0 0,1 0 0,0-1 0,0 1 0,-1 0 0,1 0 0,0 0 0,-1 0 0,1 0 0,0 0 0,-1 0 0,1 1 1,0-1-1,0 0 0,-1 0 0,1 0 0,0 1 0,-1-1 0,1 0 0,-1 1 0,1-1 0,0 1 0,11 31 467,-11-27-433,40 179-126,-40-182-20,-1-1 0,0 1 1,0 0-1,1-1 0,-1 1 0,1-1 0,-1 1 1,1-1-1,0 0 0,0 1 0,0-1 0,-1 0 1,1 1-1,0-1 0,0 0 0,1 0 0,-1 0 1,0 0-1,0 0 0,1 0 0,-1 0 0,0 0 1,1-1-1,-1 1 0,1 0 0,-1-1 0,1 1 1,-1-1-1,1 0 0,-1 1 0,1-1 0,3 0 1,-3-1-38,1 0 0,0 1-1,0-2 1,-1 1 0,1 0 0,0-1 0,-1 1 0,1-1 0,-1 0 0,0 1 0,0-1 0,0-1 0,0 1 0,0 0 0,0 0 0,2-4 0,9-14-360,-4 5 792,1 1 0,1 0 1,-1 1-1,16-15 0,-23 26-233,0-1-1,0 1 0,0-1 1,0 1-1,0 0 0,0 0 1,0 1-1,1-1 0,-1 1 1,1-1-1,-1 1 0,1 0 1,0 1-1,-1-1 0,1 0 1,0 1-1,0 0 0,0 0 1,-1 0-1,1 1 1,0-1-1,-1 1 0,1 0 1,0 0-1,3 1 0,-1 2-158,0 0-1,0 1 1,-1 0-1,0 0 1,0 0-1,0 0 1,0 1 0,-1 0-1,0 0 1,0 0-1,5 12 1,-1-4-1251,0-2-1501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0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117 634 704,'0'0'2994,"4"-15"-727,11-47 57,-15 61-2205,0 0 1,0-1-1,1 1 1,-1 0-1,0 0 0,0-1 1,0 1-1,-1 0 0,1 0 1,0-1-1,0 1 1,-1 0-1,1 0 0,-1-1 1,1 1-1,-1 0 0,1 0 1,-1 0-1,0 0 0,1 0 1,-1 0-1,0 0 1,0 0-1,0 0 0,0 0 1,0 0-1,0 1 0,0-1 1,0 0-1,0 1 0,0-1 1,0 1-1,-1-1 1,-1 0-1,-2 0 183,0 0 0,-1 0 0,1 0 0,0 1 0,-10 0 0,10 0 66,2 0-298,-1 0 0,1 0-1,0 0 1,0 0 0,0 1 0,0-1 0,-1 1 0,1 0 0,0 0 0,0 0 0,0 0 0,1 1 0,-6 2 0,6-2-60,0 0 0,1 0 0,-1 1 0,0-1 0,1 0 0,0 1 0,0-1 0,0 1 0,0-1 0,0 1 0,0-1 0,0 1 0,1 0 0,-1-1 0,1 1 0,0 5 1,-1-4-38,1 0 0,0 0 0,0 0 0,0 1 1,0-1-1,1 0 0,0 0 0,0 0 1,0 0-1,0 0 0,0 0 0,1 0 1,3 7-1,-2-9-100,-1 1-1,0-1 1,1 0 0,-1 0 0,1 0 0,-1-1-1,1 1 1,0-1 0,0 1 0,0-1 0,-1 0-1,1 0 1,1 0 0,-1-1 0,0 1 0,0-1-1,0 1 1,0-1 0,5 0 0,-5 0 66,0-1 1,0 1-1,0 0 1,1-1-1,-1 0 1,0 0-1,0 0 1,0 0-1,-1 0 1,1 0-1,0-1 1,0 1-1,-1-1 1,1 0-1,-1 0 1,1 0-1,-1 0 1,0-1-1,0 1 1,0 0-1,0-1 1,0 1-1,-1-1 1,1 0-1,1-4 1,3-8 21,0 1 1,-2-1 0,7-30 0,0-29-58,4-109 0,-12-54 2256,-3 201-391,-14 533-619,15-470-1143,0-1 0,2 1-1,7 35 1,-7-51-208,0 1 0,1 0 0,0-1 0,1 0 0,0 0 0,1 0 0,0-1 0,13 17 0,-18-26-102,1 1 1,-1-1-1,0 1 0,0-1 0,1 0 0,-1 0 1,1 0-1,-1 0 0,1 0 0,0 0 0,-1 0 1,1 0-1,0 0 0,-1-1 0,3 1 0,16 1-7604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1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11093,'0'0'1206,"19"3"-1161,5 2-42,-10-1-17,-1-2 0,1 0 0,-1 0 0,1-1 0,0-1-1,16-1 1,-25 0-20,-1 1-1,1-1 0,0 0 1,-1 0-1,1-1 0,-1 1 0,1-1 1,-1 0-1,0 0 0,0-1 1,0 1-1,0-1 0,0 0 1,0 0-1,-1 0 0,1 0 1,-1-1-1,0 1 0,0-1 1,0 0-1,-1 0 0,1 0 1,-1 0-1,0-1 0,0 1 1,-1 0-1,1-1 0,-1 0 0,0 1 1,0-1-1,0 0 0,-1 1 1,0-1-1,0 0 0,0 0 1,-1-7-1,0 10 66,1-1-1,-1 0 1,0 0-1,1 1 1,-1-1-1,-1 0 1,1 1 0,0-1-1,-1 1 1,1-1-1,-1 1 1,0 0-1,0 0 1,0 0 0,0 0-1,0 0 1,0 0-1,0 0 1,-1 1-1,1-1 1,-1 1 0,1 0-1,-1-1 1,1 1-1,-1 0 1,-4 0-1,0-1 144,-1 0 0,0 1-1,0 0 1,0 0-1,-1 1 1,1 0 0,0 0-1,-10 2 1,14-1-149,0 1 0,1-1 0,-1 1 0,0-1 0,1 1 1,0 0-1,-1 0 0,1 0 0,0 1 0,0-1 0,1 1 0,-1 0 0,0 0 1,1 0-1,-1 0 0,1 0 0,0 0 0,0 1 0,1-1 0,-1 1 1,0-1-1,1 1 0,-1 4 0,-2 7-22,0 0 0,1 0 0,1 1 1,-1 21-1,2-26-6,1 0 1,0-1-1,1 1 0,1 0 1,-1 0-1,2-1 1,-1 1-1,1-1 0,1 1 1,0-1-1,8 14 1,-8-18-68,0 0 0,1 0 0,-1 0 0,1-1 0,0 0 1,1 0-1,-1-1 0,1 1 0,0-1 0,0 0 0,0-1 1,1 1-1,0-1 0,-1-1 0,1 1 0,0-1 0,0 0 1,10 1-1,-5-1-273,-1 0 0,1-1 0,-1-1 0,1 1-1,0-2 1,-1 0 0,1 0 0,-1-1 0,1-1 0,-1 1 0,0-2 0,0 0 0,0 0 0,0-1 0,-1 0 0,13-9 0,6-6-371,40-37 1,-58 47 921,-1-1 0,0 0 0,-1 0 0,0 0 0,0-1 0,9-8 7973,-17 64-7409,0 0-1161,-1-31 278,-1-4 11,1-1-1,1 1 1,-1-1-1,1 1 1,4 12-1,-5-19-3,1 0 0,0 0 0,0 0 0,-1-1 0,1 1 0,0 0 0,1-1 0,-1 1 0,0-1 0,0 1-1,1-1 1,-1 1 0,1-1 0,-1 0 0,1 0 0,-1 0 0,1 0 0,0 0 0,0 0 0,0 0-1,-1 0 1,1-1 0,0 1 0,0-1 0,0 0 0,0 1 0,0-1 0,0 0 0,3 0 0,-3 0 13,0-1 1,0 1 0,0-1-1,0 0 1,-1 1 0,1-1-1,0 0 1,0 0 0,-1 0-1,1 0 1,-1 0 0,1 0-1,-1-1 1,1 1 0,-1 0-1,0-1 1,1 1 0,-1-1-1,0 0 1,0 1-1,1-3 1,20-45 652,-17 34-372,2 1 227,0 0-1,0 0 0,1 0 1,1 1-1,20-24 0,-24 32-469,1-1 0,-1 1 1,1 0-1,0 0 0,0 1 0,1 0 0,-1 0 0,1 0 0,0 1 0,0 0 1,0 0-1,1 1 0,-1 0 0,10-2 0,-2 2-3295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1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0 526 13302,'0'0'456,"22"-13"-506,-7 4 27,2-1-2,-1 0 1,0-1-1,0 0 0,-2-2 0,1 1 0,-2-2 1,1 0-1,12-18 0,-6 1-473,-1-1 0,-1 0 0,16-45 1,-25 55 344,-2 0 1,-1 0 0,-1-1 0,-1 1-1,0-1 1,-1-32 0,-2 55 197,-1-1 1,0 1 0,0-1-1,0 1 1,0-1 0,0 0-1,0 1 1,0-1-1,0 1 1,0-1 0,0 1-1,-1-1 1,1 1 0,0-1-1,0 1 1,0-1 0,-1 1-1,1-1 1,0 1-1,-1-1 1,1 1 0,0-1-1,-1 1 1,1 0 0,0-1-1,-1 1 1,1 0 0,-1-1-1,1 1 1,-1 0-1,1-1 1,-1 1 0,0 0-1,0 0 30,0 0-1,0 0 0,0 1 0,-1-1 0,1 0 0,0 1 1,0-1-1,0 1 0,0-1 0,1 1 0,-1-1 0,0 1 1,0 0-1,0 0 0,0-1 0,1 1 0,-2 2 0,-5 6 39,1 0 0,0 0-1,1 1 1,0 0-1,1 0 1,-7 20 0,-14 72-12,23-90-54,-17 109 38,6 2-1,2 148 1,-13 134-993,23-392 771,-7 33-292,8-44 439,0-1 0,-1 1 0,1 0 0,0-1 0,-1 1 0,0 0-1,1-1 1,-1 1 0,0-1 0,0 1 0,0-1 0,0 0 0,0 1 0,0-1 0,0 0-1,0 0 1,-1 0 0,1 0 0,-3 2 0,3-3 58,0 0 0,0 0 0,0 0 1,0 0-1,1 0 0,-1 0 0,0 0 0,0 0 0,0 0 1,0-1-1,0 1 0,0 0 0,0-1 0,0 1 0,1 0 0,-1-1 1,0 1-1,0-1 0,0 0 0,1 1 0,-1-1 0,0 1 0,1-1 1,-1 0-1,0 0 0,1 1 0,-1-1 0,1 0 0,0 0 0,-1 0 1,1 0-1,-1 0 0,1 1 0,0-1 0,0 0 0,-1-2 1,-6-39-49,7 40 31,-1-15-89,0-1 0,1 1 0,0 0 1,2 0-1,0 0 0,1 0 0,0 1 0,2-1 0,0 1 0,0 0 0,2 0 0,0 0 0,10-14 0,-12 22-148,3-7-607,1 2 0,0-1 0,2 1 0,18-19 0,-6 11-4385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2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82 152 11909,'0'0'1521,"-32"95"-1201,11-34 417,4 9 47,5-4-592,12-8-112,0-12-160,8-14-720,3-32-2786</inkml:trace>
  <inkml:trace contextRef="#ctx0" brushRef="#br0" timeOffset="1">167 1 8948,'0'0'0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2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1 2417,'0'0'14503,"6"149"-14231,-14-62-128,2 11-144,-3 11-64,0 8-384,-5-1-1889,-5-16-1505,1-22-1585,1-29 801</inkml:trace>
  <inkml:trace contextRef="#ctx0" brushRef="#br0" timeOffset="1">12 835 5330,'0'0'7652,"-11"-95"-7380,33 84-192,14 1-112,8-2 32,3-1-1825,-28 8-1344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2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 7091,'0'0'6387,"42"103"-5554,-42-35-529,0 5-48,0 2-240,-2 5-32,-11-2-144,-4-3-1057,-4-11-1520,10-52-2209</inkml:trace>
  <inkml:trace contextRef="#ctx0" brushRef="#br0" timeOffset="1">0 626 6627,'0'0'2897,"97"-21"-3057,-80 15-2929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3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12534,'0'0'3377,"40"-5"-3377,18 5 0,6 0-80,4 0-32,0-1-1425,-9-4-1968,-44 3-1089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3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7171,'0'0'4754,"3"115"-4321,-3-72 15,0-3-192,0-4-256,8-7-16,5-10 0,-7-19-2305</inkml:trace>
  <inkml:trace contextRef="#ctx0" brushRef="#br0" timeOffset="1">172 0 10853,'0'0'688,"29"90"-688,-12-39-1568,0-3-737,-10-33-1297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09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14150,'0'0'577,"-61"91"-545,39-11 48,5 9-80,0 1 48,5-7 48,5-15-96,1-12-528,2-15-593,1-14-1088,-1-10-352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1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2225,'0'0'3047,"21"12"-2170,71 40-519,-80-44-477,1 0 0,-1 0 0,-1 1 0,0 0 0,0 1 0,-1 0 0,0 1-1,0 0 1,-1 1 0,-1 0 0,0 0 0,7 17 0,-8-14 180,-2-1 0,0 2 0,-1-1 0,0 0-1,1 18 1,-1 46 4820,-4-71-4866,-1 0 1,0 0 0,-1 0-1,0-1 1,0 1 0,-1-1-1,0 1 1,0-1 0,0 0-1,-1 0 1,0 0-1,-1-1 1,1 1 0,-10 8-1,14-15 32,0 0-28,0 0 0,0 1-1,0-1 1,0 0 0,0 0-1,0 0 1,0 1-1,-1-1 1,1 0 0,0 0-1,0 0 1,0 0-1,0 0 1,-1 1 0,1-1-1,0 0 1,0 0-1,0 0 1,0 0 0,-1 0-1,1 0 1,0 0 0,0 0-1,0 0 1,-1 0-1,1 0 1,0 0 0,0 0-1,0 0 1,-1 0-1,1 0 1,0 0 0,0 0-1,0 0 1,-1 0-1,1 0 1,0 0 0,0 0-1,0 0 1,-1 0-1,1 0 1,0 0 0,0-1-1,0 1 1,0 0 0,-1 0-1,1 0 1,0 0-1,0 0 1,0-1 0,0 1-1,0 0 1,0 0-1,-1 0 1,1-1 0,0 1-1,0 0 1,0 0-1,0 0 1,0-1 0,0 1-1,0 0 1,0 0 0,0 0-1,0-1 1,0 1-1,0-21 434,2 1-1,0-1 0,1 1 0,1 0 0,1 0 1,0 0-1,2 0 0,0 1 0,2 0 0,0 1 1,12-19-1,11-14 72,2 2 1,65-73-1,-64 84-883,1 2 0,55-43-1,-71 68-3969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7:44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19 7555,'0'0'5950,"-7"-3"-5430,-20-9-40,40 11 4291,54-2-4889,866 5 254,-782 6-87,1 1-68,11-8 4,178-3-21,-278-1 41,190-7 38,-247 10-43,26-1 6,0 2 1,0 1-1,1 1 0,52 13 1,-55-9-208,0-1-1,1-1 1,39 0 0,95-5-1926,-84-1 590,-58 1-3214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05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6147,'0'0'7763,"14"6"-7456,168 87 1414,-145-77-1473,1-1-1,0-3 0,44 9 1,318 54 589,-54-22-396,-120-22-159,-140-22-108,0-4-1,89-5 0,31 1-50,460 6 482,-448-8-284,-176-1-203,0-3 1,0-1-1,53-16 0,11-1 25,63-9 90,-145 29-234,0 0 0,0 1 0,25 2 0,-35 0-3,58-7 65,-71 7-61,17-12 958,-21 33-9426,2-16 7410,0 1 0,0-1 0,-1 0 0,0 0 0,0 0 0,-3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14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0 215 352,'0'0'11688,"18"5"-11533,284 60 2233,2-15-1051,220 44 247,-387-69-1384,2-5 0,0-7 0,161-4 0,107-27 337,-92-30-81,345-100 0,-521 107-487,-3-6 0,203-100 0,-326 141-768,-1-2 1,-1 1 0,22-19-1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25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19 4274,'0'0'4567,"-5"-14"-1907,-1 13-2579,0 0 1,0 0-1,0 0 0,0 1 0,-1 0 1,1 0-1,-10 2 0,-7-1-221,19-1 139,0 1 1,0 0-1,0 1 0,0-1 1,0 1-1,0-1 0,0 1 1,1 1-1,-1-1 0,1 0 1,0 1-1,-1-1 1,1 1-1,-5 6 0,-38 47 88,-116 169-298,149-206 191,1 1-1,1 0 1,0 0 0,1 1-1,2 1 1,0 0-1,1 0 1,1 0-1,-3 28 1,1 20-101,2 119 1,6-169 83,1 0 0,1 0-1,1 0 1,0 0 0,2 0 0,0 0 0,13 28-1,-14-38 0,1 0 0,1 0 0,0 0 0,0-1 0,1 0 0,0 0 0,0 0 0,1-1 0,0-1-1,1 1 1,-1-1 0,2 0 0,-1-1 0,1 0 0,11 5 0,-13-8 46,-1 0-1,1 0 1,0-1 0,1 0-1,-1-1 1,0 1 0,1-2-1,-1 1 1,0-1 0,1 0-1,-1-1 1,0 0 0,1 0 0,-1-1-1,0 0 1,0 0 0,0-1-1,0 0 1,-1-1 0,1 1-1,-1-2 1,0 1 0,0-1 0,0 0-1,11-11 1,3-7 34,-2-2 1,-1 0-1,0-1 0,-2-1 0,15-34 1,-9 12 19,-3-1 0,16-66 0,-22 52-3,-2 0 1,-3-1-1,-3 0 0,-5-97 0,-1 148-50,0 0-1,-1 0 0,-1 0 0,0 0 1,-1 0-1,0 1 0,-1-1 1,-1 1-1,-7-14 0,9 20 30,0 1 0,0-1 0,-1 1-1,0 0 1,0 0 0,-1 1 0,1 0-1,-1 0 1,0 0 0,-1 0 0,1 1-1,-1 0 1,0 1 0,0-1 0,0 1-1,0 0 1,0 1 0,-10-2 0,16 4-188,1-1 99,0 1-1,-1 0 0,1 0 0,0 0 0,-1 0 0,1 0 0,0 0 0,-1 0 0,1 0 0,0 0 0,0-1 0,-1 1 1,1 0-1,0 0 0,-1 1 0,1-1 0,0 0 0,-1 0 0,1 0 0,0 0 0,-1 0 0,1 0 0,0 0 0,0 0 1,-1 1-1,1-1 0,0 0 0,0 0 0,-1 0 0,1 1 0,0-1 0,0 0 0,-1 0 0,1 1 0,0 13-5697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2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7764,'0'0'5944,"1"21"-5854,7 326 100,-8-324-104,0-31-50,0-39-289,1-242-438,-1 279 736,1 0 0,0 0 0,1-1 0,0 1 0,1 1 0,0-1 0,1 0 1,-1 1-1,2-1 0,-1 1 0,2 0 0,5-8 0,-6 11-24,1-1 1,-1 1 0,1 1-1,0-1 1,1 1-1,-1 0 1,1 1-1,0-1 1,0 1 0,1 1-1,-1 0 1,1 0-1,0 0 1,0 1 0,11-3-1,87-5-9,-63 8-3639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2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8020,'0'0'8067,"105"-29"-7650,-48 21-97,3 3-320,-1 3 0,-8 2-112,-42 0-2321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2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14086,'0'0'2289,"111"15"-2321,-35-23 273,9 1-241,-51 2-144,-10 3-3762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4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9 320 8020,'0'0'4765,"-4"2"-4733,4-2-32,0-1 0,0 1 0,0 0 0,0 0 0,0 0 1,0 0-1,0 0 0,0 0 0,0 0 0,0-1 1,0 1-1,0 0 0,0 0 0,0 0 0,0 0 1,0 0-1,0 0 0,0 0 0,0-1 0,0 1 1,0 0-1,0 0 0,-1 0 0,1 0 0,0 0 0,0 0 1,0 0-1,0 0 0,0 0 0,0-1 0,0 1 1,0 0-1,0 0 0,0 0 0,-1 0 0,1 0 1,0 0-1,0 0 0,0 0 0,0 0 0,0 0 1,0 0-1,0 0 0,-1 0 0,1 0 0,0 0 0,0 0 1,0 0-1,0 0 0,0 0 0,0 0 0,-1 0 1,1 0-1,0 0 0,0 0 0,0 0 0,0 0 1,0 0-1,0 0 0,0 0 0,0 1 0,-1-1 1,1 0-1,0 0 0,0 0 0,0 0 0,11-14 58,32-32 138,-16 18-46,15-19 6,-16 16-110,2 0 1,1 3-1,55-44 0,-82 71-58,33-18-54,-35 19 52,1 0 0,0-1 0,0 1 0,0 0 0,0 0 0,0-1 0,0 1 0,0 0 0,-1 0 0,1 0 0,0 0 0,0 0 0,0 1 0,0-1 0,0 0 0,0 0 0,0 0 0,0 1 0,-1-1 0,1 0 0,0 1 0,0-1 0,0 1 0,-1-1 0,1 1 0,0 0 1,-1-1-1,1 1 0,0 0 0,-1-1 0,1 1 0,-1 0 0,1 0 0,-1-1 0,1 1 0,-1 0 0,0 0 0,1 0 0,-1 1 0,9 38 380,-2 0 0,-2 1 0,-2 0-1,-2 54 1,1-11-355,8 29 375,-2-32-1214,-6-26-2811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7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70 11541,'0'0'2641,"-123"2"-1472,119-2-321,51-2-896,29-10 48,28-1-32,16-1 128,5 4-176,-6 3 80,-10-3-1744,-82 7-2514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29 120 7491,'0'0'8871,"-7"-14"-8481,3 7-374,1 3-12,1-1 0,-1 0 0,1 0 0,0 0 0,-3-10 0,5 14-5,0 1 1,0-1 0,0 0-1,0 1 1,0-1 0,0 0-1,0 0 1,0 1 0,0-1-1,0 0 1,1 0 0,-1 1-1,0-1 1,0 0 0,1 1-1,-1-1 1,0 0 0,1 1-1,-1-1 1,1 1 0,0-2 0,0 2-2,0-1 1,0 0 0,0 1 0,1-1 0,-1 1 0,0-1-1,1 1 1,-1 0 0,0 0 0,1-1 0,-1 1 0,0 0 0,1 0-1,-1 0 1,1 0 0,1 1 0,31 5-322,0 1 0,-1 2 0,1 2 0,61 28 1,-46-18-1130,57 16 1,-81-31 86,-1-1-1,37 2 1,-44-6-574,1-1 1,19-2 0,-36 2 1863,0 0-1,0-1 1,0 1-1,0 0 1,0-1-1,0 1 1,0-1 0,0 1-1,0-1 1,0 1-1,-1-1 1,1 0-1,0 1 1,0-1 0,-1 0-1,1 0 1,0 0-1,-1 1 1,1-1-1,-1 0 1,1 0 0,0-2-1,5-29 1421,-5 25-668,-2 0 0,1-1 0,-1 1 0,0 0 0,0 0 0,-5-13 0,3 15-327,0 1 0,0-1 1,0 0-1,-1 1 0,0-1 0,0 1 1,0 0-1,0 1 0,-1-1 0,0 1 1,1 0-1,-1 0 0,0 0 0,-1 0 1,-5-1-1,4 1-149,-1 0 0,1 1 1,0 1-1,-1-1 0,1 1 1,-1 0-1,0 0 0,1 1 1,-1 0-1,0 1 0,-8 1 0,13-1-183,-1 1-1,1-1 0,-1 1 0,1 0 0,0 0 1,0 0-1,0 1 0,0-1 0,0 1 1,0-1-1,1 1 0,-1 0 0,1 0 0,0 0 1,0 0-1,0 1 0,0-1 0,1 0 0,-1 1 1,1-1-1,-2 8 0,-1 2-15,1-1 0,1 2 1,0-1-1,0 25 0,2-33-1,-1 1 0,2-1 0,-1 0 1,1 0-1,0 1 0,0-1 0,0 0 0,4 9 0,-3-12-12,-1 0 0,0 0 0,1 0 0,0 0-1,0 0 1,-1 0 0,1 0 0,0-1 0,1 1-1,-1-1 1,0 0 0,0 1 0,0-1 0,1 0-1,-1 0 1,1-1 0,-1 1 0,1 0 0,4 0-1,0 0-72,0 1-1,0-1 0,0-1 1,0 0-1,0 0 0,-1 0 1,1 0-1,0-1 0,0-1 0,0 1 1,0-1-1,-1 0 0,1 0 1,-1-1-1,1 0 0,-1 0 0,0-1 1,0 1-1,8-8 0,31-33 153,-26 24 62,-19 20-127,0 0 1,0 0-1,0-1 1,0 1-1,0 0 1,0-1-1,0 1 1,0 0-1,1 0 1,-1-1-1,0 1 1,0 0-1,0 0 1,1 0-1,-1-1 1,0 1-1,0 0 1,0 0-1,1 0 0,-1 0 1,0-1-1,0 1 1,1 0-1,-1 0 1,0 0-1,1 0 1,-1 0-1,0 0 1,0 0-1,1 0 1,-1 0-1,0 0 1,1 0-1,-1 0 1,0 0-1,0 0 1,1 0-1,-1 0 1,0 0-1,1 0 1,-1 0-1,0 1 1,0-1-1,1 0 1,-1 0-1,0 0 1,0 0-1,0 1 1,1-1-1,-1 0 0,0 0 1,0 0-1,0 1 1,1-1-1,-1 0 1,0 1-1,1 15-32,-1-11 63,3 186 434,-4-112-467,8-88-406,21-53 315,-19 37 253,2 0 1,1 1-1,2 1 1,15-23-1,-25 40-128,1 1 0,0-1-1,0 1 1,0 0 0,1 0 0,-1 1-1,1 0 1,0 0 0,1 0-1,-1 0 1,1 1 0,-1 0 0,1 1-1,0 0 1,0 0 0,0 0-1,0 1 1,0 0 0,14-1 0,-10 2-411,7 0-695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9124,'15'19'139,"-3"-3"-80,15 18 214,41 72 1,-58-89-126,-1 1 1,-1 1 0,-1 0 0,0 0-1,3 20 1,-8-30 23,-1 0-1,0-1 1,0 1-1,-1 0 1,0-1-1,-1 1 1,1 0-1,-2-1 1,1 1-1,-1-1 1,-1 1 0,1-1-1,-1 0 1,-6 11-1,1-6 99,-1 0 1,-1-1-1,0 0 0,-1 0 1,0-1-1,0-1 0,-1 0 1,-23 15-1,-11 2 295,-56 26-1,101-53-564,-7 6-2431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46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25 569 8196,'0'0'3676,"16"-1"-3289,-6 0-340,0 0 1,0-1-1,-1 0 1,1 0-1,0-1 0,-1 0 1,0-1-1,0 0 1,0-1-1,0 1 0,0-2 1,10-8-1,-2-2-48,0-1 0,-2 0 0,0-1 0,-1-1 0,-1 0 0,0-1 0,-2 0 0,0-1 0,-2 0 0,0-1 0,-1 0 0,-1 0 0,-2-1 0,0 0 0,-1 0 0,-1 0 0,-1-28 0,-2 40 26,1 2-23,-1 0 1,0 0-1,-1 0 0,0 0 0,-4-15 0,4 21 13,0 1 0,0 0 0,0 0-1,-1 0 1,1 0 0,0 0 0,-1 0 0,1 0 0,-1 0 0,0 0 0,1 0-1,-1 1 1,0-1 0,0 1 0,0 0 0,0-1 0,-1 1 0,1 0 0,0 0 0,0 0-1,-1 1 1,1-1 0,0 0 0,-1 1 0,1 0 0,-3-1 0,-1 1 56,0 0-1,1 0 1,-1 0 0,0 1 0,1 0 0,-1 0 0,0 0 0,1 1-1,0-1 1,-1 1 0,1 1 0,0-1 0,0 1 0,0 0 0,0 0-1,1 0 1,-1 1 0,1 0 0,0 0 0,-5 5 0,-5 9 19,0 0 0,1 1 0,-18 36 0,31-55-89,-17 32 66,2 2 1,1 0-1,2 0 1,-15 68-1,18-48 60,2 1 0,0 87-1,7-129-104,1 0 0,0 0 0,0 0 0,1 0 0,1 0 1,0 0-1,8 19 0,-8-25-17,1-1 0,-1 1 1,1-1-1,1 0 0,-1 0 1,1 0-1,0 0 0,1-1 0,-1 0 1,1 0-1,0-1 0,0 1 1,1-1-1,9 4 0,-4-3-63,-1 0 0,1-2 0,0 1-1,1-1 1,-1-1 0,1 0 0,-1-1-1,1-1 1,13 0 0,-20 0-210,0 0 1,0-1-1,0 1 1,0-1-1,0-1 1,0 1-1,0-1 1,0 0-1,-1 0 1,1-1-1,-1 0 1,1 0-1,-1 0 1,0 0-1,0-1 1,-1 0-1,1 0 1,-1 0-1,0-1 1,5-5-1,7-22-4000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46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0 355 7491,'0'0'4136,"21"-25"-4843,1-1 680,102-134-728,-93 110 104,-21 32 660,1 1 0,1 0-1,22-25 1,-34 67 1933,-16 239 208,0 8-2072,16-244-549,0-13-2353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0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5042,'3'3'9838,"10"17"-12755,-12-17 2673,8 18-3333,-8-11-659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6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 11317,'0'0'1430,"9"32"-4743,7 39 4906,-13-62-1249,-2 2 164,1-1 0,-2 1 1,1-1-1,-2 17 0,0-2 614,1-24-1029,0-3 171,-2-59 380,2-60-398,1 110-241,0 0 1,1-1-1,0 1 0,1 0 0,0 0 0,1 0 0,0 1 0,6-12 0,-7 18-9,0 0 0,0 1 0,1-1 0,-1 1 0,1 0 0,-1 0 0,1 0 0,0 1 0,0-1 0,0 1 0,1 0 0,-1 0 0,0 0 0,1 1 0,0 0 0,-1-1 0,1 2 0,-1-1 0,8 0 0,4 0-39,0 1-1,0 0 0,0 1 0,24 5 1,-20-1-1315,34 14 0,-40-13-2543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6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15271,'0'0'704,"97"-23"-688,-45 8 48,9 2-64,-3 1 0,-7 5-80,-7 7-800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7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14022,'0'0'577,"140"18"-545,-57-18-16,-47-8-16,-4-7-5107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7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184 355 8612,'0'0'2721,"-21"-1"-1000,3-1-1514,1 2 0,-1 0-1,-18 3 1,33-3-175,0 1-1,1 0 0,-1 0 1,0 0-1,0 0 1,0 0-1,1 1 1,-1-1-1,1 1 1,-1 0-1,1 0 1,0 0-1,0 0 1,-1 0-1,1 0 1,1 0-1,-1 1 1,0-1-1,1 1 1,-2 3-1,-1 2 56,1 1-1,0-1 0,1 1 1,-2 15-1,3-21-72,-2 21 10,1-1-1,1 1 1,1-1-1,0 1 0,2 0 1,1-1-1,1 0 1,1 0-1,15 42 1,-16-54-33,0 0 0,1-1 0,0 1 0,1-1 1,0 0-1,1 0 0,0-1 0,1 0 0,0 0 0,0-1 0,0 0 1,1 0-1,1-1 0,-1 0 0,1-1 0,0 0 0,1 0 1,-1-1-1,1-1 0,0 0 0,20 5 0,-22-7-13,1-1 1,0 0-1,0 0 0,-1-1 0,1-1 0,0 1 1,-1-2-1,1 1 0,0-1 0,-1-1 0,0 1 1,12-6-1,-9 2 3,0-1 1,-1 0 0,0 0 0,0-1-1,0-1 1,-1 1 0,-1-2-1,11-11 1,-4-1 45,0 0 0,-2 0 0,0-2 0,-2 1 0,0-2 0,-2 0 0,0 0 0,7-37 0,-11 37 116,-1 0 0,-2 0 0,0-1 0,-2 1 1,-1 0-1,-1-1 0,-1 1 0,-5-26 0,3 33-35,-1 1-1,0 0 0,-1 0 1,-1 0-1,-1 1 1,0 0-1,-1 1 0,-1 0 1,0 0-1,-1 1 1,-26-26-1,27 30-11,-1 0 0,0 1-1,-1 0 1,0 0 0,-1 2 0,1-1-1,-1 2 1,-1-1 0,-23-6 0,37 13-138,0-1-1,-1 1 1,1 0 0,0-1 0,-1 1-1,1 0 1,-1 0 0,1 0 0,0-1 0,-1 1-1,1 0 1,-1 0 0,1 0 0,-1 0-1,1 0 1,-1 0 0,1 0 0,-1 0 0,1 0-1,0 0 1,-1 0 0,1 0 0,-1 0-1,1 0 1,-1 1 0,1-1 0,-1 0 0,1 0-1,0 0 1,-1 1 0,1-1 0,0 0-1,-1 0 1,1 1 0,0-1 0,-1 0 0,1 1-1,0-1 1,-1 0 0,1 1 0,0-1-1,0 1 1,-1-1 0,1 0 0,0 1 0,0-1-1,0 1 1,0-1 0,0 1 0,0-1-1,0 1 1,-1-1 0,1 1 0,1-1 0,-1 0-1,0 1 1,0-1 0,0 1 0,0-1-1,0 1 1,0-1 0,1 1 0,0 24-6996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12038,'0'0'2881,"124"0"-2289,-39-2-160,8-5-208,-1-5-32,-3-3-159,-12-4-33,-13-8-753,-14-7-2032,-50 21-1761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6195,'0'0'6061,"18"1"-5839,-10-1-205,0 0 5,0 0 0,0 0 0,0 1 1,-1 0-1,1 0 0,0 1 0,0 0 0,-1 0 0,0 1 0,1 0 1,-1 0-1,0 1 0,0 0 0,9 7 0,-7-2 37,0-1-1,0 1 0,-1 1 1,-1-1-1,0 2 0,0-1 1,9 19-1,-14-23 30,1-1 0,-1 1 1,0 0-1,-1 0 0,1 0 0,-1 0 0,-1 1 1,1-1-1,-1 0 0,0 0 0,0 1 0,-1-1 1,1 0-1,-1 0 0,-1 0 0,1 0 0,-4 8 0,1-6 130,-1 0-1,0-1 0,0 1 0,-1-1 0,0 0 0,0-1 0,-14 12 0,-58 40 597,65-49-769,-131 85-458,136-90-2818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0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31 8708,'0'0'5701,"-4"15"-5543,-25 68 19,9-31-106,-21 89 1,39-122-25,3-12-110,3-8-385,30-37 898,-1-2 0,-2-1 1,-2-2-1,42-82 0,-49 87 639,-21 37-1051,1-1 0,-1 0-1,0 1 1,1-1-1,-1 1 1,1-1 0,-1 1-1,1 0 1,0 0-1,0 0 1,-1 0 0,1 0-1,0 0 1,0 0-1,0 0 1,0 1 0,0-1-1,3 0 1,-4 2-40,-1-1-1,1 0 1,-1 1 0,1-1 0,-1 1 0,1-1 0,-1 1 0,1-1-1,-1 1 1,1-1 0,-1 1 0,0 0 0,0-1 0,1 1 0,-1 0-1,0-1 1,0 1 0,0-1 0,1 1 0,-1 0 0,0-1 0,0 1-1,0 0 1,0-1 0,0 2 0,0 25 78,0-21-64,1 10 244,-2-2-415,2-1 1,0 0-1,0 0 1,2 0-1,3 13 0,-5-23 73,0 0 1,0 0-1,0 0 0,1 0 0,-1-1 0,1 1 0,0 0 0,0-1 0,0 1 0,0-1 0,1 0 0,-1 1 0,0-1 1,1 0-1,0 0 0,-1-1 0,1 1 0,0-1 0,0 1 0,0-1 0,0 0 0,0 0 0,0 0 0,0 0 0,7 0 0,8 0 70,1-1-1,-1-1 0,0 0 0,1-2 1,-1 0-1,0-1 0,22-7 0,4-1 69,6 4 326,-48 8-358,-1 0 0,1-1-1,-1 1 1,1 0 0,-1 0 0,1 0 0,-1 0 0,1 0 0,-1 0-1,1 1 1,-1-1 0,0 0 0,1 1 0,-1-1 0,1 1 0,-1 0-1,0-1 1,1 1 0,-1 0 0,0 0 0,0 0 0,0 0 0,0 0-1,0 0 1,0 0 0,0 0 0,0 0 0,0 0 0,1 2 0,0 8 79,-1 0 1,0 0-1,-1 0 1,0 0-1,-2 16 0,1-21-353,0-1-1,0 1 0,-1 0 0,1 0 0,-1-1 0,-1 1 0,1-1 0,-1 0 0,1 0 0,-2 0 0,-5 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8:5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1 503 8196,'0'0'1155,"22"-20"-1307,-2 1 188,118-118 104,-126 124-158,7-9-129,0 0 1,31-50 0,-46 65 137,0 1 0,0-2 0,-1 1 0,-1 0 0,1-1 0,-1 1 0,0-1 1,-1 0-1,0 1 0,0-1 0,-1 0 0,1 0 0,-2 0 0,1 0 0,-1 1 1,-2-10-1,1 14 68,1-1 1,0 1-1,-1 0 1,0 0-1,0 0 0,0 0 1,0 1-1,0-1 1,-1 0-1,1 1 1,-1 0-1,1-1 1,-1 1-1,0 0 1,0 0-1,0 1 1,0-1-1,0 0 0,-6-1 1,2 1 199,1 0 0,-1 0-1,0 1 1,0 0 0,1 0 0,-1 0 0,0 1 0,0 0 0,-8 2-1,11-2-190,1 1 0,0 0 0,0 1-1,1-1 1,-1 0 0,0 1 0,0 0-1,1-1 1,-1 1 0,0 0 0,1 1-1,0-1 1,0 0 0,0 1 0,0-1-1,0 1 1,0-1 0,-2 7 0,-3 5-3,1 0 1,-8 24-1,12-30-28,-13 50 72,2 0-1,3 0 1,2 1-1,3 1 1,5 110-1,1-153-92,1-1 0,0 1 0,1-1 0,1 0 0,1 0 1,0 0-1,1 0 0,0-1 0,10 15 0,-11-22-84,0 0 0,0-1-1,0 0 1,1 0 0,0 0 0,0-1 0,1 0 0,0 0 0,0 0 0,0-1-1,1 0 1,0-1 0,0 0 0,0 0 0,0 0 0,1-1 0,-1 0-1,10 1 1,-4-2-768,-1-1 0,23-1 0,-33 1 463,0-1 0,0-1 0,-1 1-1,1 0 1,0-1 0,0 1 0,-1-1-1,1 0 1,0 0 0,4-2 0,18-23-6500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7251,'0'0'843,"16"-16"-45,54-51-144,-65 64-588,0-1 1,0 1 0,0 1-1,0-1 1,1 0 0,-1 1 0,0 0-1,1 1 1,0-1 0,-1 1-1,1 0 1,0 0 0,0 1-1,0 0 1,-1 0 0,1 0-1,6 2 1,10-1 19,-14-1-64,-1 0 1,1 0-1,-1 1 0,1 0 1,-1 0-1,1 1 1,8 3-1,-13-3-20,-1-1-1,1 0 0,-1 1 0,1 0 0,-1-1 0,0 1 1,1 0-1,-1 0 0,0 0 0,0 1 0,-1-1 0,1 0 1,0 1-1,-1-1 0,1 1 0,-1 0 0,0-1 0,0 1 1,0 0-1,0 0 0,0 5 0,1 2 105,-1 1 1,-1-1-1,0 0 1,0 1-1,-1-1 1,-1 0-1,1 1 0,-2-1 1,1 0-1,-1 0 1,-1-1-1,-7 16 1,-7 7-26,-1 0 1,-29 35-1,-2 5 276,36-50-110,1 1 0,-19 48 1,27-59-233,2 0 0,-1 0 0,2 0 0,0 0 0,0 0 0,1 1 0,1-1 1,1 20-1,-1-30-4,1 1 0,0-1 1,0 1-1,0-1 0,0 0 1,1 1-1,-1-1 0,0 0 1,1 0-1,0 0 0,-1 0 1,1 0-1,0-1 0,0 1 1,0 0-1,0-1 0,0 0 1,0 1-1,1-1 0,-1 0 1,0 0-1,1 0 0,-1 0 1,1-1-1,-1 1 0,4 0 1,9 2 172,1-1 1,-1 0-1,16-1 1,-31-1-183,26 2 96,0-1 0,0-2 0,-1 0 0,1-2 0,0-1 0,-1-1 0,41-14 0,-23 2-977,68-38 0,-99 43-3393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4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1 544 8756,'0'0'2068,"11"-15"-1972,164-242 315,-135 186-303,52-128 0,-92 197 142,-11 368 1364,0 0-1104,11-366-564,0 0 0,0 1 0,0-1 0,0 0 0,0 1 1,0-1-1,0 0 0,0 1 0,0-1 0,0 0 0,0 0 0,1 1 0,-1-1 0,0 0 0,0 1 0,0-1 0,1 0 0,-1 0 1,0 1-1,0-1 0,1 0 0,-1 0 0,0 0 0,0 1 0,1-1 0,-1 0 0,0 0 0,0 0 0,1 0 0,-1 1 0,0-1 1,1 0-1,-1 0 0,0 0 0,1 0 0,-1 0 0,0 0 0,1 0 0,-1 0 0,0 0 0,1 0 0,-1 0 0,0 0 1,1 0-1,-1-1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66 340 576,'-10'17'5589,"6"-10"-5228,-3 4-185,0 0 0,1 1 1,1 0-1,-1 0 0,2 0 1,0 1-1,0 0 0,2-1 1,-1 1-1,0 16 0,2-13-83,1 0 0,1 0 0,1 0 0,0-1 0,1 1 0,7 23 0,-8-33-88,1 0 0,0 1 0,0-1 0,0 0-1,1-1 1,0 1 0,0-1 0,0 1 0,1-1 0,0 0 0,0-1 0,0 1 0,0-1 0,1 0 0,0-1-1,0 1 1,11 4 0,-10-5 8,1 0 0,-1-1 1,1 0-1,0 0 0,-1-1 0,1 0 0,0 0 0,0-1 0,0 0 0,0 0 1,0-1-1,0 0 0,11-3 0,-8 0 39,-1 1-1,0-2 1,0 1-1,-1-2 1,1 1 0,-1-1-1,0 0 1,15-15-1,-7 4 206,-1-1 0,-2 0 0,0-1-1,0-1 1,-2 0 0,0 0-1,-2-1 1,12-34 0,-14 32 1,-2 0 0,0-1 0,-2 1 1,0-1-1,-2 0 0,-1-1 0,0 1 0,-6-38 0,4 50-199,-1 0-1,0 0 1,-1-1-1,-1 2 1,0-1-1,0 0 0,-1 1 1,0 0-1,-1 0 1,-1 0-1,0 1 1,0 0-1,-1 0 0,0 1 1,0 0-1,-1 0 1,-1 1-1,-10-8 0,16 13-104,0 0 0,-1 1-1,1 0 1,-1-1 0,1 1-1,-1 1 1,0-1 0,0 1-1,0 0 1,0 0-1,0 0 1,0 1 0,0-1-1,0 1 1,0 0 0,0 1-1,0-1 1,0 1 0,0 0-1,0 1 1,0-1-1,1 1 1,-1 0 0,0 0-1,1 0 1,-1 1 0,1-1-1,-6 6 1,7-5-341,0 1 0,0-1 0,1 1 0,0 0 1,0 0-1,0 0 0,-2 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13974,'0'0'545,"49"88"-545,30-12-32,27 19 32,13 4 0,2-6 80,-6-16-64,-13-16-16,-12-14 0,-10-9 16,-12-8-16,-16-2-320,-21 2-1137,-31 6-1729,-12-29 849,-27 3-2929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6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1100 7860,'-151'0'4802,"100"-12"-2081,45-19-1168,25-16-577,70-31-928,45-38 96,43-30-144,53-17 96,46-17-96,45-12 0,-185 124-5090,-12 2-7668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8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5907,'0'0'5810,"-19"7"-4105,-1 0-1489,-37 20 0,53-25-177,1 0-1,0 1 1,0-1-1,0 1 1,0 0-1,0 0 0,0 0 1,1 0-1,0 1 1,-1-1-1,1 1 1,0-1-1,1 1 0,-1 0 1,1 0-1,-2 5 1,1 3 33,1-1 0,-1 0 1,2 1-1,0 11 1,0-9-78,1-6 3,-1 0 0,1-1 0,0 1 0,1-1-1,0 1 1,0-1 0,0 0 0,1 0-1,0 0 1,1 0 0,0 0 0,0-1 0,0 0-1,0 1 1,1-2 0,0 1 0,1 0-1,-1-1 1,1 0 0,0 0 0,0-1 0,0 0-1,1 0 1,0 0 0,0-1 0,0 0-1,0 0 1,0-1 0,8 2 0,-4-1-18,1 0 1,-1-1-1,1-1 1,0 0-1,-1 0 0,1-1 1,0 0-1,-1-1 1,1-1-1,19-4 1,-25 4-1,0 0 0,-1 0 1,1-1-1,-1 0 0,1 0 1,-1 0-1,0 0 0,0-1 1,-1 1-1,1-2 1,-1 1-1,0 0 0,0-1 1,0 1-1,0-1 0,-1 0 1,0-1-1,0 1 0,0 0 1,-1-1-1,0 0 0,2-6 1,-2 5 51,0 0 1,-1 0 0,0-1-1,0 1 1,-1 0-1,0-1 1,0 1-1,0-1 1,-1 1 0,0 0-1,-1 0 1,0-1-1,0 1 1,0 0 0,-1 0-1,0 1 1,0-1-1,-1 1 1,0-1-1,0 1 1,-8-9 0,4 7 88,-1 0 0,0 0 0,0 1 0,-1 0 0,0 0 1,0 1-1,-1 1 0,1-1 0,-1 2 0,0 0 0,-1 0 0,-21-4 1,10 5 33,-1 0 0,-37 2 1,48 1-204,12 0-2,1 0 0,0 0 0,0 0-1,-1 0 1,1 0 0,0 0-1,-1 0 1,1 0 0,0-1 0,0 2-1,-1-1 1,1 0 0,0 0-1,-1 0 1,1 0 0,0 0 0,0 0-1,-1 0 1,1 0 0,0 0-1,0 0 1,-1 1 0,1-1 0,0 0-1,0 0 1,-1 0 0,1 0-1,0 1 1,0-1 0,0 0 0,-1 0-1,1 1 1,0-1 0,0 0-1,0 0 1,0 1 0,0-1 0,-1 0-1,1 0 1,0 1 0,0-1-1,0 0 1,0 1 0,0-1 0,0 0-1,0 1 1,0-1 0,0 0-1,0 0 1,0 1 0,0-1 0,0 0-1,0 1 1,1-1 0,-1 0 0,0 0-1,0 1 1,0-1 0,0 0-1,0 0 1,1 1 0,-1-1 0,0 0-1,16 15-6202,8-3-622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24 9812,'0'0'2578,"-104"-23"-1346,74 23-143,2 11-561,1 20-208,10 13-176,14 9-112,3 5-64,24-1 16,23-6-256,8-10-512,4-12-1089,3-15-464,-2-14-465,-39 0 449,-4-14-1056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2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86 145 2593,'0'0'10931,"-14"3"-10483,4-2-428,0 2 1,0-1 0,-17 8-1,26-9-21,0-1 0,0 1-1,0 0 1,0 0-1,0-1 1,1 1-1,-1 0 1,0 0 0,0 0-1,0 0 1,1 0-1,-1 0 1,1 1-1,-1-1 1,1 0 0,-1 0-1,1 0 1,0 0-1,-1 1 1,1-1-1,0 0 1,0 0 0,0 1-1,0-1 1,0 0-1,0 0 1,0 1-1,0-1 1,1 0-1,-1 0 1,0 0 0,1 1-1,-1-1 1,1 0-1,-1 0 1,1 0-1,0 0 1,-1 0 0,1 0-1,0 0 1,0 0-1,1 1 1,3 4-10,-1-1 1,1 0-1,0 0 0,0-1 1,0 1-1,8 3 0,-1-2-1,1 0 0,1-1 0,-1-1 0,1 0 0,-1 0 0,1-2 0,0 1 0,0-2 0,1 0 0,-1-1 0,26-2 0,-36 1 0,0 1-1,-1-1 1,1 0-1,0 0 0,-1 0 1,1-1-1,0 1 1,-1-1-1,0 0 1,1 0-1,-1 0 0,0 0 1,0-1-1,0 1 1,0-1-1,-1 0 0,1 0 1,-1 0-1,1 0 1,-1 0-1,0 0 1,0-1-1,-1 1 0,1-1 1,-1 1-1,1-1 1,-1 0-1,0 0 0,-1 1 1,1-1-1,0-6 1,-1-1 180,1 1-1,-1-1 1,-1 1 0,0 0 0,0-1 0,-1 1-1,-1 0 1,0 0 0,0 0 0,-8-16 0,11 25-117,-3-3 108,1 0 0,0 0 0,0 0 0,1 0 0,-1 0 0,1 0 0,0 0 0,0 0 0,0-1 0,0 1 0,1 0 0,0-7 0,2 10-161,0 0-1,0 0 1,1 1 0,-1-1 0,0 1-1,1-1 1,-1 1 0,0 0-1,1 0 1,-1 0 0,0 0 0,5 1-1,-2-1 1,-2 0 4,0 1 0,0-1 0,1 1 0,-1-1 0,0 1 0,0 0 0,0 1 0,0-1 0,0 0 0,0 1-1,-1-1 1,1 1 0,0 0 0,-1 0 0,1 0 0,-1 0 0,0 1 0,1-1 0,-1 1 0,0-1 0,-1 1 0,1 0 0,0 0 0,-1-1 0,2 5 0,4 10 14,-2 0-1,0 0 1,5 28-1,-2-9-19,-7-31-66,1 0 0,-1 0 0,1 0 1,0-1-1,0 1 0,0 0 0,1-1 0,0 0 0,4 6 0,-5-8-40,0 0 0,0-1 1,0 1-1,0-1 0,0 0 1,0 0-1,1 0 0,-1 0 0,0 0 1,1 0-1,-1 0 0,0-1 0,1 1 1,-1-1-1,1 0 0,-1 0 1,1 0-1,-1 0 0,1 0 0,-1 0 1,5-2-1,-4 1 88,0 0 0,0-1 0,0 0-1,0 1 1,0-1 0,0 0 0,0-1 0,0 1 0,-1 0 0,1-1 0,-1 1-1,0-1 1,0 0 0,0 0 0,0 0 0,0 0 0,2-5 0,-3 4 70,2 0 0,-1 0 0,0 1 0,1-1 0,0 0 0,-1 1 0,1 0 0,1 0 0,-1 0 0,0 0 0,1 0 1,0 1-1,6-4 0,0 3-21,0 1 0,1 0 0,0 1 0,-1 0 0,1 1 0,0 0 0,0 1-1,14 2 1,-24-3-15,0 1 0,0 0 0,0 0 0,0 0-1,0 0 1,0 0 0,0 0 0,0 0 0,0 0-1,0 0 1,0 0 0,-1 1 0,1-1 0,-1 0-1,1 1 1,-1-1 0,1 2 0,0-1-2,0 0 1,-1 0-1,1 0 0,0 0 0,0 0 1,0 0-1,0-1 0,1 1 1,-1 0-1,0-1 0,3 3 1,1-2-7,-1 0-1,1-1 1,0 1 0,-1-1 0,1 0 0,0 0 0,0-1 0,0 1 0,0-1 0,9-1 0,52-8 66,-57 7-53,23 0 122,-31 3-130,0-1 0,0 1 0,0-1 0,0 1 0,0-1 0,0 1 0,0-1 0,-1 1 0,1 0 0,0-1 0,0 1 0,0 0 0,-1 0 0,1 0 0,0 0 0,-1 0-1,1 0 1,0 0 0,-1 0 0,0 0 0,1 0 0,-1 0 0,1 0 0,-1 1 0,8 23-53,15 37 0,-5-27-5644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3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48 1249,'0'0'11439,"-2"-11"-10665,1 6-716,-5-26 110,6 31-167,0 0 1,0 0 0,0 0 0,0 0-1,0 0 1,0 0 0,0 0 0,0 0 0,0 0-1,0 0 1,0 0 0,0 0 0,-1 0-1,1 0 1,0 0 0,0 0 0,0 0-1,0 0 1,0 0 0,0 0 0,0 0-1,0 0 1,0 0 0,0 0 0,0 0-1,0 0 1,0 0 0,0 0 0,0 0-1,-1 0 1,1 0 0,0 0 0,0 0-1,0 0 1,0 0 0,0 24 99,3 182 541,-5-160-630,-2 0 0,-15 69-1,17-106-308,0 0-1,1 1 1,-1 15-1,15-25-2055,-7-2 2294,-1 0-1,0 0 0,1-1 0,-1 1 1,0-1-1,-1 0 0,1-1 1,0 1-1,-1-1 0,0 0 0,5-5 1,14-12 18,-13 14 40,0 0 0,1 1 1,0 0-1,0 0 0,0 1 1,1 1-1,0 0 0,-1 1 1,1 0-1,1 1 0,-1 0 1,0 1-1,0 0 0,1 1 1,12 1-1,-22-1 26,0 0 0,0 0 0,0 0 0,0 1 0,0 0 0,0-1 0,0 1 0,0 0 0,-1 0-1,1 0 1,0 1 0,0-1 0,-1 1 0,1-1 0,-1 1 0,0 0 0,1 0 0,-1 0 0,0 0 0,0 0 0,0 1 0,-1-1 0,1 1 0,0-1 0,-1 1 0,0 0 0,1-1 0,-1 1 0,0 0-1,0 0 1,-1 0 0,1 0 0,-1 0 0,1 0 0,-1 0 0,0 4 0,0 0 51,-1 0-1,1 0 0,-1-1 1,0 1-1,-1 0 1,1 0-1,-1-1 0,-1 1 1,1-1-1,-1 1 1,-1-1-1,1 0 0,-1 0 1,-8 10-1,-51 39 511,3-3-523,50-38-362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3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6 2705,'0'0'8049,"4"-6"-6848,-4 44-903,-5 259 944,-1-202-1018,-20 106-1,-24 36-6,-14 76 31,62-299-315,-2 6-885,2 0 0,0 1 0,1-1 0,2 30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3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0 249 3570,'0'0'6787,"55"66"-5955,-53-25-416,3-6-320,5-9-96,1-11-480</inkml:trace>
  <inkml:trace contextRef="#ctx0" brushRef="#br0" timeOffset="1">113 91 4242,'0'0'4466,"-2"-90"-2977,6 105-4034,4 5 448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4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3137,'0'0'6884,"4"15"-5783,2 13-740,-2 0 1,3 50-1,-8-60-305,0-13-40,0 0 0,1 0 0,0-1 0,0 1 0,0 0 0,0 0 0,1 0 0,0-1 0,0 1 0,3 9 0,-4-14-16,1 0-1,-1 1 1,0-1 0,1 0 0,-1 0 0,0 0 0,1 1 0,-1-1-1,0 0 1,1 0 0,-1 0 0,0 0 0,1 0 0,-1 0 0,0 1 0,1-1-1,-1 0 1,1 0 0,-1 0 0,0 0 0,1 0 0,-1-1 0,0 1-1,1 0 1,-1 0 0,0 0 0,1 0 0,-1 0 0,0 0 0,1-1 0,-1 1-1,0 0 1,1 0 0,-1 0 0,0-1 0,1 1 0,-1 0 0,0-1-1,0 1 1,1 0 0,-1 0 0,0-1 0,0 1 0,0 0 0,0-1-1,1 1 1,-1-1 0,0 1 0,0 0 0,0-1 0,0 1 0,0-1 0,11-26 18,-9 18 16,7-9 287,19-33 1,-24 45-169,0 0 1,1 0-1,-1 1 1,1-1 0,0 1-1,1 0 1,-1 1-1,11-8 1,-14 11-136,-1 0 0,1 0-1,0 0 1,0 0 0,0 0 0,0 1 0,0-1 0,0 1-1,0-1 1,0 1 0,0-1 0,0 1 0,0 0 0,0 0-1,0 0 1,0 0 0,0 1 0,0-1 0,0 1-1,0-1 1,0 1 0,0-1 0,0 1 0,0 0 0,0 0-1,-1 0 1,1 0 0,0 0 0,-1 1 0,1-1 0,0 0-1,-1 1 1,0-1 0,1 1 0,-1 0 0,0-1-1,0 1 1,0 0 0,0 0 0,0-1 0,0 1 0,0 0-1,-1 0 1,1 0 0,-1 0 0,1 4 0,2 20-182,-1 1 1,-3 54 0,-1-26-6473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5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206 425 8772,'0'0'5984,"-20"-3"-5232,-65-11-18,81 14-712,1-1 0,0 1-1,-1 0 1,1 0 0,0 0-1,-1 0 1,1 1 0,0-1-1,0 1 1,-1 0 0,1 0 0,0 0-1,0 0 1,0 1 0,0-1-1,0 1 1,0 0 0,1 0 0,-1 0-1,0 0 1,1 0 0,0 0-1,-1 1 1,1-1 0,0 1-1,0 0 1,0 0 0,1 0 0,-1-1-1,-1 5 1,0 4-38,0-1 0,1 0 0,0 1 0,0-1 0,1 1-1,0 19 1,1-27-82,1 0 0,-1 0 0,0-1 0,1 1 0,0 0 0,-1 0-1,1 0 1,0-1 0,1 1 0,-1 0 0,0-1 0,1 1 0,-1-1-1,1 1 1,0-1 0,0 0 0,0 0 0,0 0 0,0 0 0,0 0-1,1 0 1,-1-1 0,1 1 0,-1-1 0,1 1 0,0-1 0,-1 0-1,1 0 1,6 1 0,-4-1-247,0 0-1,0 0 1,0-1-1,0 1 1,0-1-1,0-1 1,1 1-1,-1-1 1,0 1-1,0-1 1,0-1-1,0 1 1,0-1-1,-1 0 1,1 0-1,8-5 1,-2-2-221,-1-1 0,1 0 0,-2-1 0,0 0 0,0 0 0,-1-1 1,12-23-1,-20 35 629,0-1 1,0 1-1,0 0 1,1 0-1,-1-1 1,0 1-1,0 0 1,0 0-1,1-1 0,-1 1 1,0 0-1,0 0 1,1 0-1,-1-1 1,0 1-1,0 0 1,1 0-1,-1 0 1,0 0-1,1 0 1,-1-1-1,0 1 1,0 0-1,1 0 1,-1 0-1,0 0 1,1 0-1,-1 0 1,0 0-1,1 0 1,-1 0-1,0 0 1,1 0-1,-1 0 1,0 1-1,1-1 1,-1 0-1,0 0 1,0 0-1,1 0 1,-1 0-1,0 1 1,0-1-1,1 0 1,-1 0-1,0 0 1,0 1-1,1-1 1,-1 0-1,0 0 1,0 1-1,0-1 1,0 0-1,1 1 1,-1-1-1,0 1 1,11 20 209,-9-16 10,1 1-306,1 1 1,0-1-1,0 0 0,0 0 1,0 0-1,1-1 0,0 0 1,0 1-1,1-2 1,-1 1-1,1-1 0,0 0 1,1 0-1,-1 0 0,0-1 1,1 0-1,0 0 1,0-1-1,0 0 0,0 0 1,0 0-1,0-1 0,0 0 1,1-1-1,-1 0 1,12-1-1,-14 0-256,0 0-1,0 0 1,0-1 0,-1 0-1,1 0 1,0 0 0,-1-1-1,1 0 1,-1 0 0,0 0-1,0 0 1,0 0 0,0-1-1,-1 0 1,1 0 0,-1 0-1,0 0 1,4-8 0,6-9-281,-2-1-1,14-37 1,-24 57 601,18-49 1695,-2-1 1,-2 0-1,-2-1 0,-3-1 1,-2 0-1,1-78 2754,-9 137-4207,0 467-756,0-464 123,0 0-1,-1 0 0,1 0 0,-2 0 0,1 0 1,-1-1-1,0 1 0,-5 9 0,6-14 139,-1-1-1,1 1 1,-1-1-1,1 1 1,-1-1-1,0 0 1,0 0 0,0 0-1,0 0 1,-1 0-1,1 0 1,-1-1-1,1 1 1,-1-1-1,1 1 1,-1-1-1,0 0 1,1 0-1,-1 0 1,0-1-1,0 1 1,0-1 0,0 1-1,0-1 1,-3 0-1,2-1 206,1 1 1,0-1-1,0 0 0,-1 0 1,1 0-1,0-1 0,0 1 1,0-1-1,0 1 0,0-1 1,1 0-1,-1 0 0,0-1 1,1 1-1,0 0 0,-1-1 1,1 0-1,0 1 0,-2-5 1,-7-11 1209,-20-37 1,16 25-330,11 23-580,2 2 272,-1 0 1,0 0 0,-1 0 0,1 0 0,-6-4 0,34 3-487,41-1-12,-1-3-1,103-30 0,-165 39-66,13-3-22,0 1 0,0 1 1,0 1-1,22 0 0,-36 1 20,0 0 0,1 1 0,-1-1 0,0 1 0,1 0 0,-1 0 0,0 0 0,0 0 0,0 0-1,0 0 1,0 0 0,0 1 0,0-1 0,0 1 0,-1-1 0,1 1 0,0 0 0,-1 0 0,1 0 0,-1 0 0,0 0 0,0 0 0,0 0 0,0 0 0,0 0 0,0 0 0,0 3 0,3 8 50,0 1 0,-1 0 0,1 18 0,-3-26-56,11 126-3963,-12-115 1065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5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9700,'0'0'3872,"3"9"-5262,1 4 1069,0 0 1,0-1 0,2 1 0,-1-1 0,2 0 0,-1-1 0,2 1-1,-1-2 1,2 1 0,16 16 0,-24-25 390,1-1 1,-1 1-1,1-1 1,-1 1-1,0 0 1,1 0-1,-1 0 1,0 0 0,0 0-1,-1 0 1,1 0-1,0 0 1,-1 0-1,1 0 1,-1 0-1,1 0 1,-1 0-1,0 0 1,0 1-1,0 1 1,-12 49 2675,10-45-2379,-1 1 0,2-1 1,-3 17-1,4-24-375,0 1 0,0 0 0,-1 0 0,2-1 0,-1 1 0,0 0 0,0-1 0,0 1 0,1 0 0,-1 0 0,1-1 0,-1 1 0,1-1 0,0 1 0,0-1 0,-1 1 0,1-1 0,0 1 0,0-1 0,3 3 0,-1-3-28,0 0-1,0 0 1,0 0-1,0 0 1,1-1 0,-1 1-1,0-1 1,0 0-1,0 0 1,5 0 0,-5 0-7,1 0-1,-1 0 1,1 0 0,-1-1 0,1 1 0,-1-1 0,1 1 0,-1-1 0,0-1 0,1 1 0,-1 0 0,0-1 0,0 1 0,0-1-1,3-2 1,-4 1 56,0 1-1,0-1 1,0 0-1,-1 1 1,1-1-1,0 0 1,-1 0-1,0 0 0,0-1 1,0 1-1,0 0 1,-1 0-1,1-1 1,-1 1-1,0 0 1,0-4-1,-3-147 4417,3 153-4428,0 0 1,0 0-1,0 0 0,0 0 1,1 0-1,-1-1 1,0 1-1,1 0 1,-1 0-1,0 0 0,1 0 1,-1 0-1,1 0 1,0 0-1,-1 1 0,1-1 1,0 0-1,0 0 1,-1 0-1,1 1 0,0-1 1,0 0-1,0 1 1,1-2-1,1 1 0,0 0 0,0 0-1,0 0 1,0 0 0,0 1 0,0-1-1,0 1 1,0 0 0,4 0 0,-2 0 0,-1 0 1,0 1 0,1-1-1,-1 1 1,1 0 0,-1 0 0,0 0-1,0 1 1,1 0 0,-1 0-1,0 0 1,-1 0 0,5 3-1,9 14-36,-3-3-459,31 25 1,-39-35 313,1-2-1,0 1 1,0-1-1,0 0 1,1-1-1,0 0 1,-1 0-1,11 2 1,37 5-335,-41-9 474,1 2-1,-1 0 0,17 5 0,-26-6 50,0 1 0,0-1 0,0 1 0,0 0 0,0 0 0,0 1 0,-1-1-1,0 1 1,1 0 0,-2 0 0,7 9 0,-3-4 4,-1 0 0,0 1 1,-1 0-1,8 18 0,-8 2-2952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21 10997,'0'0'3500,"5"-5"-3198,16-10-177,-21 15-123,0 0 0,0 0 0,1 0 0,-1 0 0,0 0 0,0 0 0,0 0 0,0 0 0,1 0 0,-1 0 1,0 0-1,0 0 0,0 0 0,0 0 0,1 0 0,-1 0 0,0 0 0,0 0 0,0 0 0,0 0 0,1 0 0,-1 0 0,0 0 0,0 0 0,0 1 0,0-1 0,0 0 1,1 0-1,-1 0 0,0 0 0,0 0 0,0 0 0,0 1 0,0-1 0,0 0 0,0 0 0,1 0 0,-1 0 0,0 0 0,0 1 0,0-1 0,0 0 0,0 0 0,0 0 1,0 0-1,0 1 0,0-1 0,-6 22 150,-8 6-119,-1-1 0,-2 0 0,-38 47 1,24-33-20,24-32-12,-23 31 22,-43 75-1,66-101-28,0 1 0,1 0 0,1 0-1,0 0 1,1 1 0,1 0 0,0 0 0,1-1-1,0 27 1,2-37-5,1 0 0,0 0-1,0 0 1,0 0 0,1 0 0,0 0 0,0-1 0,0 1-1,1 0 1,-1-1 0,1 0 0,0 0 0,0 0 0,0 0-1,1 0 1,0 0 0,-1-1 0,1 0 0,6 4 0,10 6 2,0-1 1,42 18-1,-45-22 23,43 19-206,0-2 0,91 24 0,-124-42-3347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09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53 7315,'0'0'5462,"8"-9"-5073,25-27-272,-23 29 100,-10 14-134,-1-4-6,1 7 4,-1-1 0,-1 0 0,0 0 0,0 0 0,-1 0 0,0 0 0,0 0 0,-1-1 0,-5 10 0,-53 77 140,26-43-108,15-19-77,-34 71 0,51-94-45,0 0-1,0 1 1,1 0 0,0 0-1,1-1 1,0 2 0,1-1-1,0 0 1,1 0 0,0 0-1,3 21 1,-1-28 0,-1 0 0,1 0 0,0-1 0,1 1 0,-1 0 0,1-1 0,-1 0 0,1 1 0,0-1 0,0 0 0,1-1 0,-1 1 0,1 0 0,-1-1 0,1 0 0,0 0 0,5 2 0,11 6-15,40 12-1,-40-16-209,-1 0-1,1-1 0,0-1 0,0-1 0,31 2 1,-30-5-4763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0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0 307 8804,'0'0'2294,"21"-22"-2208,137-153 53,-140 155-194,-7 6-28,1 1 0,1 0 0,1 0 0,28-20 0,-42 33 80,0 0-1,0-1 1,1 1-1,-1 0 1,0 0-1,0-1 1,1 1 0,-1 0-1,0 0 1,0 0-1,1 0 1,-1-1 0,0 1-1,1 0 1,-1 0-1,0 0 1,1 0-1,-1 0 1,0 0 0,1 0-1,-1 0 1,0 0-1,1 0 1,-1 0 0,0 0-1,0 0 1,1 0-1,-1 0 1,0 0-1,1 0 1,-1 1 0,0-1-1,1 0 1,-1 0-1,0 0 1,0 0 0,1 1-1,-1-1 1,0 0-1,0 0 1,1 0-1,-1 1 1,0-1 0,0 0-1,0 1 1,0-1-1,1 0 1,-1 1 0,0 13 226,0-12-159,-2 21 387,-1 1 0,-1-1 0,-2 1-1,0-1 1,-17 41 0,13-39-364,1 1-1,1-1 1,2 2-1,-7 48 0,12-5-1873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0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12390,'0'0'1408,"132"-5"-1392,-72 5 80,6-7-32,-2-5-64,-1-3-496,-48 6-2417,-8 1-513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10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10773,'0'0'3249,"78"104"-2640,-65-60-401,-11 3 64,-2 4 0,-13 2-176,-27 1 240,-11-1-336,-2-4 16,2-8-16,14-9-192,27-30-1008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9:20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89 10117,'0'0'2830,"-5"18"-2723,0-2-102,0 0-3,1 1 0,0-1 0,1 1-1,1-1 1,0 23 0,2-13-88,1 0-1,8 48 1,-7-65 47,0-1-48,-2-11 11,-3-21 17,0-7 81,2 1 0,2-32 0,0 58-1,0 0-1,0 0 0,0 0 0,1 0 0,-1 0 0,1 0 0,0 0 0,0 1 0,1-1 0,-1 1 0,1-1 1,0 1-1,0 0 0,0 0 0,6-5 0,6-3 96,1-1 1,20-9-1,-29 17-106,35-19-18,2 1 1,0 2-1,2 2 1,91-22-1,-121 38-2446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4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8548,'0'0'1219,"0"23"-520,0-5-558,0 27 349,9 76 0,4-9 101,15 87 20,-22-176-574,0 1-1,1-1 0,1-1 1,1 0-1,1 0 0,15 24 0,-21-39-29,1 0-1,0 0 0,0 0 1,1-1-1,0 0 0,0 0 1,13 9-1,-14-12 8,0 0 1,0 0-1,1-1 1,0 0-1,-1 0 1,1 0-1,0-1 1,0 0-1,0 0 0,0 0 1,10 0-1,-8-1 14,-1 0 0,1-1 0,0 1-1,0-1 1,0-1 0,-1 1 0,1-2 0,-1 1-1,1-1 1,-1 0 0,0 0 0,0-1-1,0 0 1,-1 0 0,1 0 0,-1-1-1,0 0 1,-1 0 0,1-1 0,-1 0 0,5-7-1,7-7 29,19-34-1,-31 46 19,0-1 1,-1 0-1,0 0 1,0-1 0,-1 1-1,4-20 1,-7 28 107,0-1 1,1 1-1,-1 0 1,0 0 0,0 0-1,1 0 1,-1 0-1,1 0 1,-1 0-1,1 0 1,-1 0 0,1 1-1,0-1 1,-1 0-1,3-1 1,12-7-1803,4-2-2869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19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11173,'0'0'1459,"30"2"-1469,416 27 962,956 32 836,-1212-58-1770,399 9 4,-1448-29 423,-167 16 113,1128 1-657,921-17 158,-427 0 16,-1687 46-27,874-21 5,8 5 192,282-8-623,479-10 591,-262-1-221,-252 5-72,58 2-953,-83 2-1672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21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1 9300,'-18'2'1187,"-6"3"-855,10-2 110,1-1 0,0 0 0,-27-1 0,76 6-183,677 34 1978,-416-29-1830,722 23 685,-50-1-269,16-20 761,-829-14-1087,-71-5-273,-60 2-225,-1 1 0,1 2-1,44 4 1,-68-4-171,1 1 0,0-1-1,-1 1 1,1 0 0,0-1 0,-1 1-1,1 0 1,-1 0 0,1 0-1,-1 0 1,1 0 0,-1 0 0,0 1-1,0-1 1,1 0 0,-1 1 0,0-1-1,0 1 1,0-1 0,-1 1 0,1 0-1,1 2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29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10277,'0'0'805,"1"25"-687,0-13-97,0 26 54,-1 0 0,-10 75-1,2-56-58,2 0 0,1 59 0,5-115-23,0 0 0,0-1 1,0 1-1,0-1 0,0 1 0,0-1 0,0 1 0,0 0 0,0-1 0,0 1 0,0-1 0,0 1 0,0 0 1,1-1-1,-1 1 0,0-1 0,0 1 0,1-1 0,-1 1 0,0-1 0,1 1 0,-1-1 0,1 1 0,-1-1 1,0 0-1,1 1 0,-1-1 0,1 0 0,-1 1 0,1-1 0,-1 0 0,1 1 0,0-1 0,-1 0 0,1 0 1,-1 0-1,1 0 0,-1 0 0,1 1 0,0-1 0,-1 0 0,2 0 0,0-1-30,-1 1 0,1-1-1,0 0 1,0 1 0,0-1-1,0 0 1,-1 0 0,1 0 0,0 0-1,-1 0 1,1-1 0,-1 1 0,3-3-1,16-21 49,0-2 0,27-49 0,-2 2 87,-22 39-39,47-63 1616,-70 98-1662,1 0 0,-1 1-1,0-1 1,0 0 0,1 0-1,-1 0 1,0 0 0,1 1 0,-1-1-1,0 0 1,0 0 0,1 1 0,-1-1-1,0 0 1,0 1 0,0-1-1,1 0 1,-1 0 0,0 1 0,0-1-1,0 0 1,0 1 0,0-1 0,0 0-1,0 1 1,1-1 0,-1 1-1,0-1 1,0 0 0,0 1 0,-1-1-1,1 0 1,0 1 0,0-1 0,0 0-1,0 1 1,0-1 0,0 0 0,-1 1-1,2 1 53,0 26 166,0-12-162,0 0-1,1 0 1,1 0-1,6 22 0,-8-36-75,0 0 0,0 0 0,0 0 0,1 0 0,-1 0 0,1-1 0,-1 1 0,1 0 0,0-1 0,0 1 0,-1-1 0,1 1 0,0-1 0,0 0 0,0 0 0,1 0 0,-1 0 0,0 0 0,0-1 0,0 1 0,1-1 0,-1 1 0,0-1 0,1 0 0,-1 0 0,0 0 0,1 0 0,-1 0 0,3-1 0,3 0-148,1 0 0,-1-1 0,0 0-1,0 0 1,0-1 0,15-7 0,62-44-577,-29 17 671,-52 34 50,-4 2 5,1 1 0,0-1 0,-1 1 0,1-1 1,0 1-1,0-1 0,-1 1 0,1 0 0,0-1 0,0 1 0,0 0 0,-1 0 0,1 0 0,0-1 1,0 1-1,0 0 0,1 0 0,-1 24 371,-1 97 430,0-119-810,0-1-1,0 0 0,0 0 1,0 0-1,1 0 0,-1 1 1,0-1-1,0 0 0,1 0 0,-1 0 1,1 0-1,-1 0 0,1 0 1,-1 0-1,1 0 0,0 0 1,-1 0-1,1 0 0,0 0 1,0 0-1,0 0 0,-1-1 0,1 1 1,0 0-1,0-1 0,0 1 1,0-1-1,0 1 0,1-1 1,-1 1-1,0-1 0,0 0 0,0 1 1,0-1-1,0 0 0,1 0 1,-1 0-1,0 0 0,0 0 1,0 0-1,1 0 0,-1 0 1,0-1-1,0 1 0,0 0 0,0-1 1,2 0-1,3-1-176,0 0 0,1 0 0,-1-1 0,0 1 0,-1-1 0,1-1 0,7-5 0,52-53-298,-47 42 573,2 1-1,29-18 3118,-49 37-3124,3 11 772,-4 17-1250,1-23 722,-5 82-109,5-87-216,0 1-1,0 0 1,0 0 0,1 0 0,-1-1 0,0 1 0,0 0 0,1-1 0,-1 1 0,1 0 0,-1-1 0,1 1 0,-1 0 0,1-1 0,-1 1 0,1-1 0,-1 1 0,1-1 0,0 1 0,-1-1 0,1 1 0,0-1 0,-1 0 0,1 1 0,0-1 0,-1 0 0,1 0 0,0 1 0,0-1 0,0 0 0,-1 0 0,1 0 0,0 0 0,1 0 0,32-2-415,-29 2 301,9-3-144,-1 0 1,0-1 0,1 0 0,-2-1 0,1-1 0,-1 0 0,20-13 0,-16 9 150,1 1 1,0 1-1,23-8 1,-39 18 219,0-1-1,0 1 1,-1 0-1,1-1 1,0 1-1,-1 0 1,1 0-1,-1-1 1,0 1-1,1 0 1,-1 0-1,0 0 1,0 0-1,0-1 1,-1 5-1,1 3 78,1-6-163,-1 1 0,1-1 0,0 0 0,0 1 1,0-1-1,1 0 0,-1 0 0,0 0 0,1 0 0,0 0 0,0 0 1,0 0-1,0-1 0,1 1 0,-1-1 0,0 0 0,1 1 0,0-1 1,5 3-1,-2-2-501,0 0-1,0-1 1,0 0 0,0 0 0,0 0 0,1-1 0,-1 0 0,1 0-1,11-1 1,1 0-3664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29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11 7299,'0'0'7860,"-106"-11"-7540,87 35-256,8 3-16,7 6-48,4-1-16,2 0-48,28-8-96,13-11-352,14-13-1153,-31 0-2401,-1-5-848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29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1 540 8388,'0'0'1515,"18"3"-1445,-8-2-59,-3 1-7,0-1 0,0 1 0,0-2 0,0 1 0,0-1 0,0 0 0,0 0 0,0-1 0,0 0 0,0-1-1,0 1 1,0-1 0,-1 0 0,1-1 0,-1 0 0,1 0 0,8-6 0,4-5-27,-2-1-1,0-1 0,-1 0 0,0-1 1,-1-1-1,-1 0 0,-1-1 0,-1 0 1,0-1-1,-2-1 0,0 0 0,-1 0 1,-1-1-1,-2 0 0,0 0 0,-1-1 1,-1 1-1,-1-1 0,0-28 0,-3 40 65,1 3 46,-1 1 0,-1-1 0,1 1 0,-1-1-1,-4-14 1,5 20 57,-1 0-1,0 1 1,0-1-1,0 0 0,0 0 1,-1 0-1,1 1 1,0-1-1,-1 1 0,1-1 1,-1 1-1,1-1 1,-1 1-1,0 0 0,0 0 1,1 0-1,-1 0 1,0 0-1,0 0 1,0 1-1,0-1 0,0 0 1,0 1-1,0 0 1,0-1-1,-3 1 0,3 0-90,0 0-1,0 0 0,0 0 1,0 1-1,0-1 0,0 1 1,0-1-1,0 1 0,1-1 1,-1 1-1,0 0 0,0 0 1,0 0-1,1 0 0,-1 0 1,1 0-1,-1 1 0,1-1 1,-1 0-1,-2 4 0,-21 36-59,21-33 60,-15 32-43,1 1 1,2 2-1,2-1 1,2 2-1,2-1 1,2 2-1,1-1 0,3 1 1,1 0-1,5 61 1,-2-100-15,1 1 0,0-1 1,0 1-1,0-1 0,1 0 0,0 0 1,0 0-1,0 0 0,1 0 1,0 0-1,0-1 0,0 1 0,6 6 1,-5-8-28,0-1 0,0 1 0,0-1 0,1 0 0,-1 0 0,1 0 0,0 0 0,-1-1 0,1 0 0,0 0 0,1-1 0,-1 1 0,0-1 0,0 0 0,1 0 0,6 0 0,9-1-154,-1-1 1,1-1-1,-1-1 0,0 0 1,0-1-1,30-12 1,-2 3 51,-39 10 133,-1 1 3,0-1 0,1 2 0,15-3 1,-23 4-2,0 0 1,0 0-1,1 0 0,-1 0 1,0 0-1,1 0 1,-1 1-1,0-1 1,0 0-1,1 0 1,-1 1-1,0-1 0,0 1 1,0-1-1,0 1 1,0 0-1,1-1 1,-1 1-1,0 0 1,0 0-1,-1 0 1,1 0-1,0 0 0,0 0 1,0 0-1,-1 0 1,1 0-1,0 0 1,-1 0-1,1 0 1,-1 0-1,1 2 0,3 18 159,-2-1 0,0 1 0,-1 25 0,1 23-2923,1-51-3025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8868,'0'0'7780,"-13"122"-7124,-21-18-176,4 0-432,5-6 16,8-11-32,8-14-32,9-21-192,0-16-1024,0-16-1298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1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90 6611,'0'0'3807,"-11"-15"-667,-34-44-1011,40 48-415,8 7-1267,15 6-793,-15-1 511,86 14-176,82 11-861,-118-22-60,-32-4 185,-1 1 1,1 0-1,-1 2 1,1 1-1,-1 0 1,36 14-1,-55-18 730,0 1-1,1 0 0,-1 0 1,0 0-1,0 0 1,0 0-1,0 0 1,0 0-1,0 0 0,0 0 1,0 0-1,0 1 1,-1-1-1,1 0 1,0 1-1,-1-1 0,1 0 1,-1 1-1,1-1 1,-1 3-1,1 33 428,-2-21-91,1 175 1162,0-190-1487,0 0 0,1 0 1,-1 0-1,0 0 0,0 0 0,1-1 0,-1 1 0,0 0 1,1 0-1,-1 0 0,1-1 0,-1 1 0,1 0 0,-1-1 1,1 1-1,-1 0 0,1-1 0,0 1 0,-1-1 0,1 1 1,0-1-1,0 1 0,-1-1 0,1 1 0,0-1 0,0 0 1,0 0-1,0 1 0,-1-1 0,1 0 0,0 0 0,0 0 1,0 0-1,0 0 0,0 0 0,0 0 0,0 0 1,-1 0-1,1 0 0,0-1 0,0 1 0,0 0 0,0 0 1,-1-1-1,1 1 0,0-1 0,0 1 0,-1-1 0,1 1 1,0-1-1,-1 1 0,1-1 0,1-1 0,5-7 108,-1 0-1,1-1 1,-1 1 0,-1-1-1,7-18 1,-8 18 21,0 1 0,0 0-1,1 0 1,0 0 0,1 0 0,0 1 0,0 0 0,1 0 0,8-8-1,-13 14-124,1 1 0,-1 0-1,0-1 1,1 1 0,-1 0-1,1 0 1,-1 1-1,1-1 1,0 0 0,-1 1-1,1 0 1,0-1 0,-1 1-1,1 0 1,0 0 0,-1 1-1,1-1 1,0 1-1,-1-1 1,1 1 0,-1 0-1,1 0 1,3 2 0,2 0-144,-1 2 1,0-1-1,0 1 1,0 0-1,-1 0 1,7 7-1,4 5-68,-2-1 124,0-2 0,23 18 0,-32-28 89,0 0 0,0-1 0,0 0 0,1 0 0,-1 0 0,1-1 0,0 1-1,-1-2 1,1 1 0,14 1 0,-15-3-1,0 1 0,0-1 0,0 0 0,-1-1 0,1 1 0,0-1 0,0 0 1,6-3-1,-10 3 26,0 0 1,0 0 0,0 0-1,0-1 1,-1 1 0,1-1 0,0 1-1,-1-1 1,1 1 0,-1-1-1,0 0 1,0 0 0,1 0 0,-1 0-1,0 0 1,-1 0 0,1 0-1,0 0 1,0 0 0,-1 0-1,1-1 1,-1 1 0,0 0 0,0-3-1,1 1 94,-1 0 0,1 0 0,-1 0 0,0 0-1,0 1 1,-1-1 0,1 0 0,-1 0 0,0 0 0,0 0 0,0 0-1,-2-5 1,1 7-55,1 0 0,-1 1-1,0-1 1,0 0 0,0 1-1,1-1 1,-2 1 0,1-1-1,0 1 1,0 0 0,0 0-1,0 0 1,-1 0 0,1 0-1,0 1 1,-1-1 0,1 1-1,-1-1 1,1 1 0,-1 0-1,-2 0 1,1 0-32,0-1 1,0 1-1,0 0 0,1 1 1,-1-1-1,0 0 0,0 1 1,0 0-1,0 0 0,0 0 1,1 1-1,-1-1 0,1 1 1,-1 0-1,1 0 0,-1 0 1,1 0-1,0 1 0,0-1 0,0 1 1,0 0-1,1 0 0,-1 0 1,1 0-1,0 0 0,0 0 1,0 1-1,0-1 0,0 1 1,-1 3-1,-1 3-39,1-1-1,-1 0 1,1 1-1,1 0 1,0-1-1,0 1 1,1 0-1,0 0 1,1 0 0,0 0-1,2 12 1,-2-20-60,1-1 1,0 1-1,-1-1 1,1 1 0,0-1-1,0 1 1,0-1-1,0 0 1,0 1 0,0-1-1,1 0 1,-1 0-1,0 0 1,1 0-1,-1 0 1,0 0 0,1 0-1,-1 0 1,1-1-1,0 1 1,-1-1-1,1 1 1,-1-1 0,1 1-1,0-1 1,-1 0-1,1 0 1,0 0 0,2 0-1,2 0-241,0 0 0,0 0 0,0-1 0,0 1 0,0-1 0,0 0-1,10-4 1,-5-1 10,-1 0 1,0 0-1,-1-1 0,1 0 0,-1 0 0,10-12 0,-1 0 27,27-37 0,-43 53 402,0 0-1,0 0 1,0 0-1,0 0 0,0 0 1,-1 0-1,0-1 1,1 1-1,-1-1 0,0 1 1,-3-8 2945,-12 15-2742,11-1-315,0 0 0,0 0-1,0 1 1,0 0 0,0-1 0,1 1 0,0 0-1,-1 0 1,2 0 0,-1 1 0,0-1 0,1 0 0,0 1-1,0-1 1,-1 9 0,0 0-15,1 1 0,1 0-1,0-1 1,2 17 0,-2-27 1,1 0-1,-1-1 1,1 1 0,0 0 0,0-1-1,0 1 1,0-1 0,0 1 0,1-1 0,-1 0-1,1 1 1,0-1 0,-1 0 0,1 0-1,0 0 1,0 0 0,0 0 0,3 1 0,0 0-54,0 0 0,0-1 0,0 0 0,0 0 0,0 0 0,0-1 0,0 0 0,1 0 1,5 1-1,-3-2-51,1 1-1,0-1 1,-1 0 0,1-1 0,-1 0 0,1-1 0,-1 1 0,0-2-1,0 1 1,1-1 0,13-7 0,-5-2 98,-1-1 0,17-18 0,-11 10 31,-19 20-28,0-1 0,-1 1 1,1-1-1,0 1 0,0 0 1,-1 0-1,1 0 1,5-1-1,-7 2 1,0 0 0,0-1 0,-1 1 0,1 0 0,0 0 0,0 0 0,0 0 0,-1 0-1,1 0 1,0 0 0,0 0 0,0 0 0,-1 0 0,1 0 0,0 0 0,0 0 0,-1 1 0,1-1 0,0 0 0,0 1 0,-1-1 0,1 0 0,0 1 0,-1-1 0,1 1 0,0-1 0,-1 1-1,1-1 1,-1 1 0,1 0 0,-1-1 0,1 1 0,-1 0 0,0-1 0,1 2 0,1 23-73,-1-1 0,-2 27 1,0-4-362,12-61-360,-8 6 737,-3 7 56,1 0-1,-1 0 0,0 0 1,0 0-1,1 1 0,-1-1 1,0 0-1,1 0 0,-1 0 1,1 0-1,-1 0 1,1 0-1,-1 1 0,1-1 1,0 0-1,-1 1 0,1-1 1,0 0-1,0 1 0,0-1 1,-1 1-1,1-1 1,0 1-1,0-1 0,0 1 1,0 0-1,0-1 0,1 1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1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12518,'0'0'3041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1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10037,'0'0'531,"5"17"-179,30 99-104,-35-113-289,1 0 0,0 0 0,1 0-1,-1 0 1,0 0 0,1 0 0,-1-1 0,1 1 0,0 0 0,0-1 0,0 1 0,0-1 0,1 0 0,-1 0 0,1 0 0,-1 0 0,1 0 0,0-1-1,-1 1 1,1-1 0,0 1 0,0-1 0,3 1 0,0-1-167,0 0-1,0 0 1,0-1-1,0 0 1,0 0 0,-1 0-1,1-1 1,0 0-1,0 0 1,0 0 0,-1-1-1,7-2 1,30-18-821,-35 18 1084,0 0 1,0 0-1,0 0 0,0 1 1,1 0-1,-1 1 1,1-1-1,0 1 0,14-1 1,-21 4 60,0-1-1,0 1 1,0 0 0,0-1 0,0 1-1,0 0 1,0 0 0,-1 0 0,1 0-1,0 0 1,0 0 0,-1 0 0,1 0-1,-1 0 1,1 0 0,-1 0 0,1 1-1,-1-1 1,1 2 0,2 5 229,0-4-318,1 0 0,-1 0 0,1 0 0,0 0 1,0 0-1,0-1 0,0 1 0,1-1 0,-1 0 0,1 0 1,0-1-1,0 0 0,0 0 0,0 0 0,0 0 1,0-1-1,1 0 0,6 1 0,14 1-67,0-1 0,42-3 0,-30 1 108,111 0 842,-144 0-796,0 0 1,-1 0 0,1 1 0,-1 0-1,1 0 1,-1 0 0,1 0 0,-1 1-1,0-1 1,1 1 0,-1 1-1,0-1 1,0 0 0,-1 1 0,8 6-1,-6-4 72,0 1 0,0 0-1,-1 0 1,1 1 0,-1-1-1,-1 1 1,1 0 0,4 14-1,-2 2 137,0 1 0,-2 1 1,0-1-1,0 50 0,-3-37-284,-2 0-1,-1 0 1,-2 0 0,-2-1 0,-18 65-1,17-80-44,1 1-30,-2 0 0,0 0 0,-1-1 0,-15 24 0,24-45 43,0 0 0,0 0-1,0 0 1,0 1 0,-1-1-1,1 0 1,0 0 0,0 0 0,0 0-1,0 0 1,0 0 0,0 1-1,0-1 1,0 0 0,0 0-1,0 0 1,0 0 0,0 0-1,-1 0 1,1 0 0,0 1-1,0-1 1,0 0 0,0 0-1,0 0 1,0 0 0,-1 0-1,1 0 1,0 0 0,0 0 0,0 0-1,0 0 1,0 0 0,-1 0-1,1 0 1,0 0 0,0 0-1,0 0 1,0 0 0,0 0-1,-1 0 1,1 0 0,0 0-1,0 0 1,0 0 0,0 0-1,0 0 1,-1 0 0,1 0-1,0-1 1,0 1 0,-2-11 103,3-20-15,2 10-65,2 0 0,0 0-1,1 0 1,1 1 0,1 0-1,1 1 1,1-1 0,1 2 0,0 0-1,25-31 1,-3 10 21,1 2 1,2 1-1,63-48 1,-37 38-126,3 4 0,1 2 1,2 3-1,136-52 0,-156 77-2056,-31 11-3072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2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194 600 9540,'0'0'3327,"-5"-16"-2390,-19-53 2,22 66-816,1-1 1,-2 1-1,1 0 1,0-1-1,-1 1 1,1 1 0,-1-1-1,0 0 1,0 0-1,0 1 1,0 0-1,-1 0 1,1 0-1,-1 0 1,1 0-1,-1 1 1,0-1-1,1 1 1,-1 0 0,-5-1-1,6 1-94,0 1 0,0-1 1,0 1-1,0 0 0,0 0 0,0 0 0,0 0 1,0 1-1,0-1 0,0 1 0,0 0 0,0-1 1,1 1-1,-1 1 0,0-1 0,0 0 0,1 1 0,-1-1 1,1 1-1,-1 0 0,1 0 0,0 0 0,-3 2 1,1 3-30,1 0 1,-1 0 0,1 0-1,0 0 1,1 1 0,0-1-1,0 1 1,0-1 0,1 1-1,0 0 1,1 0 0,-1-1-1,2 1 1,-1 0 0,3 10-1,-3-17-18,0 0 0,1 1-1,-1-1 1,1 0 0,0 1 0,-1-1-1,1 0 1,0 0 0,0 0-1,0 1 1,0-1 0,0 0-1,0 0 1,0-1 0,0 1 0,0 0-1,1 0 1,-1 0 0,0-1-1,2 2 1,1-1-48,0 0 1,0 0-1,0 0 0,0-1 1,0 1-1,0-1 0,6 0 0,-2 0-96,0-1 0,0 0-1,0-1 1,0 0-1,0 0 1,0-1 0,11-5-1,-5-1-100,0-1 0,0-1 0,-1 0 0,0-1 0,-1 0 0,0-1 0,-1-1 0,9-15 0,5-9-624,37-77 1,-35 55 566,27-86 0,-43 105 1678,10-62-1,-35 223 2645,6-16-4006,5 122 0,5-199-195,2-1-1,0 0 1,1 0-1,2-1 1,0 0 0,2 0-1,1 0 1,1-2-1,1 1 1,1-1-1,22 31 1,-30-48-71,1 0 0,-1 0 0,1-1 0,0 1 0,1-1 0,12 8 0,-17-12 160,0 0-1,0 0 1,0 0-1,0 0 1,0 0-1,0 0 1,0-1-1,0 1 1,1-1-1,-1 1 1,0-1-1,0 0 1,0 0-1,1 0 1,-1 0-1,0 0 1,0-1-1,0 1 1,1-1-1,-1 1 1,0-1-1,0 0 1,0 0-1,0 0 1,0 0-1,0 0 1,0 0-1,-1-1 1,4-2-1,0-1 83,-1-1 0,0 0 0,0 0 0,-1 0 0,1-1 1,-1 1-1,-1-1 0,1 0 0,-1 0 0,0 1 0,0-10 0,1 1 586,-2 0 1,0 0-1,0 0 1,-4-22-1,3 36-460,0-1-1,-1 1 0,0 0 1,1-1-1,-1 1 1,0 0-1,1 0 0,-1 0 1,0 0-1,0 0 1,0 0-1,0 0 0,0 0 1,0 0-1,0 0 1,-1 1-1,1-1 0,0 0 1,0 1-1,0-1 0,-1 1 1,1-1-1,0 1 1,-1-1-1,1 1 0,-1 0 1,-2 0-1,1-1-58,0 1-1,1 0 0,-1 0 0,0 0 1,0 0-1,0 0 0,0 1 0,0-1 1,0 1-1,0 0 0,0 0 0,0 0 1,-2 1-1,2 1-24,0 0 0,0 0 0,1 0 0,0 0 1,-1 0-1,1 1 0,0-1 0,0 1 0,1-1 0,-1 1 0,1 0 1,0-1-1,-2 9 0,2-7-26,0 1 1,0-1-1,0 1 1,1 0-1,0-1 1,0 1-1,0 0 1,1-1-1,2 10 1,-2-14-71,0 1 1,0 0-1,0-1 1,0 1 0,0-1-1,0 0 1,1 1-1,-1-1 1,1 0-1,-1 0 1,1 0 0,-1 0-1,1 0 1,0 0-1,-1 0 1,1 0-1,0-1 1,0 1 0,0-1-1,0 1 1,-1-1-1,1 0 1,0 0-1,0 0 1,0 0 0,0 0-1,0 0 1,3-1-1,1 1-440,0-1 0,0 0-1,0-1 1,-1 1 0,1-1 0,0 0-1,0 0 1,5-4 0,22-22-2589,-17 3-32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7 5186,'0'0'9071,"2"-7"-8897,-2 7-173,0 0 1,0 0 0,0 0-1,0 0 1,0 1 0,0-1-1,0 0 1,1 0 0,-1 0-1,0 0 1,0 0 0,0 0-1,0 0 1,0 0 0,0 0-1,0 0 1,0 0 0,0 0 0,0 0-1,0 0 1,0 0 0,1 0-1,-1 0 1,0 0 0,0 0-1,0 0 1,-4 52 121,-2 0 1,-2 0-1,-29 95 1,14-59-34,-41 149-57,-44 211 97,102-399-145,5-30-6520,-1-44 4399,-1 0 1,-14-49-1,8 37 1388,2 5-530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3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1 443 1969,'0'0'7150,"1"16"-6267,0-4-707,0 11 37,1-1 0,1 0 1,12 43-1,-13-60-215,-1 0-1,1 1 0,0-1 1,1 0-1,-1 0 0,1 0 1,0-1-1,0 1 0,0 0 1,1-1-1,-1 0 1,1 0-1,0 0 0,1-1 1,-1 1-1,1-1 0,-1 0 1,1 0-1,0 0 0,0-1 1,0 0-1,0 0 0,11 3 1,-11-4-134,0-1 0,0 1 1,0-1-1,0 0 1,0 0-1,1 0 0,-1-1 1,0 0-1,0 0 1,0 0-1,-1 0 0,1-1 1,0 0-1,0 0 1,-1 0-1,1-1 0,5-4 1,-1 0-67,-1-2 0,0 1 0,-1-1 0,0 0 0,0 0 0,10-21 0,9-18 254,-2-2 1,-3-1-1,21-71 1,22-165 4960,-61 263-4162,-1 10 125,-2 23 1826,-4 25-2699,-1-1-1,-2 1 0,-17 49 1,1 1-46,-1 18-349,4-13-917,-50 138-1,68-223 1081,1 0-112,0 0 0,-1 0 0,0 0 1,1-1-1,-1 1 0,-1-1 0,1 1 0,0-1 0,-1 0 0,0 0 0,-3 4 0,6-7 234,-1 0 0,1 0-1,0 1 1,-1-1-1,1 0 1,0 0 0,-1 0-1,1 0 1,0 0-1,-1 1 1,1-1 0,0 0-1,-1 0 1,1 0-1,-1 0 1,1 0 0,0 0-1,-1 0 1,1 0-1,0 0 1,-1-1 0,1 1-1,0 0 1,-1 0-1,1 0 1,0 0 0,-1 0-1,1-1 1,0 1-1,-1 0 1,1 0 0,0-1-1,0 1 1,-1 0-1,1 0 1,0-1 0,0 1-1,-1 0 1,1-1 0,0 1-1,0 0 1,0 0-1,0-1 1,-6-19 191,1-11 141,2-1 1,1 0-1,1 0 1,6-48-1,-4 75-305,-1-1 0,2 1 0,-1 0 1,0-1-1,1 1 0,0 0 0,0 0 0,1 0 0,0 0 0,-1 1 0,2-1 0,-1 1 0,0-1 0,1 1 0,0 0 0,0 1 0,0-1 0,0 1 0,1-1 0,-1 1 0,1 1 0,0-1 0,0 0 0,0 1 0,0 0 0,0 1 0,0-1 0,1 1 0,-1 0 0,6-1 0,2 1 5,1 0-1,-1 1 0,0 0 0,1 1 0,-1 0 0,0 1 0,0 1 0,0 0 0,0 0 0,0 2 0,18 8 0,54 32 154,-47-23-125,1-2-1,80 29 1,-144-49 3980,13 1-4718,18-1-950,-3-1 1520,0 1 0,0 0 0,1 0 0,-1 0-1,0 1 1,0-1 0,0 1 0,1 0 0,-1 0 0,0 0 0,0 0 0,0 0-1,0 1 1,-1-1 0,1 1 0,0 0 0,-1 0 0,1 0 0,-1 0 0,1 0-1,-1 0 1,0 1 0,0-1 0,0 1 0,0 0 0,-1 0 0,1-1 0,-1 1-1,1 0 1,-1 0 0,0 0 0,1 5 0,-1 18 292,0 0 1,-2 1-1,-1-1 1,-1 1-1,-1-1 1,-15 50-1,6-21 849,11-47-825,0-1-8,1 0 0,0 0 1,0 0-1,0 0 0,1 8 0,0-14-178,0 1 0,0-1 0,0 0 0,1 1 0,-1-1 0,0 0 0,1 1 0,-1-1 0,1 0 0,0 1-1,-1-1 1,1 0 0,0 0 0,0 0 0,0 0 0,-1 0 0,1 0 0,0 0 0,1 0 0,-1 0 0,0 0 0,0 0 0,0-1-1,0 1 1,1 0 0,-1-1 0,0 1 0,1-1 0,-1 0 0,0 1 0,3-1 0,0 1-117,0 0 0,1-1 0,-1 0-1,1 0 1,-1 0 0,0 0 0,1-1 0,-1 0 0,1 0 0,-1 0 0,0 0-1,0 0 1,0-1 0,0 0 0,0 0 0,0 0 0,6-5 0,25-24-4925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5:35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476 74 8148,'0'0'6408,"-17"-8"-5818,-9-5-390,5 1 172,-44-15 0,54 23-313,1 2 0,-1-1 0,0 1 0,1 1 0,-1 0 0,0 1 0,0 0 0,0 0 0,0 1 0,0 1 0,0 0 0,1 0 0,-1 1 1,-11 5-1,9-3-56,-1 1 1,1 0-1,0 1 1,1 1-1,-1 0 1,2 1-1,-1 0 0,1 1 1,-18 19-1,25-24-6,1-1 0,0 1 0,0 0 0,0-1 0,0 1-1,1 1 1,-1-1 0,2 0 0,-1 1 0,0-1 0,1 1-1,0-1 1,0 1 0,1 0 0,-1 6 0,2-10-3,-1-1 0,0 1 0,1 0 0,-1 0 0,1-1 0,-1 1 0,1 0 0,0-1 0,0 1 0,0-1 0,0 1 0,0-1 0,0 1 0,0-1 0,0 0 0,1 0 0,-1 1 0,1-1 0,-1 0 0,0 0 0,1 0 0,0 0 0,-1-1 0,1 1 0,0 0 0,-1-1 1,1 1-1,0-1 0,-1 1 0,1-1 0,2 0 0,10 2-36,0 0 1,-1-1 0,17-2 0,-18 1-17,5 0 44,1-1 0,-1-2 0,1 1-1,-1-2 1,0 0 0,31-13 0,0-5 73,45-28 0,-81 44-35,-12 7 18,1 1 1,0-1-1,0 1 0,0 0 0,-1-1 1,1 1-1,-1 0 0,0-1 1,1 1-1,-1 0 0,0-1 0,0 1 1,0 0-1,0 0 0,-1 3 1,2 4 8,0-2-58,0-1-1,0 1 1,1-1-1,-1 1 1,2-1-1,-1 0 1,1 1-1,0-1 1,0-1-1,0 1 1,1 0-1,0-1 1,0 0-1,1 1 1,-1-2-1,1 1 1,0-1-1,0 1 1,1-1-1,-1-1 1,1 1 0,0-1-1,0 0 1,0 0-1,1-1 1,-1 0-1,0 0 1,1 0-1,-1-1 1,9 1-1,-1 0-532,24 1-844,-13-9-4301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6:51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4 5891,'0'0'4754,"-17"-1"-2815,-51 0-375,48-1 298,22 2-1358,1 0-495,-1 1 1,1-1-1,-1 1 0,1-1 0,-1 1 0,1 0 0,-1 0 0,0 0 1,1 0-1,-1 1 0,0-1 0,4 3 0,7 5 16,26 12 143,1-2 0,1-1-1,1-3 1,0-1 0,1-2 0,65 10-1,10-7 53,142 1 0,-61-13-364,-118-5-2275,-64 1-1151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6:51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442 16 6515,'0'0'8497,"-9"-4"-8246,9 4-250,-4-2 10,-1 1 0,1-1 0,0 1 0,-1-1 0,0 1 0,1 0-1,-1 1 1,1-1 0,-1 1 0,0 0 0,1 0 0,-1 1 0,0-1 0,1 1 0,-1 0 0,-6 2 0,-14 7 0,-133 56 48,137-56-14,0 1 0,1 1-1,0 1 1,2 1 0,-21 18 0,36-29-48,1-1 0,0 0 0,0 1 0,0 0 0,0-1 0,0 1 1,0 0-1,0 0 0,1 0 0,0 0 0,0 0 0,0 0 0,0 1 1,0-1-1,0 0 0,1 1 0,-1-1 0,1 0 0,0 1 0,1 5 1,0-5-3,0 0 1,0-1 0,1 1-1,-1 0 1,1 0 0,0-1-1,0 1 1,0-1 0,0 0-1,1 0 1,-1 1 0,1-2-1,0 1 1,0 0 0,0 0-1,5 2 1,17 11 61,0-1-1,1-2 1,40 15 0,88 23-2151,-105-36-1110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06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1145 768,'1'0'9998,"7"-8"-9956,22-61 270,-8 15-255,2 2 1,2 0-1,63-90 0,-8 36 1178,160-162 1,171-83 917,-407 346-2151,0 1 0,0 0 1,0 0-1,1 1 0,-1-1 1,1 1-1,0 1 0,0-1 1,0 1-1,0 0 0,1 0 1,-1 1-1,0-1 0,1 2 1,9-1-1,-15 2-93,0 0 0,-1 0 0,1 0 0,0 0 0,-1 0 0,1 0 0,0 0 0,-1 0 0,0 1 0,1-1 0,-1 0 0,0 0 0,1 1 0,-1-1 0,0 0 0,0 0 0,0 1 0,0-1 0,0 0 0,-1 1 0,1-1 0,-1 1 0,1 1-372,-2 19-3267,-9 2-2584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07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6435,'0'0'3508,"-1"15"-3294,-5 49-144,-11 174 660,17-235-733,0-1-1,0 0 0,0 1 1,0-1-1,0 0 1,0 1-1,1-1 1,-1 0-1,1 0 1,0 1-1,0-1 1,0 0-1,0 0 1,0 0-1,0 0 1,0 0-1,1 0 1,-1 0-1,1-1 1,0 1-1,-1 0 1,3 1-1,-1-2 6,0 0 0,0 1 0,0-2 0,0 1-1,0 0 1,0 0 0,0-1 0,0 0 0,0 1-1,0-1 1,0-1 0,0 1 0,0 0 0,5-2 0,5-1 44,0-1 1,-1 0-1,1-1 1,-1-1-1,0 0 1,17-11-1,56-47 366,-48 35-1340,2 1 0,50-27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12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0 213 3650,'0'0'5223,"32"2"-2899,-23 0-2099,1-1 0,-1 0-1,0 0 1,0-1 0,0 0 0,1-1 0,-1 0-1,0 0 1,0-1 0,0 0 0,12-5-1,-8 5-194,-1 0 0,0 0 0,1 2 0,-1-1 0,1 1 0,-1 1 0,0 0 0,22 6 0,-8-4 71,0-1 1,0 0-1,37-4 1,-6 0 84,-37 3-100,0-2 0,0-1 0,23-4 0,29-14 308,70-18-246,-104 30-117,12-3-21,1 2 0,101-5 0,186 1 62,9-22 0,-188 11 118,21-6 341,-100 29 44,-61 1-5321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12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 5378,'0'0'4587,"5"-1"-3982,-2 1-502,1 0-1,-1 0 1,1 0-1,-1 1 1,0-1-1,1 1 1,-1 0 0,0 0-1,1 0 1,-1 0-1,0 1 1,0-1-1,4 4 1,1 0 48,-1 0 0,0 1 0,-1 0 0,0 0 0,7 8-1,-1 3 83,1 0-1,-2 1 1,18 37-1,-26-48-174,0 0-1,-1 0 1,0 0-1,0 1 1,0-1-1,-1 0 1,-1 1-1,1 8 1,-1-15-16,0 0 1,-1 0-1,1 1 1,-1-1-1,1 0 1,-1 0-1,1 0 1,-1 0 0,0 1-1,1-1 1,-1 0-1,0 0 1,0-1-1,0 1 1,0 0-1,0 0 1,0 0 0,-2 1-1,-24 13 253,19-11-254,-24 12 161,-49 15 1,60-24-192,20-7-20,1 0-1,-1 1 1,0-1 0,1 0-1,-1 0 1,0 0-1,1 1 1,-1-1-1,1 0 1,-1 1 0,0-1-1,1 1 1,-1-1-1,1 0 1,-1 1-1,1-1 1,-1 1-1,1 0 1,0-1 0,-1 1-1,1-1 1,0 1-1,-1-1 1,1 1-1,-1 1 1,1 8-3430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32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404 78 6755,'0'0'2911,"-16"-10"-2180,-3-2-460,12 6-104,-2 0-1,1 1 1,0 0-1,-1 0 1,0 1-1,0 0 1,-1 1 0,1 0-1,-16-3 1,2 3 179,-1 0 1,1 1 0,0 1 0,-38 4 0,59-3-340,0 1 0,0 0 0,0 0 0,0 0 1,0 0-1,0 0 0,0 0 0,0 0 0,0 0 0,1 1 0,-1-1 1,0 1-1,1 0 0,0-1 0,-1 1 0,1 0 0,0 0 0,0-1 1,0 1-1,0 0 0,0 0 0,0 0 0,1 1 0,-1-1 1,0 0-1,1 0 0,0 0 0,0 0 0,0 0 0,0 1 0,0 2 1,0 4-22,0 1 1,1-1 0,0 1 0,0-1-1,1 0 1,4 12 0,14 25 6,-16-38-6,1 0 1,-1 1-1,-1 0 1,1 0-1,-2 0 0,1 0 1,-1 0-1,-1 1 1,1-1-1,-1 1 1,-1 15-1,-1-25 10,1 1-1,-1 0 0,1 0 0,-1 0 0,0-1 0,1 1 0,-1 0 0,0-1 1,1 1-1,-1-1 0,0 1 0,0-1 0,0 1 0,0-1 0,1 0 1,-1 1-1,0-1 0,0 0 0,0 0 0,0 1 0,0-1 0,0 0 0,0 0 1,-1 0-1,-30 0-2,25 0-9,1 0-51,-1 0 1,0 0-1,0-1 1,1 0-1,-1-1 0,-9-2 1,14 3-90,1 1-1,0-1 1,0 1 0,0-1 0,0 1 0,0-1-1,0 0 1,0 0 0,0 1 0,0-1 0,0 0-1,1 0 1,-1 0 0,0 0 0,1 0 0,-1 0-1,0 0 1,1 0 0,-1-1 0,1 1 0,0 0-1,-1 0 1,1 0 0,0 0 0,0-1 0,-1 1-1,1 0 1,0 0 0,0-1 0,0 1 0,1 0-1,-1 0 1,0 0 0,0-1 0,1 1-1,-1 0 1,1 0 0,-1 0 0,1 0 0,-1 0-1,1 0 1,0-1 0,-1 2 0,2-2 0,9-9-3386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7:33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291 1 9812,'0'0'4173,"-14"24"-4002,2-5-146,-86 159 171,74-127-401,3 2-1,2 0 1,2 1 0,2 1-1,-8 68 1,22-111-466,1-10 344,0 0 0,0 0 0,0 0 0,-1 0 0,1 0 0,-1 0 0,1 0 0,-1 0 0,0 0 1,1 0-1,-1 0 0,0 0 0,-2 2 0,3-4 250,0 0 0,-1 0-1,1 0 1,0 0 0,0 0 0,-1 0-1,1 0 1,0 0 0,0 0 0,-1 0-1,1 0 1,0-1 0,0 1 0,-1 0 0,1 0-1,0 0 1,0 0 0,0 0 0,-1 0-1,1-1 1,0 1 0,0 0 0,0 0 0,-1 0-1,1-1 1,0 1 0,0 0 0,0 0-1,0 0 1,0-1 0,0 1 0,-1 0 0,1 0-1,0-1 1,0 1 0,0 0 0,0 0-1,0-1 1,0 1 0,0 0 0,0 0-1,0-1 1,0 1 0,-4-18 49,-7-42 1278,4-1-1,-1-80 1,8 139-1237,0 1 1,0 0-1,0-1 1,1 1-1,-1-1 1,1 1-1,-1 0 0,1-1 1,-1 1-1,1 0 1,-1 0-1,1 0 1,0-1-1,0 1 1,0 0-1,0 0 1,0 0-1,0 0 1,0 0-1,0 0 1,0 1-1,0-1 0,1 0 1,-1 1-1,0-1 1,0 0-1,1 1 1,-1 0-1,0-1 1,1 1-1,-1 0 1,1 0-1,1-1 1,7 0-32,1 1 0,0 0 0,16 1 1,-10 1 59,104 12 176,-5 0-281,-99-14-1,-13 0-114,0 0 0,0 0 0,1 0 0,-1 1-1,0-1 1,0 1 0,6 2 0,-9-3 146,0 1 1,0 0-1,0-1 0,0 1 0,0 0 0,-1 0 0,1 0 0,0-1 1,-1 1-1,1 0 0,0 0 0,-1 0 0,1 0 0,-1 0 0,0 0 1,1 0-1,-1 0 0,0 0 0,1 1 0,-1-1 0,0 0 0,0 0 1,0 0-1,0 0 0,0 0 0,0 0 0,0 0 0,-1 1 0,1-1 1,0 0-1,-1 0 0,1 0 0,-1 1 0,-4 11 105,0 0 0,0-1 0,-1 0 0,-9 14-1,9-17 31,0 0 0,1 1-1,0 0 1,1 0 0,0 0 0,0 1-1,1-1 1,-2 14 0,4-22-99,1 0 1,0 0-1,-1 0 1,1 0-1,0 0 1,0 0-1,0 0 1,0 0-1,1 0 1,-1 0-1,1 0 1,-1 0-1,1 0 1,0 0-1,-1 0 1,1 0-1,0 0 1,0-1-1,2 4 1,0-4-6,-1 0 0,1 0 1,-1 0-1,1 0 1,-1 0-1,1-1 0,-1 1 1,1-1-1,0 0 1,-1 0-1,1 0 0,0 0 1,-1 0-1,1 0 0,3-2 1,3 0 6,0 0 0,0-1 0,-1 0 0,1 0 0,-1-1 0,0 0 0,0-1 0,0 0 0,-1 0 0,0-1 0,0 1 0,0-1 0,0-1 0,-1 0 0,0 0-1,-1 0 1,0 0 0,0-1 0,0 0 0,-1 0 0,0 0 0,0-1 0,-1 1 0,-1-1 0,1 0 0,-1 1 0,-1-1 0,2-12 0,-3 19 110,-1 0 0,1 0 0,0 0 0,0 0 0,-1 0 0,1 0-1,-1 1 1,0-1 0,0 0 0,1 0 0,-1 0 0,0 0 0,-1 1 0,1-1 0,0 0 0,0 1-1,-1-1 1,-2-1 0,0 0 196,0 0-1,0 1 1,0-1 0,0 1-1,-1 0 1,1 1-1,-9-3 1,-35-4 679,11 7-3294,59 2 1236,1 1 0,-1 1 0,0 1 0,0 0 0,-1 2 0,23 9 1,-11-2 1950,0 2 1,-1 1 0,36 26-1,-60-37-837,0-1-1,-1 2 0,0-1 0,0 1 0,0 0 1,-1 1-1,0-1 0,0 1 0,-1 1 0,0-1 1,0 1-1,0 0 0,-1 0 0,-1 0 0,1 0 1,-1 1-1,-1-1 0,1 1 0,-2 0 0,1 0 1,0 10-1,-2 2 6,-1-1-1,-1 1 1,0-1 0,-2 0 0,0 0-1,-9 26 1,-6 3 60,-30 57 1,37-81-153,-39 88-438,50-111 6,1-8-67,1-23 506,2-1-1,1 1 1,2 0-1,12-42 1,51-115 245,-56 154-50,1 0-1,2 1 0,1 1 0,26-33 1,-37 55-91,0 0 0,1 0 0,0 0 0,0 1 0,1 1 1,-1-1-1,2 1 0,-1 0 0,1 1 0,0 0 0,0 0 1,0 1-1,1 0 0,-1 1 0,1 0 0,0 0 0,0 1 1,17-1-1,-27 3-70,7-1 89,-1 1 0,1-1 0,-1 1 0,1 0 0,0 1 0,-1 0 0,1 0 0,-1 0 0,1 1 0,-1 0 0,0 0 0,0 1 0,0 0-1,0 0 1,7 4 0,-2 1 88,-1 1-1,0-1 0,-1 2 0,0-1 1,0 1-1,-1 1 0,0-1 0,11 22 1,-18-31-116,-1 1 0,1-1 0,-1 0 0,1 1 0,-1-1 0,0 0 0,1 1 0,-1-1 0,0 1 0,0-1 0,0 1 0,0-1 0,0 0 0,-1 1 0,1-1 0,0 1 0,0-1 0,-1 0 0,1 1 0,-1-1 0,0 0 0,1 1 0,-1-1 0,0 0 0,0 0 0,0 0 0,1 0 0,-1 0 0,0 0 0,-1 0 0,1 0 0,0 0 0,0 0 0,0 0 0,0-1 0,-1 1 0,1 0 0,0-1 0,-3 1 0,-6 2 153,1 0-1,-1-1 1,0 0 0,-16 0-1,19-1-160,6-1-48,-110 5 608,103-5-685,-1 0 0,0-1 0,0 0-1,1 0 1,-1-1 0,1 0 0,0-1 0,-1 0-1,1 0 1,-7-5 0,6 0-2504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6:37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6259,'0'0'3775,"1"1"-3466,12 0-278,0 1-1,0-2 0,0 0 0,0 0 0,24-5 0,-6 1 24,431-27 999,-288 22-921,-149 7-254,63-5 147,-83 6-352,0 1 0,1-1 0,-1-1 0,0 1 0,0-1 0,0 0 0,-1 0 0,1 0-1,0-1 1,-1 0 0,0 0 0,8-6 0,-9-1-2349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19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6771,'0'0'2884,"-2"22"-2153,-1-2-545,-2 18 485,2 0 1,1 1-1,6 69 0,-2-96-501,0 0-1,1 0 1,0 0-1,0-1 1,2 1-1,-1-1 0,11 18 1,-11-23-130,0 0-1,0-1 1,1 0-1,-1 0 1,1 0 0,0 0-1,1-1 1,-1 0 0,1 0-1,-1 0 1,1-1-1,1 0 1,-1 0 0,0 0-1,7 1 1,1-1-4,0 0 0,0-1 0,0-1-1,0 0 1,0-1 0,0 0 0,0-2 0,0 1 0,0-2-1,-1 0 1,1 0 0,0-1 0,-1-1 0,0 0 0,0-1 0,13-8-1,-4 1-510,-1-1 0,0-1 0,-1 0 0,-1-2 0,0 0 0,-1-1 0,-1-1 0,15-23 0,-22 30-640,10-22-1315,-15 4-2530,-5 14 2492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3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4066,'0'0'6376,"9"1"-2580,29 4-3230,-20-3-439,0 0-1,0 1 1,-1 1-1,34 11 0,-33-9 0,1-1-1,0 0 1,31 3-1,100 11 714,-97-11-381,34 11 33,-61-12-340,1-1 1,-1-2-1,39 2 0,-36-4 21,53 9-1,-53-6-125,54 3 0,283 0 141,-64-9 127,-315 1 375,-167-1-684,1-8 0,-281-50 1,280 7 47,92 23-37,74 27-157,28 2-35,115 10 77,5 1 102,66-11-1084,-726 25 1327,479-16-230,105-5-102,-1-3 1,61-7-1,115-23-79,-207 24-250,-44 5 296,-12 1 200,-73 4 134,-128 23 0,134-15 211,82-10-348,24-4-259,15 0 113,30 1 49,347-9-2,-275 5-1433,-442 20 1815,169-6 479,127-8-795,45 1-208,487 2 203,-288-7-552,-215 1 412,1 1-284,-23 7 247,-35 9 185,0-3 1,-57 10 0,-107 7 44,204-29-82,-309 23 1032,339-26-1071,-1-2 0,1-1 0,-1 0 0,27-12 0,10-1 27,145-41 6,2 10 1,228-25-1,-664 78 561,-73 31-515,52-4 159,231-28-222,40 1-245,463 7 230,-304-13-53,-104 2-227,-212 0 503,-460-6-72,552 3-12,32 1-116,27 1-253,266 6 195,-191 0-10,106 22 0,-175-23-24,-20-4 97,1 0 0,0 0 0,0 0 0,0 0 1,0 0-1,-1 1 0,1-1 0,0 0 0,0 0 0,0 0 0,0 0 0,0 0 0,-1 1 0,1-1 0,0 0 0,0 0 0,0 0 0,0 0 0,0 1 0,0-1 0,0 0 0,0 0 0,0 0 0,0 1 0,0-1 0,0 0 0,0 0 0,0 0 0,0 1 0,0-1 0,0 0 0,0 0 0,0 0 0,0 1 0,0-1 0,0 0 0,0 0 0,0 0 0,0 1 0,0-1 0,0 0 1,0 0-1,1 0 0,-1 0 0,0 1 0,0-1 0,0 0 0,1 0 0,-2 0-1,-113 13 34,-1-5 0,-141-8 1,103-2 1,14-6 263,124 5-262,31 2-256,475 1-1699,-535-2 2290,-65-13 0,53 7-217,-30-1 24,40 5 288,-49-11 0,82 12-1836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5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3346,'0'0'352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6.2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2017,'0'0'848,"0"83"-3265,0-81 1969</inkml:trace>
  <inkml:trace contextRef="#ctx0" brushRef="#br0" timeOffset="1">2 272 1553,'0'0'560,"-2"99"-704,2-82-1457,0 2 1233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6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1 608,'0'0'2529,"0"102"-2368,0-79-161,0 3-65,0 3-383,0-2 0,0 0 64,0-3-208,0-2-225,0-3 417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6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1713,'0'0'1427,"0"15"-1232,0 119-1318,9-8 1072,-7-101 673,-3 36 0,0-43-648,1 1 0,0-1 1,2 0-1,4 24 0,0-12-541,-1 1-1,1 62 1,-6-74-1007</inkml:trace>
  <inkml:trace contextRef="#ctx0" brushRef="#br0" timeOffset="1">34 782 464,'0'0'689,"2"92"-1842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07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0 416,'0'0'1470,"0"16"-1411,2 122 72,-3-106 559,0-18-336,0 0 0,2 0-1,-1 0 1,2 0 0,0 0 0,5 19-1,-6-28-132,0 1-1,0-1 1,-1 1-1,0 0 0,0-1 1,-1 11-1,-1 6 4,2 64-1847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32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 10005,'0'0'1173,"3"24"-1117,3 35 68,-3 0 0,-7 108-1,-35 15 91,24-120-1231,-12 88 1,29-171-6278,9-56 7515,-10 73-257,3-13 608,1 1-1,0 0 0,1-1 0,10-18 1,-13 31-353,-1 0 0,1 0 0,0 0 0,0 0 0,0 0 0,1 1 0,0-1 0,-1 1 0,1 0 0,0 0 0,0 1 0,1-1 0,-1 1 0,1 0 0,-1 0 0,1 0 0,-1 1 0,1-1 0,7 0 0,21-1 278,0 1 0,45 3 0,-39 1-2004,43-5 0,-77 2 1234,0 0 0,0 0 0,0-1 0,0 0 0,-1 0 0,1 0 0,-1 0 0,1-1 0,-1 1 0,0-1 0,0-1 0,0 1 1,0 0-1,-1-1 0,1 0 0,-1 0 0,0 0 0,0 0 0,-1 0 0,4-7 0,3-8-360,0 0 1,-2-1-1,8-28 0,-7 15 1064,-1 0 1,4-60-1,-8-15 11644,-4 121-11200,-3 27-753,-16 66 0,3-20-113,4 20-143,0 181-1,12-280 67,1 0 1,1 0-1,-1 0 1,1 0-1,0 0 1,1 0-1,3 9 1,-4-14-4,0 0 1,0 1 0,1-1 0,-1 0 0,1-1 0,-1 1 0,1 0 0,0 0 0,0-1 0,0 1 0,0-1 0,0 0-1,0 1 1,0-1 0,0 0 0,0 0 0,1 0 0,-1-1 0,0 1 0,1 0 0,-1-1 0,0 0 0,4 1 0,2-1-199,0 1 0,0-1 1,0-1-1,0 1 0,0-1 1,0-1-1,-1 1 0,1-1 1,-1-1-1,1 1 0,-1-1 1,0-1-1,0 1 0,0-1 1,9-7-1,4-5-468,-1-1 0,-1-1 1,24-29-1,-32 34 432,9-10-363,-15 16 442,1 0 0,0 1 0,0 0 0,0 0 1,1 0-1,0 1 0,0 0 0,1 0 1,10-6-1,-17 11 319,0 0 0,1 0 1,-1 0-1,3 2 1120,-3-2-1120,0 0 0,0 1 1,0-1-1,0 0 0,0 0 0,1 1 1,-1-1-1,0 0 0,0 0 1,0 1-1,0-1 0,0 0 0,0 0 1,0 1-1,0-1 0,0 0 1,0 0-1,0 1 0,0-1 0,0 0 1,0 1-1,0 16 724,0-12-494,-2 181 1206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33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8676,'0'0'5843,"2"-37"-8324,2 61-1265,0 5-4546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33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1 467 11125,'0'0'843,"5"19"-819,2 9-17,20 63-67,-26-89-31,-1 0 0,1 0 0,-1 0 0,1-1 0,0 1 0,0 0 0,0-1 0,0 1 0,0 0 0,0-1 0,0 1 0,0-1 0,1 0 0,-1 1 0,0-1 0,1 0 0,-1 0 0,1 0-1,0 0 1,-1 0 0,1 0 0,0 0 0,-1-1 0,1 1 0,0-1 0,0 1 0,0-1 0,0 0 0,-1 1 0,1-1 0,0 0 0,0 0 0,0 0 0,0-1 0,0 1 0,0 0 0,-1-1 0,1 1 0,0-1 0,0 0 0,0 1 0,-1-1 0,1 0 0,-1 0 0,1 0 0,0 0 0,-1 0 0,0-1 0,1 1 0,-1 0 0,2-3 0,43-51 214,-35 38 59,2 1 0,0 1 0,1 0 0,0 1 0,1 0 0,1 1 0,22-14 0,-35 25-147,-1 1 0,1 0-1,-1 0 1,1 0 0,-1 0-1,1 0 1,0 1 0,-1-1-1,1 1 1,0-1 0,0 1-1,-1 0 1,6 1 0,-6-1-16,-1 1 1,1-1 0,0 1 0,-1 0 0,1 0 0,-1 0 0,1 0 0,-1 0 0,1 0 0,-1 0 0,0 0 0,0 1 0,0-1 0,1 0 0,-1 1 0,0-1 0,-1 1 0,1-1 0,0 1 0,0-1 0,-1 1 0,2 2 0,14 54 334,-14-47-338,0 0-1,1 0 0,0 0 1,1-1-1,0 1 0,1-1 0,0 0 1,0 0-1,1-1 0,13 16 1,-18-23-29,1 0 0,0-1 0,-1 1 0,1 0 1,0-1-1,0 0 0,0 1 0,0-1 0,0 0 1,0 0-1,1 0 0,-1 0 0,0-1 0,0 1 1,1 0-1,-1-1 0,0 0 0,1 1 0,-1-1 0,1 0 1,-1 0-1,0-1 0,1 1 0,-1 0 0,0-1 1,1 1-1,-1-1 0,0 0 0,1 0 0,-1 0 1,0 0-1,0 0 0,0 0 0,3-3 0,1-2-71,1 0 0,-1 0 0,0-1 0,-1 1-1,0-2 1,0 1 0,0 0 0,4-10 0,25-58-313,38-115 0,5-85 3549,-68 233 1776,-12 104-4146,-12 69 0,-1 11-801,11-24-7,-9 86-3734,14-200 3350,0-1 0,-1 1-1,0-1 1,1 1 0,-1-1 0,0 0 0,-1 1 0,1-1 0,-1 0 0,1 0 0,-4 4-1,5-7 356,0 1-1,-1-1 0,1 0 0,0 0 1,-1 0-1,1 1 0,0-1 0,-1 0 0,1 0 1,0 0-1,-1 0 0,1 0 0,0 0 1,-1 0-1,1 1 0,0-1 0,-1 0 0,1 0 1,-1 0-1,1-1 0,0 1 0,-1 0 1,1 0-1,0 0 0,-1 0 0,1 0 0,0 0 1,-1 0-1,1-1 0,0 1 0,-1 0 1,1 0-1,0 0 0,-1-1 0,-14-23 340,5-2 506,1-1-1,1 0 1,2 0 0,0-1 0,2 0-1,1 0 1,1-39 0,2 64-718,0-1 0,1 1 1,-1-1-1,1 1 1,0 0-1,0-1 0,0 1 1,1 0-1,-1 0 1,1 0-1,-1 0 0,1 0 1,0 0-1,0 0 1,3-2-1,0 0-18,0 1 0,0-1 0,1 1-1,-1 1 1,1-1 0,0 1 0,8-4 0,6 0-16,0 1 0,0 1 0,0 0 0,24-1 0,76-2-218,-66 8-3310,-41 0 1950,7 0-6720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8:3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195 147 4402,'0'0'11080,"-7"-9"-10026,4 6-908,-22-23 272,24 25-397,0 1 0,0-1 0,0 0 0,0 0 0,-1 1 1,1-1-1,0 0 0,0 1 0,-1-1 0,1 1 0,-1 0 0,1-1 0,0 1 0,-1 0 0,1 0 0,-1 0 1,1 0-1,0 0 0,-1 0 0,1 1 0,-1-1 0,1 0 0,0 1 0,-1-1 0,1 1 0,-2 0 0,-5 5-10,1 0-1,-1 0 0,2 1 0,-1 0 0,1 0 0,0 1 1,0 0-1,1 0 0,-5 9 0,0 2 9,1 0 1,1 0-1,-7 24 0,12-30-28,0 0 0,1 0 0,0 1 0,1 18 0,1-30-12,0 0 0,0-1 1,0 1-1,0-1 0,1 1 1,-1 0-1,1-1 0,-1 1 0,1-1 1,0 1-1,0-1 0,-1 1 1,1-1-1,0 0 0,0 1 0,0-1 1,1 0-1,-1 0 0,0 1 1,0-1-1,1 0 0,-1 0 1,0-1-1,1 1 0,-1 0 0,1 0 1,-1-1-1,1 1 0,-1-1 1,1 1-1,0-1 0,-1 0 0,1 1 1,1-1-1,3 0-71,0 1 0,0-1 0,0-1 0,0 1-1,-1-1 1,1 0 0,0 0 0,0-1 0,7-2 0,-2-2 11,0 0 0,0-1 1,-1 0-1,0-1 0,0 0 1,0 0-1,-1-1 0,14-17 1,-11 11 21,-1 0 1,0-1-1,-1-1 0,-1 1 1,9-23-1,-16 33 140,0 1 1,0-1-1,0-1 0,-1 1 0,0 0 1,0 0-1,-1 0 0,0-1 1,0 1-1,0 0 0,-1 0 1,0-1-1,0 1 0,0 0 0,-1 0 1,0 0-1,0 0 0,-4-7 1,1 6 201,3 5-187,0-1 0,0 1-1,0-1 1,0 0 0,0 1-1,1-1 1,-1 0 0,1 0-1,0 0 1,0 0 0,0-1-1,0 1 1,0 0-1,1 0 1,-1-4 0,2 6-95,-1 0 1,1 0-1,-1 0 0,1 1 1,-1-1-1,1 0 0,0 0 1,0 1-1,-1-1 0,1 1 1,0-1-1,0 1 1,-1-1-1,1 1 0,0-1 1,0 1-1,0 0 0,0-1 1,0 1-1,0 0 0,0 0 1,0 0-1,0 0 1,1 0-1,30-2 7,-27 1-13,12 1-3,-6-1-15,0 1 1,0 0-1,14 3 1,-22-3 18,0 1-1,1 0 1,-1 0 0,0 0-1,1 1 1,-1-1 0,0 1 0,0 0-1,0 0 1,0 0 0,-1 0-1,1 0 1,0 0 0,2 4-1,5 9-80,0 0-1,0 1 0,-2 0 0,0 1 0,-1 0 0,-1 0 1,6 22-1,-6-18-205,1 1-1,2-1 1,19 37 0,-27-55 48,1-1 0,-1 1 0,1-1 0,-1 0 0,1 0 0,0 0 0,0 0 0,0 0 0,0 0 0,0 0 0,0 0 0,1-1 0,-1 1 0,0-1 0,1 0 0,-1 0 0,1 0 0,-1 0 0,1 0 0,0 0 0,0-1 0,-1 1 0,1-1 0,0 0 0,0 0 0,-1 0 0,1 0 0,5-1 0,1-2-44,0-1-1,0 0 1,0 0-1,-1 0 1,1-1 0,11-10-1,-15 12 706,-4 2-190,1 0 1,0-1-1,-1 1 1,1 0-1,0 0 1,0 1-1,0-1 1,-1 0 0,1 1-1,0-1 1,0 1-1,0-1 1,0 1-1,0 0 1,1 0-1,-1 0 1,0 0 0,0 0-1,0 0 1,0 1-1,0-1 1,0 1-1,3 1 1,-2 0-100,0 0-1,0 0 1,0 0 0,0 1-1,0 0 1,-1-1-1,0 1 1,1 0 0,-1 0-1,0 0 1,0 0 0,1 4-1,4 8-207,-2 0-1,0 0 1,0 1-1,3 24 1,-6-14-3808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24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4859 8436,'-19'8'400,"-61"25"-280,71-30-91,-7 2 59,15-5-85,1 0 1,0 0-1,0 0 1,-1-1-1,1 1 1,0 0-1,0 0 1,0 0-1,-1-1 1,1 1-1,0 0 1,0 0-1,0-1 1,-1 1-1,1 0 0,0 0 1,0-1-1,0 1 1,0 0-1,0-1 1,0 1-1,0 0 1,0 0-1,0-1 1,0 1-1,0 0 1,0-1-1,0 1 1,0 0-1,0 0 0,0-1 1,0 1-1,0-1 1,2-22 51,0 0-1,2 0 1,0 1 0,2-1-1,1 1 1,0 0 0,1 1-1,18-31 1,11-16-48,58-77 1,-30 59 32,3 2 0,139-129 0,185-119 272,-383 325-295,285-216 334,-230 181-313,0 2 0,127-57 1,-157 84-21,0 2 0,1 1 0,0 1 0,0 2 0,1 2 0,0 1-1,0 2 1,0 1 0,0 2 0,38 6 0,-57-4 9,0 1 0,-1 0 1,1 1-1,-1 1 0,0 1 0,-1 0 0,0 1 0,0 1 0,0 0 0,-1 1 0,-1 0 0,1 1 0,-2 1 1,1 0-1,-2 0 0,0 2 0,0-1 0,-1 1 0,-1 1 0,-1-1 0,0 2 0,0-1 0,-2 1 0,0 0 1,7 30-1,-3 4 253,-1 2-1,3 93 1,-16 108 164,-3-152-326,-5-1 1,-28 114-1,-70 193-6,-105 209 104,18-59 93,19 132 584,144-502-655,-16 330 0,50-135-123,2-342-108,2 0 0,1 0 1,14 53-1,-15-79-13,0 0 1,1 0-1,1 0 0,0-1 0,1 1 0,0-2 1,1 1-1,1-1 0,0 0 0,0-1 0,22 21 1,-24-27-14,0-1 1,0 1 0,0-1-1,0 0 1,0-1 0,1 1-1,0-1 1,0-1 0,0 0-1,0 0 1,0 0-1,0-1 1,0 0 0,1-1-1,-1 0 1,9-1 0,-5-1-1,-1 0 1,1 0-1,0-1 1,-1-1-1,0 0 1,0 0 0,0-1-1,-1-1 1,1 1-1,16-14 1,4-6 26,-1-2 0,-1-1-1,-2-2 1,30-40 0,86-144 3,121-257 49,-25-14-27,176-327-56,-360 721 62,4 2 1,131-151 0,-145 192-20,2 1 0,2 3 0,1 2 1,3 3-1,107-62 0,-138 89-25,1 1 0,1 1 0,0 1 0,0 1 0,1 1-1,0 1 1,0 1 0,0 1 0,47 0 0,-64 4-9,1 0 0,0 1-1,-1-1 1,1 2 0,-1-1-1,1 1 1,-1 1 0,0-1-1,0 1 1,0 1-1,0 0 1,0 0 0,-1 0-1,0 1 1,0 0 0,0 0-1,0 1 1,-1 0 0,0 0-1,0 1 1,-1-1 0,1 1-1,7 15 1,4 7 45,-2 1 0,-1 0 1,-2 1-1,-1 1 0,-1-1 0,-2 2 0,-1-1 1,3 38-1,5 271 252,-15-312-279,-24 614 306,-18 237 277,43-823-556,1 0 1,3 0 0,3 0-1,2-1 1,19 61-1,-21-96-30,0-1 0,0 0-1,2-1 1,1 0 0,0 0-1,1-1 1,17 19 0,-19-26-4,1-1 1,0 0 0,1 0 0,0-1-1,0-1 1,1 0 0,0 0 0,0-2 0,1 1-1,0-2 1,21 7 0,-16-8 9,0 0 0,1-1 1,-1 0-1,1-2 0,0-1 0,-1 0 0,1-1 1,-1-1-1,23-5 0,-17 0 4,-1 0 0,1-2 0,-1 0 0,-1-2 0,0-1 0,27-18 0,-3-5 1,-1-2 1,-1-1-1,-3-3 1,-1-2-1,51-69 1,0-14-119,114-207 0,44-156-344,18-30 88,-195 392 442,178-230 0,-196 292-55,2 3 0,3 3 1,92-71-1,-105 95-31,2 2 0,1 3 1,1 1-1,2 3 0,88-31 0,-116 49-3,1 1 0,0 1 0,0 1 0,0 2 0,50-1-1,-62 5 3,1-1-1,-1 2 0,0 0 0,0 1 0,-1 1 0,1 0 0,0 0 0,-1 2 0,0-1 0,0 2 1,-1 0-1,18 12 0,3 10-22,0 1-1,-2 1 1,-2 2 0,-1 1-1,38 59 1,100 202 201,23 96-64,81 151-78,-221-458 1,4-2 0,3-3 0,3-2 0,83 82 0,-115-133-8,1 0 0,2-2 0,0-1 0,2-2 0,0 0 0,1-3 0,1 0 0,43 14 0,-56-25-7,0 0-1,0-2 1,1-1 0,-1 0-1,1-2 1,0 0-1,0-2 1,0 0 0,0-2-1,0 0 1,0-1-1,0-1 1,-1-2 0,0 0-1,31-13 1,-27 7-10,0-1 1,-1-1-1,-1-2 0,0 0 1,36-34-1,-29 20-28,-2-1-1,0-1 0,28-46 1,-11 3-4,-3-3 1,-3-1-1,29-88 1,107-419-204,-49-13 44,28-116 394,-129 619 25,52-127 0,-65 192-194,2 1 1,1 1 0,2 0 0,1 1 0,1 1-1,1 1 1,47-47 0,-53 61-45,1 0 0,0 2-1,1 0 1,0 0 0,1 2 0,0 0-1,0 1 1,0 0 0,1 2 0,0 0-1,1 1 1,-1 1 0,0 0 0,1 2-1,0 0 1,-1 1 0,1 1 0,0 0 0,-1 2-1,0 0 1,1 1 0,-1 1 0,0 0-1,-1 2 1,22 10 0,-8 3-11,-1 0 0,-1 2-1,-1 1 1,-1 2 0,-1 0 0,-1 2 0,39 55 0,-13-7 31,-4 2 1,38 84-1,128 354 220,10 20-102,-201-493-130,1 0 0,2-1 0,48 59 0,-61-85-1,2-1 0,0 0 1,0-1-1,1 0 0,1-1 0,0-1 0,1 0 0,0-1 0,0-1 0,1-1 1,24 8-1,-24-11-2,0-1 0,0 0 0,1-1 0,-1-1 0,35-1 0,-41-2 0,-1 0 0,0-1 0,1 0 1,-1-1-1,0 0 0,0 0 0,0-2 1,-1 1-1,0-1 0,18-12 0,-9 3 0,-1-2-1,0 1 1,-2-2-1,0-1 1,0 0-1,-2-1 1,20-33-1,-2-6-53,37-96 0,-24 29-71,-5-3-1,44-252 1,-4-271-116,-80 647 239,43-809 1083,-43 812-1078,0 0 1,0 1-1,0-1 1,1 0-1,-1 1 1,0-1-1,0 0 1,0 1-1,1-1 1,-1 1-1,0-1 1,1 0-1,-1 1 1,1-1-1,-1 1 1,0-1-1,1 1 1,-1-1-1,1 1 1,-1 0-1,1-1 1,0 1-1,-1-1 1,1 1-1,-1 0 1,1 0-1,0-1 1,-1 1-1,1 0 1,0 0-1,-1 0 1,1 0-1,0 0 1,-1 0-1,1 0 1,0 0-1,-1 0 1,1 0-1,0 0 0,-1 0 1,1 0-1,-1 0 1,2 1-1,34 10-144,-31-9 180,13 5-37,-1-1 0,1-1 0,0-1 0,0 0 0,24 1 0,-32-5-23,-1 0 0,1 0 0,-1-1 1,0 0-1,0-1 0,0 0 0,0 0 0,0-1 0,0-1 0,0 1 1,-1-1-1,16-10 0,-6 1-18,-2-1 0,1-1 1,-2 0-1,0-1 0,0 0 0,-2-2 1,15-22-1,70-143-227,-43 58 168,-6-1 1,-5-2 0,-6-3 0,-6-1 0,-6-1 0,-5-1 0,5-231 0,-26 30 9,-6 234 156,-23-129 0,-17 14 584,-5-28 404,40 176-780,-4-109 0,15 150-163,-2-10-36,2-1 0,1 0 1,2 1-1,14-64 0,2 43-36,3 0 0,41-74 1,19-49-65,-79 170 41,0 0 0,0-1 0,-1 1 0,-1-1 0,0 0 0,0-18 0,-2 30-27,1 0 1,0-1 0,0 1 0,0-1 0,0 1 0,-1 0-1,1-1 1,0 1 0,0 0 0,-1-1 0,1 1 0,0 0-1,0-1 1,-1 1 0,1 0 0,0 0 0,-1-1 0,1 1-1,-1 0 1,1 0 0,0 0 0,-1 0 0,1-1 0,-1 1-1,1 0 1,0 0 0,-1 0 0,1 0 0,-1 0 0,1 0-1,0 0 1,-1 0 0,1 0 0,-1 0 0,1 0 0,0 0-1,-1 1 1,1-1 0,-1 0 0,1 0 0,0 0 0,-1 1-1,1-1 1,0 0 0,-1 0 0,1 1 0,0-1 0,-1 0-1,1 0 1,0 1 0,-1-1 0,1 0 0,0 1 0,0-1-1,0 0 1,-1 1 0,1-1 0,0 1 0,0-1 0,0 0-1,0 1 1,0-1 0,0 1 0,0-1 0,0 1 0,-14 56-4920,7-28 742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37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6099,'0'0'605,"2"7"-338,2 22 2884,0 54-1,-3-51-2714,1-1 0,6 37 0,8-4-233,2-1 0,34 78 0,70 112 303,-94-200-358,2-2-1,44 56 1,-50-72 118,-2 0 0,20 41 0,19 31 22,63 70 147,63 103 312,-162-237-671,1 0 1,46 56 0,-53-78-65,1 0 0,0-2-1,1 0 1,1-1 0,44 27 0,76 38 32,174 74 0,117 42 367,-258-99-310,252 122 201,-80-63-238,-142-72-83,54 25 153,-175-72-70,160 72 22,-183-87-77,2-4 1,69 16-1,458 71 39,-264-49 66,-42-6-75,-65-19 54,-29-5-80,64 7-5,-134-18 10,-34-4 4,-64-6 392,-7-2-2972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02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6691,'0'0'352,"0"158"-352,-2-56-32,2-56-2529,-4-5-1217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14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 4546,'-18'0'2903,"-107"-2"1848,124 2-4720,0 0 0,-1 1 0,1-1 0,0 0 0,-1 0 0,1 1 0,0-1 0,-1 0 0,1 1 0,0-1 0,0 1 0,-1 0 0,1-1 0,0 1 0,0 0 0,0 0 0,0 0-1,0 0 1,0 0 0,0 0 0,0 0 0,1 0 0,-1 0 0,0 0 0,1 0 0,-1 0 0,0 1 0,1-1 0,-1 0 0,1 1 0,0-1 0,-1 0 0,1 0 0,0 1 0,0-1 0,0 1 0,0-1 0,0 0 0,0 1 0,1-1-1,-1 0 1,0 1 0,0-1 0,1 0 0,-1 0 0,1 1 0,0-1 0,-1 0 0,1 0 0,0 0 0,-1 0 0,3 2 0,4 3 17,0-2 0,1 1 0,0-1-1,0 0 1,0-1 0,0 0 0,0 0 0,0 0 0,1-1-1,16 1 1,14 1 154,41-1-1,-75-3-204,1023 2 1905,346-8 753,-780 16-1471,-572-11-1129,-11 1-19,-1 0 0,1 0 0,19 4 0,-27-4-45,1 1 0,-1 0 0,0 0 0,0 1 0,0-1 0,0 1 0,0 0 0,0-1 0,0 1 0,0 0 0,-1 1 0,1-1 0,-1 0 0,1 1 0,-1 0-1,2 3 1,12 25-734,-12-3-4855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22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5843,'0'0'1280,"11"-2"-922,-8 2-317,5-1 36,0 0 1,-1 0-1,1-1 1,-1 0-1,0 0 1,1-1-1,-1 0 1,0 0-1,-1 0 1,11-8 0,38-34 143,-33 26-160,1 1-1,45-27 0,-68 44-66,0 1 0,1 0 0,-1 0 0,0-1 0,1 1 0,-1 0-1,1 0 1,-1 0 0,1-1 0,-1 1 0,0 0 0,1 0 0,-1 0 0,1 0-1,-1 0 1,1 0 0,-1 0 0,1 0 0,-1 0 0,1 0 0,-1 0 0,0 0-1,1 0 1,-1 1 0,1-1 0,-1 0 0,1 0 0,-1 0 0,0 1-1,1-1 1,-1 0 0,1 0 0,-1 1 0,0-1 0,1 0 0,-1 1 0,1 0-1,2 22 94,-11 30 238,-24 44 24,24-76-344,0 1 1,1-1-1,1 1 1,1 1-1,1-1 0,1 0 1,-1 40-1,4-59-12,1-1 0,-1 0-1,1 1 1,0-1 0,-1 1-1,1-1 1,0 0 0,0 0-1,1 1 1,-1-1-1,0 0 1,1 0 0,-1 0-1,1 0 1,0-1 0,-1 1-1,1 0 1,0-1 0,0 1-1,0-1 1,0 0 0,1 1-1,-1-1 1,0 0 0,0-1-1,1 1 1,-1 0 0,0 0-1,4-1 1,8 3 15,0-1 0,0-1 1,27 0-1,-27-1 1,9-1-22,-13 0 28,0 0 0,-1 1 1,1 1-1,-1 0 0,13 2 0,-20-2-27,0-1 0,0 1 1,-1 0-1,1-1 0,0 1 0,0 0 1,0 0-1,-1 1 0,1-1 0,0 0 0,-1 0 1,1 1-1,-1-1 0,1 1 0,-1-1 1,0 1-1,0 0 0,0 0 0,0-1 1,0 1-1,0 0 0,0 0 0,-1 0 0,1 0 1,-1 0-1,1 0 0,-1 0 0,0 0 1,1 4-1,0 7 41,-1 1 0,0-1 0,-1 0 0,-1 0 0,0 1 0,0-1 0,-1 0 0,-5 12 0,1-9 3,-16 43 2,22-55-38,0-1-1,0 1 1,0-1 0,1 1-1,-1-1 1,1 1 0,0 0-1,0-1 1,0 1 0,1-1 0,-1 1-1,1 0 1,2 6 0,-2-9-7,0 0 1,0 1-1,0-1 1,1 0 0,-1 0-1,0 0 1,0 0 0,1 0-1,-1 0 1,1 0 0,-1-1-1,1 1 1,-1-1 0,1 1-1,-1-1 1,1 1 0,0-1-1,-1 0 1,4 1 0,38-1-24,-31 0 40,6-1 10,0-2-1,0 0 1,0-1 0,0 0 0,32-14 0,-33 11-3,1 1 1,1 1-1,-1 0 1,1 1-1,35-2 1,-53 6-17,-1 0 0,1 0 0,-1 0 0,1 0 0,-1 0 1,1 0-1,-1 1 0,1-1 0,-1 0 0,1 0 0,-1 1 0,0-1 0,1 0 0,-1 0 1,1 1-1,-1-1 0,0 1 0,1-1 0,-1 0 0,0 1 0,1-1 0,-1 1 1,0-1-1,0 0 0,1 1 0,-1-1 0,0 1 0,0-1 0,0 1 0,0-1 1,1 1-1,-1 0 0,0 22-71,0-15 128,-2 35 169,-1-1 1,-10 46-1,10-71-215,0 0 0,2 1 1,0-1-1,2 24 0,0-32-8,1 0 0,0 1 1,0-1-1,1-1 0,0 1 0,0 0 0,1-1 0,0 1 0,8 12 0,-5-12-1,2 5-22,1-1 1,0 0-1,18 18 1,-24-28 19,0 1 0,0-1-1,0 0 1,0-1 0,1 1 0,-1-1 0,1 0 0,0 0 0,0 0 0,0 0 0,0-1-1,0 0 1,0 0 0,0 0 0,8-1 0,86 0 270,-99 1-270,1 0 1,-1-1-1,1 1 1,-1 0-1,1-1 1,-1 1-1,0 0 1,1 0-1,-1 0 1,0-1-1,0 1 1,1 0-1,-1 0 0,0 0 1,0 0-1,0-1 1,0 1-1,0 0 1,0 0-1,0 1 1,-1 28-81,1-23 72,-1 11 80,-1 1 0,-7 31 0,5-31-36,1 0 0,-2 33 1,5-51-48,0 0 1,0 0-1,0 1 1,0-1 0,0 0-1,0 0 1,1 0-1,-1 1 1,1-1-1,-1 0 1,1 0-1,-1 0 1,1 0-1,-1 0 1,1 0-1,0 0 1,0 0-1,-1 0 1,1 0-1,0-1 1,0 1-1,0 0 1,0 0 0,1 0-1,1 0-10,0 0 0,0 0-1,-1 0 1,1 0 0,0-1 0,0 1 0,0-1-1,0 0 1,0 0 0,3 0 0,1-1 5,1 1 0,-1-2 0,0 1 0,0-1 0,0 0 0,0-1 0,13-5 0,-3-5 70,0 1 1,-1-2-1,23-25 0,-20 20 800,30-24 0,-49 42-848,1 1 0,-1-1 0,1 1-1,-1-1 1,1 1 0,-1-1 0,1 1-1,-1 0 1,1-1 0,0 1 0,-1 0 0,1-1-1,-1 1 1,1 0 0,0 0 0,0 0-1,-1-1 1,1 1 0,0 0 0,-1 0-1,1 0 1,0 0 0,-1 0 0,1 0-1,0 0 1,-1 1 0,1-1 0,0 0-1,-1 0 1,1 0 0,0 1 0,-1-1-1,1 0 1,0 1 0,-1-1 0,1 0-1,-1 1 1,1-1 0,-1 1 0,1-1-1,-1 1 1,1-1 0,-1 1 0,0 0-1,1-1 1,-1 1 0,0-1 0,1 2-1,7 37-135,-8-31 281,3 15-76,-2-4-29,1 0 0,1 0-1,1-1 1,9 26-1,-11-38-54,0-1 0,1 0 0,0 0 0,0 0 0,0 0-1,0-1 1,1 1 0,0-1 0,0 0 0,0 0 0,0 0 0,1-1-1,-1 1 1,1-1 0,0 0 0,0 0 0,0-1 0,1 0 0,6 3 0,-2-2-29,1-1 0,-1 0 0,1 0 1,0-1-1,0 0 0,0-1 0,0 0 1,-1-1-1,1 0 0,0-1 0,16-4 1,-2-2 51,-1-1 1,0-1-1,36-22 1,-52 27-5,-6 3-15,0 0-1,1 1 0,-1-1 0,1 1 0,0-1 0,-1 1 1,1 0-1,0 0 0,0 0 0,-1 0 0,1 1 1,0-1-1,0 1 0,0-1 0,5 1 0,-8 6-196,0 36 253,-3 0 0,-8 43 0,7-61-49,1 2 1,2-1-1,1 35 0,0-57-4,1 0-1,-1 0 1,0-1-1,1 1 1,0 0-1,0 0 1,0 0-1,0-1 1,0 1 0,0 0-1,1-1 1,-1 1-1,1-1 1,0 0-1,-1 1 1,1-1-1,0 0 1,4 2-1,-2-1-9,0 0-1,0-1 1,0 0-1,0 0 0,1 0 1,-1 0-1,1-1 1,0 0-1,-1 0 0,8 1 1,0-2 7,0 1 0,-1-2 0,1 1 0,0-2 0,0 1 0,-1-2 0,1 0 0,19-7 0,-7-2 52,1-1 0,33-25 0,24-14 222,-81 51-262,-1 1 0,1-1 1,-1 1-1,1 0 0,-1 0 0,1-1 1,-1 1-1,1 0 0,0 0 0,-1 0 1,1 0-1,-1-1 0,1 1 0,0 0 1,-1 0-1,1 0 0,0 0 0,-1 1 0,1-1 1,-1 0-1,1 0 0,0 0 0,-1 0 1,1 1-1,-1-1 0,1 0 0,0 0 1,-1 1-1,1-1 0,-1 0 0,1 1 1,-1-1-1,0 1 0,1-1 0,-1 1 1,1-1-1,-1 1 0,0-1 0,1 1 1,-1-1-1,0 1 0,0-1 0,1 1 0,-1 0 1,0-1-1,0 1 0,0-1 0,0 1 1,0 0-1,0-1 0,0 1 0,0 1 1,0 45 60,-1-28 24,-1 21-5,1-27-66,0 0-1,1 0 0,0 0 0,1-1 1,0 1-1,6 19 0,-6-29-26,0 0 0,1 0 0,-1 0 0,1-1 0,0 1 0,0-1 0,0 1 0,0-1 0,0 0 0,1 0 0,-1 0 0,1 0 0,0 0 1,-1 0-1,1-1 0,0 0 0,0 1 0,0-1 0,0 0 0,0 0 0,5 1 0,6 0-25,1 0 1,-1-1 0,22 0 0,-29-1 43,9-1 6,1 0-1,-1-1 1,0-1-1,0 0 1,0-2-1,22-8 1,88-47 97,-57 25-1,-64 33-116,-2 0-5,0 1 1,0-1-1,0 1 0,1 0 0,-1 0 0,0 0 0,1 0 1,5 0-1,-9 20-146,-3 34 239,2-34-35,0-1 1,1 1-1,0-1 0,5 26 1,-4-41-58,0 0 0,0-1 0,0 1 0,1-1 0,-1 0 0,1 1-1,-1-1 1,1 0 0,0 0 0,0 0 0,0 0 0,0 0 0,0 0 0,0-1 0,1 1 0,-1-1 0,0 1 0,1-1 0,-1 0 0,1 0 0,0 0 0,-1 0-1,1 0 1,3 0 0,8 1 2,0 0 0,0-1-1,21 0 1,-32-1 9,23 0 10,0-1 0,0-1-1,0-1 1,0-1 0,38-12 0,-53 13-8,1-1 0,0 1 0,-1 1 0,1 0 0,17 0 0,-28 2-13,0 0 0,-1 1 0,1-1 0,0 1 0,0-1 0,-1 1 0,1-1 0,0 1 0,-1-1 0,1 1 0,-1 0 0,1-1 0,-1 1 0,1 0 0,-1 0 0,0-1 0,1 1 0,-1 0 0,0 0 0,1 0 0,-1-1 0,0 1 0,0 0 0,0 0 0,0 0 0,0 0 0,0-1 0,0 1 0,0 0 0,0 0 0,0 0 1,0 0-1,0 0 0,-1 1 0,0 3-10,1 19 83,-1-12-33,1 0-1,1 0 0,-1 0 0,2-1 1,0 1-1,3 13 0,-3-21-86,-1-1-1,1 1 1,0-1-1,0 0 1,0 0-1,0 0 1,1 0-1,-1 0 0,1 0 1,0-1-1,-1 1 1,1-1-1,0 0 1,1 0-1,-1 0 1,0 0-1,1 0 1,-1-1-1,1 0 1,-1 1-1,1-1 0,-1-1 1,1 1-1,4 0 1,14 1 39,-1-1 1,1-1 0,-1-1-1,1 0 1,-1-2-1,0-1 1,0 0 0,25-9-1,-4 7 45,-41 7-31,0 0 0,-1 0-1,1 0 1,-1 0 0,1 0-1,-1 0 1,1 0 0,-1 0-1,0 0 1,1 0 0,-1 0-1,0 1 1,0-1 0,0 0-1,0 0 1,0 0 0,0 0-1,0 1 1,0-1 0,-1 2-1,1 2 23,-1 24 124,0-17-90,1 0 1,0 0-1,0 0 0,1 0 1,5 18-1,-6-28-76,1 1 0,1 0 0,-1 0 0,0-1 0,1 1 0,-1 0 0,1-1 0,0 1 0,-1-1 0,1 0 0,0 0 0,1 0 0,-1 0 0,0 0 0,1 0 0,-1 0 0,1-1 0,-1 1 0,1-1 0,0 0 0,0 0 0,-1 0 0,1 0-1,0 0 1,0-1 0,0 1 0,4-1 0,8 1 20,0-1-1,0 0 0,0-1 1,0-1-1,0 0 0,-1-1 1,1-1-1,-1 0 0,0-1 1,26-12-1,-38 16-1,6-4 10,1 2-1,-1-1 1,1 1-1,-1 0 1,1 1-1,0 0 1,18-1-1,-20 22 90,-6-15-25,0-1-68,0-1-1,0 1 0,1-1 1,-1 0-1,1 1 0,-1-1 1,1 0-1,0 0 0,0 0 1,0-1-1,0 1 0,0 0 1,0-1-1,0 1 0,1-1 1,-1 0-1,1 0 0,-1 0 1,1 0-1,-1 0 0,1 0 1,-1-1-1,1 1 0,3-1 1,10 2 3,0-1 0,0-1 1,17-1-1,-4 0 45,59 1-72,-87 1 9,-1 1 0,1 0 0,-1 0 0,1 0 0,-1 0 0,0-1 0,0 1 0,0 0 0,0 0 0,0 0 0,-1 2 0,1-1 20,0 5 4,0-3 14,0 1-1,0-1 1,1 0 0,-1 1 0,3 8-1,-2-12-52,-1-1-1,1 1 0,0-1 1,0 0-1,-1 1 0,1-1 1,0 0-1,0 0 0,0 1 0,0-1 1,1 0-1,-1 0 0,0 0 1,0 0-1,1-1 0,-1 1 1,0 0-1,1-1 0,-1 1 1,1 0-1,-1-1 0,1 0 1,-1 1-1,3-1 0,6 1-139,0-1 0,1 0 0,-1-1 0,0 0 0,0-1 0,-1 0 0,1 0 0,0-1 0,-1-1 0,1 1 0,-1-1 0,0-1 0,10-6 0,-9 5 123,0 0-1,1 1 1,-1 1 0,1 0-1,0 0 1,1 1-1,-1 0 1,1 1-1,12-1 1,-23 3 49,0 0-1,-1 0 1,1 0 0,-1 0 0,1 1 0,0-1 0,-1 0 0,1 0 0,-1 0 0,1 0 0,0 1 0,-1-1 0,1 0 0,-1 1 0,1-1 0,-1 0 0,1 1 0,-1-1 0,1 1 0,-1-1-1,0 1 1,1-1 0,-1 1 0,0-1 0,1 1 0,-1-1 0,0 1 0,1-1 0,-1 1 0,0-1 0,0 2 0,2 20 199,-3-15-103,1 1 52,0 9 42,0 1 1,1 0-1,1-1 0,0 1 0,6 19 1,-7-33-231,1 0 0,0 1 0,0-1-1,0 0 1,0 0 0,0 0 0,1 0 0,0 0 0,0-1 0,0 1 0,0-1 0,1 0 0,-1 0 0,1 0 0,0 0 0,-1-1 0,1 0 0,1 1 0,-1-1 0,0-1 0,0 1-1,1 0 1,-1-1 0,10 1 0,5 1 25,0-1 0,0-1 0,0-1 0,0-1 0,0-1-1,0 0 1,25-7 0,-13 0 166,0-1-1,-1-1 0,43-24 1,-67 32-140,1 0 1,-1 0 0,1 0 0,0 1 0,0 0 0,0 0 0,0 1-1,12-2 1,-16 3 20,1 1 0,0-1 0,0 1 0,0-1 0,0 1 0,-1 0 0,1 1 0,0-1 0,-1 1 0,1-1 0,-1 1 0,1 0 0,-1 0-1,0 0 1,0 1 0,0-1 0,3 5 0,6 5 41,1 0 0,0-1 0,23 17 0,-29-24-69,1 0-1,-1-1 1,1 0-1,0 0 0,-1-1 1,1 1-1,0-2 1,0 1-1,1-1 0,8 0 1,3 0 11,0-1 0,0-1 0,-1 0 0,1-2 0,0 0 0,32-10 0,302-108 69,-343 117-483,0 1-1,0 0 0,16-2 1,-1 4 3338,-19-1-2443,-1 0 0,0 1 0,0-2 1,-1 1-1,1-1 0,0 0 0,-1 0 0,1 0 1,8-8-1,-3 3-105,-8 6-373,0-1 0,0 1 0,0 0 1,0 1-1,0-1 0,0 1 0,0-1 0,1 1 1,-1 0-1,1 0 0,-1 1 0,1-1 0,-1 1 0,1-1 1,-1 1-1,1 0 0,-1 0 0,1 1 0,-1-1 0,1 1 1,-1 0-1,1 0 0,-1 0 0,0 0 0,1 0 1,-1 1-1,0 0 0,0-1 0,0 1 0,0 0 0,5 5 1,4 2-46,1 0 1,0 0 0,0-2-1,1 0 1,0 0 0,0-2-1,26 8 1,-7 2-408,-29-12 263,0-1-1,0 0 1,0 0 0,0 0-1,0-1 1,0 1 0,1-1-1,-1 0 1,0 0 0,8 0-1,-10-2 104,1 1-1,0 0 0,-1 0 0,1 1 0,0-1 0,-1 0 0,1 1 0,0 0 0,-1 0 0,1 0 0,-1 0 0,1 0 1,-1 0-1,3 2 0,-2 0 29,-1-1-1,0 1 1,0 0 0,0-1 0,-1 1 0,1 0 0,-1 0 0,1 0-1,-1 1 1,1 5 0,-1-7 39,-1 0-1,0-1 0,1 1 1,0 0-1,-1-1 1,1 1-1,0-1 0,-1 1 1,1-1-1,0 1 0,0-1 1,0 1-1,0-1 1,1 0-1,-1 0 0,0 0 1,1 1-1,-1-1 1,0 0-1,1-1 0,-1 1 1,1 0-1,-1 0 0,1-1 1,0 1-1,-1-1 1,1 1-1,0-1 0,-1 0 1,4 1-1,2-2-17,-1 0-1,1-1 1,0 0 0,-1 0-1,0 0 1,11-5 0,-11 4-39,0 0 1,0 0-1,0 1 1,0 0-1,0 1 1,11-2-1,-3 26 508,-12-21-452,0 0 0,0 0 0,0-1 0,0 1 1,0-1-1,0 1 0,1-1 0,-1 0 1,0 0-1,1 0 0,-1 0 0,1-1 0,-1 1 1,1-1-1,-1 1 0,1-1 0,0 0 1,-1 0-1,1 0 0,0 0 0,4-2 0,0 1-27,0 0 0,0 0 0,0-1-1,0-1 1,-1 1 0,12-7-1,3-3-50,-12 6 58,0 0 1,1 0-1,-1 1 0,1 1 1,0 0-1,0 0 1,0 1-1,0 0 0,1 0 1,-1 1-1,15 0 0,-8 3 39,1-1 0,0-1 0,-1-1 1,1 0-1,-1-1 0,1-1 0,-1 0 0,18-8 0,-13 1 14,1 2 0,1 0 0,0 2 0,0 1 0,0 0 0,1 2 0,0 1 0,26 0 0,-34 2-11,0 0 0,0-1 0,0-1 0,0-1 0,17-5 0,79-35-1189,-89 32 910,1 1-1,1 1 1,-1 2-1,2 1 0,-1 0 1,38-3-1,-64 10 256,53 2-98,-50-2 112,1 1 0,-1 0-1,0 0 1,1 0 0,-1 0-1,0 1 1,0-1 0,0 1 0,0 0-1,0 0 1,0 0 0,3 4-1,5 4 198,-1 0 0,1 0 0,20 12 0,-24-19-185,-1 1 0,1-1 0,0 0 0,0-1 0,0 0 0,0 0 0,0-1 1,0 1-1,9-1 0,52 0 158,70-8 1,22-1 201,210 13-2790,-304-2 2320,-1 4 1,80 17-1,-116-19 112,-1-1 0,1-1-1,0-2 1,0 0 0,0-2 0,0-2-1,0 0 1,0-2 0,-1-1-1,0-1 1,0-2 0,27-12-1,39-20-727,-2-4-1,95-64 0,-184 107 352,0 0-1,0 0 1,-1 0-1,1 0 1,-1-1-1,1 1 1,3-6-1,0-5-2595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0 590 11765,'19'-9'-72,"8"-4"120,-1-1-1,0-1 1,-1-1-1,35-30 1,119-127-492,-143 133-943,-1-1 0,46-72 0,-78 107 1193,1 0 1,-1 1-1,0-1 0,0-1 1,-1 1-1,1 0 1,-1-1-1,-1 1 0,1-1 1,-1 0-1,0-9 0,-1 15 222,0 0 0,-1 0 0,1 0 0,0 0 0,-1-1 0,1 1 0,0 0 0,-1 0 0,1 0 0,-1 0 0,0 0 0,1 0 0,-1 0 0,0 1 0,0-1 0,1 0 1,-1 0-1,0 0 0,0 1 0,0-1 0,0 0 0,0 1 0,0-1 0,0 1 0,0-1 0,0 1 0,0 0 0,-1-1 0,1 1 0,0 0 0,0 0 0,-2 0 0,-46-1 1856,37 2-1326,1 0-286,0 0 0,0 0 1,1 2-1,-1-1 0,1 1 0,-1 1 0,1 0 0,0 0 1,1 1-1,-1 0 0,1 1 0,0 0 0,0 0 0,0 1 1,-14 15-1,14-12-141,1 0 0,0 0-1,0 1 1,1 1 0,0-1 0,1 1 0,1 0 0,0 1 0,0-1 0,1 1 0,1 0-1,-4 24 1,5-21-95,1 0 0,0-1 0,1 1 0,1 0 0,5 29 0,-4-39-33,-1 0 1,1 0 0,0 0 0,1-1 0,0 1 0,0-1-1,0 1 1,0-1 0,1 0 0,0 0 0,0-1 0,0 1-1,0-1 1,1 0 0,0 0 0,0 0 0,0-1 0,6 3-1,1 0 0,2-1-1,-1 0 1,1-2-1,-1 1 1,1-2-1,0 0 1,0 0 0,0-1-1,22-2 1,-17 0-454,0 0 0,0-2 1,0 0-1,0-1 0,34-13 1,-49 16-6,0-1-1,-1 0 1,1 0 0,-1 0 0,1 0 0,-1-1-1,0 0 1,6-5 0,11-20-5808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5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3 9684,'0'0'1449,"0"20"-777,-21 240 665,-60 176-761,68-402-680,13-95-629,2 1-1,18-108 0,37-44-705,-50 190 1425,2 1 0,0 0-1,2 0 1,0 1 0,1 0 0,1 1 0,23-26 0,-30 39 91,0 0 1,0 1 0,1-1 0,0 1 0,0 1 0,0-1 0,0 1 0,1 0-1,0 1 1,-1 0 0,1 0 0,1 1 0,-1 0 0,0 0 0,0 1 0,1 0-1,-1 0 1,1 1 0,-1 0 0,12 2 0,-17-1-29,0 0 1,1 0-1,-1 0 1,0 0-1,0 0 1,0 1-1,0-1 0,0 1 1,0 0-1,-1 0 1,1 0-1,-1 0 0,1 0 1,-1 1-1,0-1 1,0 1-1,0 0 1,0-1-1,0 1 0,0 0 1,-1 0-1,0 0 1,1 0-1,-1 0 1,1 4-1,-1-2-10,0 0 1,0 0-1,0 0 0,-1 0 0,0 0 1,0 0-1,0 0 0,0-1 1,-1 1-1,1 0 0,-1 0 0,-1 0 1,1 0-1,-1-1 0,0 1 1,-4 8-1,0-6 3,1 0-1,-2 0 1,1 0 0,-1-1 0,0 0 0,0-1 0,0 1-1,-1-2 1,0 1 0,0-1 0,-9 4 0,-16 5 82,-51 13 0,65-21-114,37-1-6175,22-4 2499,-14-6-280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6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50 182 7507,'0'0'3381,"-6"17"-2143,-22 53-129,25-61-995,0 0 0,0 0 0,1 0 0,1 0 0,-2 10 0,3-17-118,0-1 0,0 0 0,0 1 0,0-1 1,0 1-1,0-1 0,0 0 0,0 1 0,1-1 0,-1 0 0,0 1 1,1-1-1,-1 0 0,1 1 0,0-1 0,-1 0 0,1 0 0,0 0 1,0 0-1,0 0 0,0 1 0,0-2 0,0 1 0,0 0 0,0 0 1,0 0-1,0 0 0,0-1 0,1 1 0,-1 0 0,0-1 0,1 1 1,1-1-1,6 2-60,1-2 0,0 1 0,0-1 0,0-1 1,0 0-1,0 0 0,0-1 0,0 0 1,-1-1-1,1 0 0,-1 0 0,1-1 0,-1-1 1,-1 1-1,1-1 0,-1-1 0,1 0 0,-1 0 1,-1 0-1,0-1 0,9-10 0,-8 9 102,-1 0-1,0-1 1,0 0 0,-1-1-1,0 0 1,-1 0 0,0 0-1,0 0 1,-1-1 0,-1 1-1,1-1 1,-2 0 0,0 0-1,0-1 1,-1 1-1,0 0 1,-1 0 0,-2-22-1,1 29 87,0 1 0,0-1-1,-1 1 1,1-1 0,-1 1 0,0 0-1,0 0 1,0 0 0,0 0-1,0 0 1,-1 1 0,1-1 0,-1 0-1,0 1 1,0 0 0,1 0-1,-2 0 1,1 0 0,0 0 0,0 1-1,0-1 1,-1 1 0,-6-2-1,-3 0 160,-1 0 0,0 1 0,0 0 0,-26 0 0,40 2-308,-1 0 0,1 0 1,0 0-1,-1 0 0,1 0 0,-1 0 1,1 0-1,-1 1 0,1-1 1,0 0-1,-1 0 0,1 0 0,-1 0 1,1 0-1,0 1 0,-1-1 1,1 0-1,0 0 0,-1 1 1,1-1-1,0 0 0,-1 0 0,1 1 1,0-1-1,-1 1 0,1-1 1,0 0-1,0 1 0,0-1 0,-1 0 1,1 1-1,0-1 0,0 1 1,0-1-1,0 0 0,0 2 1,5 18-1111,14 14-994,0-12-1793,-1-6-2468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6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0 272,'0'0'14148,"-23"1"-13377,-74 2-88,92-3-644,0 0 1,0 1-1,0 0 0,0 0 1,0 0-1,0 0 0,0 1 1,0-1-1,0 1 0,1 1 0,-1-1 1,1 1-1,0-1 0,-1 1 1,1 0-1,1 1 0,-1-1 1,0 1-1,1 0 0,0 0 1,-1 0-1,2 0 0,-1 0 1,-3 7-1,2 0-25,1 0 0,1 0 0,0 0 0,0 0 0,1 1 1,0-1-1,1 0 0,2 18 0,-1-24-33,0 1 0,0-1 0,0 0-1,0 0 1,1 0 0,0 0 0,0 0 0,0-1 0,1 1 0,0-1 0,0 1 0,0-1 0,0 0 0,1 0 0,-1 0-1,1-1 1,0 1 0,0-1 0,0 0 0,1 0 0,-1 0 0,1-1 0,0 1 0,-1-1 0,1 0 0,0-1 0,6 2 0,1 0-478,-1 0 1,0-1 0,0-1 0,1 0 0,-1 0 0,1-1-1,-1 0 1,1-1 0,-1-1 0,0 0 0,14-4-1,-22 5-16,0 0 0,-1 0 0,1-1-1,-1 1 1,1 0 0,-1-1-1,0 0 1,0 0 0,4-3-1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7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0 453 11845,'0'0'1708,"18"10"-1689,-8-3-17,-2-2 5,0 0 0,0 0 0,1-1 0,15 7 0,-20-10 6,0 0 0,1 0 0,-1 0 0,0-1 0,0 0 0,0 0-1,0 0 1,0 0 0,0 0 0,0-1 0,0 0 0,1 1 0,-1-2 0,-1 1-1,1 0 1,0-1 0,5-2 0,5-5-39,0 0-1,-1-1 1,0 0 0,0-1-1,-1-1 1,0 0 0,-1 0 0,-1-1-1,0-1 1,-1 1 0,12-24-1,-12 18-14,-1 0-1,-1-1 0,-1 0 1,0 0-1,-2-1 0,0 1 0,-1-1 1,0-36-1,-3 43 63,0 5 50,0-1 0,0 1 0,-1 0 0,-3-18 0,3 25 0,1 0 0,-1 0 0,1 1 0,-1-1 0,0 0-1,0 1 1,0-1 0,0 0 0,0 1 0,0-1 0,0 1 0,0 0 0,-1-1 0,1 1 0,-1 0 0,1 0 0,-1 0 0,1 0-1,-1 0 1,0 0 0,1 0 0,-1 0 0,0 1 0,0-1 0,1 1 0,-1-1 0,0 1 0,0 0 0,0 0 0,-2 0 0,3 0-58,0 1 1,0-1 0,0 0 0,0 1-1,0-1 1,0 1 0,0 0 0,0-1 0,0 1-1,1 0 1,-1 0 0,0-1 0,0 1-1,1 0 1,-1 0 0,1 0 0,-1 0 0,1 0-1,-1 0 1,1 0 0,-1 0 0,1 0 0,0 0-1,0 0 1,-1 0 0,1 2 0,-2 3 22,-22 81-9,3 1 1,4 1-1,4 1 1,4 0 0,3 101-1,6-187-43,0 0 0,0 0 0,0 0 0,1 1 0,-1-1 0,1 0 0,0 0 0,1 0 0,-1 0 0,1 0 0,-1 0 0,1-1 0,0 1 0,3 3 0,-3-4-60,1-1 0,0 0 1,-1 0-1,1 0 0,0 0 0,0 0 1,0 0-1,0-1 0,0 0 1,0 0-1,1 1 0,-1-2 0,0 1 1,1 0-1,-1-1 0,0 0 0,5 1 1,30-2-440,-27 0 450,0 1 0,1 1 1,12 1-1,-22-2 52,-1 1 1,0-1-1,1 1 0,-1 0 0,1-1 1,-1 1-1,0 0 0,0 0 0,1 0 1,-1 0-1,0 0 0,0 0 1,0 0-1,0 0 0,0 1 0,0-1 1,0 0-1,0 2 0,13 32 482,-13-31-961,0 0 0,0 0 0,0-1 0,1 1 0,0 0 0,-1-1 0,1 1 0,1-1 0,3 6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27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33 5587,'0'0'9361,"-10"-6"-8614,10 6-736,-9-5 146,1 1 0,-1 0 0,1 0 0,-16-3 0,21 6-108,0 0 0,0 1 0,0 0 0,0-1 0,0 1 1,0 0-1,0 0 0,0 1 0,0-1 0,0 0 0,0 1 0,0 0 0,1 0 0,-1 0 0,0 0 1,0 0-1,1 1 0,-1-1 0,1 1 0,-1-1 0,1 1 0,0 0 0,-3 3 0,0 0-17,1 0 0,0 1 0,0 0-1,1 0 1,0 0 0,0 0-1,0 1 1,1-1 0,0 1-1,-2 6 1,1 9 49,-3 40 1,6-44-57,-2 0 0,0 0 1,-6 22-1,6-33-12,0-1-1,0 0 1,-1-1-1,1 1 1,-2 0-1,1-1 0,0 0 1,-1 1-1,0-1 1,0-1-1,-1 1 1,1-1-1,-8 6 0,6-6 41,-1 1-1,1-1 0,-1-1 0,-11 5 0,15-7-227,0 0 1,0 0-1,0 0 0,0 0 1,0-1-1,0 1 1,0-1-1,0 0 1,0 0-1,0 0 0,0-1 1,0 1-1,0-1 1,-4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30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1921,'0'0'4567,"-1"0"-4553,1 0 0,0 0 0,0 0 0,0 0-1,0 0 1,0 0 0,0 0 0,-1 0 0,1 0 0,0 1 0,0-1-1,0 0 1,0 0 0,0 0 0,0 0 0,0 0 0,0 0-1,-1 0 1,1 1 0,0-1 0,0 0 0,0 0 0,0 0-1,0 0 1,0 0 0,0 0 0,0 1 0,0-1 0,0 0-1,0 0 1,0 0 0,0 0 0,0 0 0,0 1 0,0-1-1,0 0 1,0 0 0,0 0 0,0 0 0,0 0 0,0 0-1,0 1 1,0-1 0,1 0 0,-1 0 0,0 0 0,0 0-1,0 0 1,0 0 0,0 0 0,0 1 0,0-1 0,0 0 0,1 0-1,-1 0 1,0 0 0,0 0 0,0 0 0,126 89 1657,-15-9-808,-93-68-783,0 1 0,-2 0 0,1 2 0,-2-1 0,0 2 0,0 0 0,-2 1 0,19 28 1,-19-20 11,-1-1 0,0 1 0,-2 1 0,-1 0 1,-1 0-1,5 36 0,6 55 28,15 72 81,-28-167-188,1 0 1,1 0 0,1 0-1,1-1 1,1-1 0,17 26-1,17 9 2,1-3-1,3-1 0,59 47 1,32 33 7,-71-67-48,-49-48 30,0 2-1,-2 0 1,0 1 0,-1 0 0,-1 2 0,17 27-1,32 103 36,-48-106 8,2 0 0,28 46-1,-31-64-48,-1 1-1,0 0 1,-3 1 0,0 1-1,-2 0 1,-1 0 0,-1 1-1,4 39 1,-4 18 9,-4-41-2,1 0 1,22 85 0,-21-115-9,3 15-41,1-1-1,2-1 1,15 31-1,-22-53 33,-1 0 0,1-1 0,1 1-1,-1-1 1,1 0 0,0 0 0,1-1 0,0 0-1,0 0 1,0-1 0,1 0 0,-1 0-1,1 0 1,1-1 0,14 5 0,16 1 51,-1-3 0,2-1 0,-1-2 0,61-1 0,38 3 56,-77 1-101,0 3 0,-1 2-1,117 41 1,-141-39 2,-1 2 0,0 1 0,-1 2-1,-1 1 1,-1 1 0,-1 2 0,42 39 0,79 112 105,-100-110-75,73 70-1,-52-64-32,72 62 117,-124-116-113,1-1 0,0-1 0,1-1 0,0 0 0,38 12 0,9-2 92,0-4 0,145 21 0,-108-30-70,151-5-1,-83-19 17,12-1-43,-53 14 44,126-4-11,-190 0-22,118-23 0,114-60-63,19-4 40,-251 82 19,1 4 0,-1 2 0,80 6 0,-35 0 34,43 1-73,-72 1 59,0-4 1,170-23 0,227-41-391,-422 57 155,-1-3 0,89-26 0,-95 22 256,147-20 23,-134 26 19,76-20-1,76-47-13,-22 6-72,108-35 67,-152 48-48,-115 44-21,0 2-1,1 2 1,57-6 0,120 5-15,-177 7 29,0-2 0,-1-1 0,72-19 0,106-52 24,-172 59-35,0 1-1,1 2 0,1 3 0,1 1 0,-1 2 1,91-2-1,-5 4 0,161-28 0,-263 28 20,-1-2-1,0-1 1,0-1 0,47-24 0,16-6 11,82-23-17,125-50-12,-195 67 8,248-117 63,-285 127-54,-1-3 1,-3-3-1,64-54 0,-72 53 10,2 3 0,85-44 0,-86 52 130,74-50 1373,66-35-884,494-222-580,-603 291-99,86-64 1,73-41 55,-158 107-19,-3-3 1,83-63 0,-144 94-1,312-253 38,-284 220-42,68-87-1,-84 95 14,-26 26 1391,-3-2-9117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16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9973,'0'0'-1460,"18"36"897,8 15 739,24 67 0,-41-87-42,-1 1-1,-2 0 1,4 56-1,36 909 2068,-41-804-2054,11 2013 455,-18-1462 132,2-727-778,4 109 164,-3-112-332,1 0 0,0 0 0,1 0 0,1 0 0,0-1 0,6 14 0,-10-27 132,0 1 0,0-1 0,0 0 0,0 1 0,0-1 0,0 0 0,0 1 0,0-1 0,1 0 0,-1 1 0,0-1 0,0 0 0,0 1 0,0-1 0,0 0 0,1 0 0,-1 1 0,0-1 0,0 0 0,0 1 0,1-1 0,-1 0 0,0 0 0,1 0 0,-1 1 0,0-1 0,0 0 0,1 0 0,-1 0 0,0 0 0,1 0 0,-1 1 0,0-1 0,1 0 0,-1 0 0,0 0 0,1 0 0,-1 0 0,0 0 1,1 0-1,-1 0 0,0 0 0,1 0 0,-1 0 0,0 0 0,1-1 0,0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17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8708,'0'0'-1257,"25"4"622,172 30 691,324 28-17,9-50 275,-477-12-230,1235-27 1043,-780-8-873,863-35 452,-1340 70-668,586 1 522,-2 41 27,63 59 44,-85-10-296,-501-81-1246,141-3-1,-229-6 544,0-1-1,0-1 1,0 1-1,0 0 1,0-1-1,0 0 1,0 0-1,0 0 1,0 0-1,-1-1 0,1 0 1,0 1-1,6-6 1,-6-3-3333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17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5603,'0'0'3286,"20"2"-2589,-11-1-689,3-1 44,1 2-1,-1 0 1,1 0 0,-1 1-1,0 0 1,0 1 0,0 0-1,-1 1 1,1 1-1,20 13 1,-7 0 120,-1 0 1,-1 2-1,29 32 1,-42-41-91,-1 1 0,1 0 0,-2 0-1,0 1 1,-1 0 0,0 0 0,-1 0 0,7 26 0,-9-26-34,-2 0 0,1 0 0,-2 0 0,0 0 0,0 0 0,-1 1 0,-1-1 0,-1 0 1,0 0-1,0 0 0,-2 0 0,0-1 0,0 1 0,-1-1 0,-1 0 0,0 0 0,-11 17 0,-10 7 77,-1 0-1,-2-2 1,-1-1 0,-2-2 0,-1-1-1,-1-2 1,-2-1 0,-74 43 0,97-65-636,1 0 0,-1-1 1,0 0-1,0-1 0,-1 0 1,-25 2-1,15-5-5329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1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7668,'0'0'2681,"22"5"-2769,-16-3 84,2 0 25,1 1-1,-1-1 1,0-1-1,1 0 1,-1 0-1,1-1 1,-1 0-1,1 0 0,-1-1 1,1 0-1,-1 0 1,1-1-1,-1 0 1,0-1-1,0 1 0,0-2 1,0 1-1,-1-1 1,11-7-1,61-51 261,-54 40-200,1 1 1,1 2 0,0 0-1,51-24 1,-72 40-105,1 1 0,0 0 0,0 0-1,0 0 1,1 0 0,-1 1 0,14 0 0,-18 1 16,0 0-1,0 1 0,-1-1 1,1 1-1,0 0 0,-1-1 1,1 1-1,0 0 0,-1 1 1,0-1-1,1 0 0,-1 1 1,0-1-1,1 1 0,-1 0 1,0 0-1,0-1 0,0 1 1,-1 1-1,1-1 0,0 0 1,-1 0-1,2 4 0,13 30-47,-1 1-1,-2 0 0,-2 1 0,7 42 0,-7-35-951,-1-8-3699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30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7972,'0'0'1376,"-45"102"-928,43-70-335,2 0 223,0-1-32,13-6-208,13-6 96,10-11-192,0-8-1505,-21 0-1744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3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45 8372,'0'0'1801,"-8"15"-547,6-10-1162,-5 8 119,0 1 0,1-1 0,1 1 0,0 0-1,1 1 1,1-1 0,0 1 0,-1 18 0,3-30-188,1-1 0,0 1-1,0-1 1,1 1 0,-1-1 0,0 1 0,1-1 0,0 0 0,-1 1 0,1-1 0,0 0 0,0 1-1,0-1 1,1 0 0,-1 0 0,0 0 0,1 0 0,0 0 0,3 3 0,-2-3-25,0 0-1,1 0 1,-1-1 0,1 1 0,-1-1 0,1 0-1,0 0 1,-1-1 0,1 1 0,0-1 0,0 1 0,6-2-1,-4 1-7,0-1 0,0 0 0,0 0-1,0-1 1,0 1 0,-1-1 0,1-1-1,0 1 1,-1-1 0,1 0 0,-1 0-1,0-1 1,0 1 0,0-1 0,-1 0 0,1-1-1,-1 1 1,0-1 0,0 0 0,-1 0-1,6-9 1,-3 3 1,0 1-1,-1-1 1,-1-1 0,1 1-1,-2-1 1,1 0 0,-2 0-1,0 0 1,0 0 0,0-13-1,-2 22 27,0 1 0,-1 0 0,1 0 0,0 0 0,-1 0 0,0 0 0,1 0 0,-1 0 0,0 0 0,0 0 0,0 0 0,0 0 0,0 0 1,-1 1-1,1-1 0,0 0 0,-1 1 0,1-1 0,-1 1 0,0 0 0,0-1 0,-1 0 0,-1 0 16,1 0 0,-1 0 0,0 1 0,0-1 0,0 1 0,0 0 0,0 0 0,0 1 0,0-1 0,-6 1 0,8 0-254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3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0 8516,'0'0'6576,"-16"7"-6362,2-2-161,0 1 0,-23 15 1,35-19-49,1 0-1,-1 0 1,0 0 0,1 0 0,-1 1-1,1-1 1,-1 0 0,1 1 0,0 0-1,0-1 1,1 1 0,-1 0 0,0-1-1,1 1 1,-1 0 0,1 0 0,0-1-1,0 1 1,0 0 0,1 0 0,-1-1-1,2 6 1,-1 4-5,1 6 12,0 0 1,2-1-1,9 30 0,-8-32-31,-1 0 0,0 0 1,-1 0-1,-1 1 0,1 25 0,-3-37 16,-1-1-1,1 1 1,-1-1-1,0 1 1,-1-1-1,1 0 1,-1 1-1,1-1 1,-1 0-1,0 0 1,0 0-1,0 0 1,-1 0-1,1-1 1,-1 1-1,1-1 1,-1 1-1,0-1 1,0 0-1,0 0 1,0 0-1,0 0 1,-6 1-1,2 1 22,-1-1 0,0-1 0,1 0 0,-1 0 0,0 0 0,0-1 0,-1 0 0,1 0 0,-13-1 0,20-1-35,0 1 0,0-1-1,0 1 1,0-1 0,0 1-1,0-1 1,0 0 0,1 1-1,-1-1 1,0 0 0,1 0 0,-1 0-1,0 1 1,1-1 0,-1 0-1,1 0 1,-1 0 0,1 0-1,-1 0 1,1 0 0,0 0 0,0 0-1,-1 0 1,1 0 0,0 0-1,0 0 1,0 0 0,0 0-1,0 0 1,0 0 0,1-2 0,5-35-1751,-4 33 1298,1 0 0,-1 1-1,1-1 1,0 1 0,0-1-1,1 1 1,-1 0 0,1 0 0,0 0-1,7-5 1,8-5-3609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3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8084,'0'0'6211,"1"17"-5971,12 471 443,-14-475-804,-1 1 0,0-1 0,-1 0 0,-5 14 0,7-24 13,0 1 1,0-1-1,0 0 0,-1 1 1,1-1-1,-1 0 0,0 0 1,0 0-1,0 0 0,0-1 1,0 1-1,-1 0 0,1-1 1,-1 0-1,0 1 1,0-1-1,0 0 0,0-1 1,0 1-1,-4 1 0,6-2 68,0-1-1,0 0 0,0 0 1,0 0-1,0 0 0,0 0 1,0 0-1,0 0 1,0 0-1,0-1 0,0 1 1,0 0-1,0 0 0,0-1 1,0 1-1,0-1 0,0 1 1,0-1-1,0 1 0,0-1 1,1 0-1,-1 1 0,0-1 1,0 0-1,1 0 1,-1 1-1,0-1 0,1 0 1,-1 0-1,1 0 0,-1 0 1,1 0-1,-1 0 0,1-2 1,-8-36-183,8 38 214,-1-13 161,0 0-1,1 0 0,1 0 1,0 0-1,5-20 0,-5 27-1,2 0-1,-1 0 0,1 1 1,0-1-1,0 0 0,1 1 1,0 0-1,0 0 0,1 0 1,-1 0-1,1 1 0,8-7 1,0 1 12,1 1-1,1 0 1,0 1 0,0 0 0,1 2 0,0 0 0,27-8 0,-19 8-292,0 1 0,0 1 0,1 2 0,43-1 0,-35 4-3578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44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11 783 64,'-4'-5'12399,"2"4"-12067,2 1-288,0 0-1,0 0 1,0 0 0,-1 0-1,1 0 1,0 0-1,0 0 1,0 0 0,0 0-1,-1-1 1,1 1 0,0 0-1,0 0 1,0 0-1,0 0 1,0 0 0,-1 0-1,1 0 1,0 0-1,0-1 1,0 1 0,0 0-1,0 0 1,0 0-1,-1 0 1,1 0 0,0-1-1,0 1 1,0 0 0,0 0-1,0 0 1,0 0-1,0-1 1,0 1 0,0 0-1,1-6 2821,34 6-3013,39 0 506,-57 3-389,159 31 91,-112-26 37,127 1 0,-145-9-67,0-1 0,0-3 0,0-1-1,45-12 1,45-12 89,81-13-107,-23 6-62,33-4 52,22-5-32,-179 30 38,-39 10 6,-1-2 0,-1-1 0,54-22 0,66-30 15,-98 42-6,85-43 0,-90 39-23,0 2 1,1 2-1,1 3 1,55-11 0,-61 15-1,129-39 17,232-101 0,-337 125-7,-25 11 3,40-23-1,-79 37-137,8-3-3232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46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55 1040,'0'0'7684,"1"-9"-7148,0-27-245,-1 27-235,2 105 50,-5-1 0,-19 125 0,12-160-389,-11 91 453,15-52-5284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49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0 7235,'0'0'6494,"-6"20"-6097,0 3-286,1-6-29,0-1 0,-2 1 0,1-1 0,-2 0 0,-11 18 0,-5 5 16,0-2 40,2 2 0,2 0-1,-19 50 1,37-83-494,0 0 0,0 0 0,1 0 1,0 1-1,0-1 0,0 1 0,1-1 0,0 0 1,0 1-1,2 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59:46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2145,'0'0'2513,"-23"94"-2193,23-54-96,0-2 0,19-2 97,4-6 239,3-6-192,4-9 32,8-8 209,5-7-529,8 0 416,4-22-496,-36 1-2593,-6 1-2370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27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8292,'0'0'2718,"27"4"-2040,213 14 973,375-38-290,-490 17-2284,-124 27-5557,-1-13 1568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30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1 608,'0'0'5771,"1"10"-2933,2 34-2864,-5-17 22,1-20-4,0 0 0,1 0 0,0 0 1,0 0-1,1 0 0,0 0 0,2 12 0,0-13 21,0 0-4,0 0-1,-1 0 1,0 0-1,0 0 1,0 7-1,-1-9-10,-1 0 0,1 0 0,0 0 0,0 0-1,0 0 1,0 0 0,1 0 0,-1-1 0,1 1-1,0-1 1,0 1 0,1-1 0,-1 0 0,1 0 0,-1 0-1,1 0 1,4 3 0,-3-3-18,1-1 0,0 1 0,0-1-1,0 0 1,1-1 0,-1 1 0,0-1 0,1 0-1,-1 0 1,1-1 0,-1 1 0,8-2 0,39 1-1717,-36 0-1907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33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2321,'0'0'7910,"-7"38"-5991,-16 162-1887,15-162 230,1-2-949,7-12-5924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34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91 3185,'0'0'5744,"-3"0"-5469,-13 2 518,17-4-1383,7-11 694,1 2-1,1-1 1,0 1-1,0 1 1,24-19 0,-33 29-113,0-1 1,0 1 0,-1-1 0,1 1 0,0-1-1,0 1 1,0-1 0,0 1 0,0 0-1,0 0 1,0-1 0,0 1 0,0 0 0,0 0-1,0 0 1,0 0 0,0 0 0,0 0 0,0 1-1,0-1 1,0 0 0,0 0 0,0 1-1,0-1 1,-1 0 0,1 1 0,0-1 0,0 1-1,0-1 1,0 1 0,-1 0 0,1-1 0,0 1-1,0 1 1,21 33 212,-9-12-243,12 1-2095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38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5090,'0'0'454,"6"0"-233,18 0 27,-1-1 1,0-1-1,31-7 0,5-5 14,-34 8-720,1 0 0,34-15-1,-57 19-931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38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1169,'0'0'2449,"8"95"-2113,-27-73-96,-2 0-128,10-17-112,-1-2-752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48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9764,'0'0'347,"29"12"-477,-21-10 140,24 11 213,0-1-1,1-3 1,1 0 0,0-2 0,60 4 0,593-7 3479,-363-6-2973,938 12 760,-834-5-1286,-361-5-202,4 0-130,1 2 1,105 17-1,-170-16-843,-35 4-8943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49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41 6835,'0'0'3949,"-21"-6"-3189,17 5-704,-29-8 518,0 1 1,-1 2-1,-40-3 0,27 9 144,47-1-713,-1 1 0,1 0 0,-1 0 0,1 0 0,-1 0-1,1 0 1,0 0 0,-1 0 0,1 0 0,-1 0 0,1 0 0,-1 0 0,1 0 0,0 0 0,-1 0 0,1 0 0,-1 1 0,1-1 0,-1 0 0,1 0 0,0 0 0,-1 1 0,1-1 0,0 0 0,-1 0 0,1 1 0,0-1 0,-1 0 0,1 1 0,0-1 0,0 0-1,-1 1 1,1-1 0,0 1 0,0-1 0,0 0 0,-1 1 0,1-1 0,0 1 0,0-1 0,0 0 0,0 1 0,0-1 0,0 1 0,0-1 0,0 1 0,0-1 0,0 0 0,0 1 0,0-1 0,0 1 0,1-1 0,-1 1 0,0 1 7,1 2-15,-1-1 0,1 1 1,0 0-1,0 0 0,0-1 1,0 1-1,1-1 0,-1 1 1,1-1-1,0 1 0,0-1 1,5 6-1,38 38 9,-2 0-247,-40-44 199,0 1 1,-1 0-1,1 0 0,-1 1 0,0-1 0,0 0 0,0 1 0,-1-1 0,0 1 0,0 0 0,0-1 0,0 1 0,-1 0 0,0-1 1,0 1-1,0 0 0,0 0 0,-1-1 0,0 1 0,0 0 0,-3 8 0,2-8 40,-1 1 0,-1-1 0,1 0 1,-1 0-1,0 0 0,0-1 0,0 1 0,-1-1 0,0 0 0,0 0 0,0-1 0,0 1 1,0-1-1,-1 0 0,-10 4 0,-3-1-15,0 0 1,0-1-1,-1-1 0,0-1 1,1-1-1,-1 0 0,-21-2 1,42 0-33,-1 0 1,0 0 0,0 0-1,0 0 1,0-1 0,0 1 0,0 0-1,1 0 1,-1 0 0,0 0 0,0 0-1,0-1 1,0 1 0,0 0-1,0 0 1,0 0 0,0 0 0,0-1-1,0 1 1,0 0 0,0 0 0,0 0-1,0 0 1,0-1 0,0 1 0,0 0-1,0 0 1,0 0 0,0-1-1,0 1 1,0 0 0,0 0 0,0 0-1,0 0 1,0 0 0,-1-1 0,1 1-1,0 0 1,0 0 0,0 0 0,0 0-1,0 0 1,0 0 0,-1-1-1,1 1 1,0 0 0,0 0 0,0 0-1,0 0 1,-1 0 0,1 0 0,0 0-1,0 0 1,6-6-732,1 1 0,-1 0 0,1 0 0,9-4 0,61-25-554,-48 22 445,139-53-2435,-85 37 1838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49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59 3746,'0'0'2521,"-12"16"-691,0-2-1440,-1 1-85,1 1 0,0 0 0,1 0 0,1 1 0,-11 25 0,20-42-308,1 1 0,-1 0 0,1 0 0,-1 0-1,1 0 1,0-1 0,-1 1 0,1 0 0,0 0 0,0 0 0,0 0 0,0 0 0,0 0 0,0 0 0,0 0 0,0 0 0,0-1 0,0 1 0,0 0 0,1 0 0,-1 0 0,0 0 0,1 0 0,-1 0 0,1-1-1,-1 1 1,1 0 0,-1 0 0,1-1 0,-1 1 0,1 0 0,0 0 0,-1-1 0,1 1 0,0-1 0,-1 1 0,1-1 0,0 1 0,0-1 0,0 1 0,0-1 0,0 0 0,-1 0 0,1 1 0,2-1 0,2 0 1,-1 1 0,1-1 1,0-1-1,-1 1 0,1-1 1,-1 1-1,1-1 1,6-3-1,1-2 2,0 0 0,0-1 1,0 0-1,-1-1 0,0-1 0,-1 1 1,0-2-1,0 1 0,-1-2 0,0 1 0,9-16 1,-16 24 23,0-1 1,0 0-1,-1 1 0,1-1 1,-1 0-1,0 0 1,0 0-1,0 0 1,0 0-1,0 0 1,-1 0-1,1 0 0,-1 0 1,0 0-1,0 0 1,0 0-1,0 0 1,0-1-1,-2-2 1,1 4 125,0-1 1,-1 0 0,0 1 0,1 0 0,-1-1 0,0 1 0,0 0 0,0 0 0,0 0 0,-1 0 0,1 0-1,-1 1 1,1-1 0,-1 1 0,1-1 0,-1 1 0,0 0 0,-4-1 0,-54-18 2565,59 19-2476,12 1-361,0 0 96,0 0 1,0 1-1,0 1 0,-1-1 1,12 4-1,-17-3 30,0 0 0,0 1 0,0-1 0,0 1 0,0-1 0,-1 1 0,1 0 0,-1 1 0,0-1 0,0 1 0,0-1 0,0 1 0,0 0 0,-1 0-1,3 6 1,6 14 3,-2 0 0,0 1-1,8 38 1,10 33-1282,-24-100 1222,0-1-1,-1 1 0,1-1 1,-1 1-1,0-1 1,1-6-1,7-17 80,-6 16 14,0 0-1,0 1 1,1-1-1,13-20 0,-18 32-43,1-1-1,-1 1 1,0 0-1,1 0 1,-1 0-1,0 0 1,1 0-1,-1 0 1,0-1-1,1 1 0,-1 0 1,0 0-1,1 0 1,-1 0-1,0 0 1,1 0-1,-1 0 1,1 0-1,-1 1 1,0-1-1,1 0 0,-1 0 1,0 0-1,1 0 1,-1 0-1,0 1 1,0-1-1,1 0 1,-1 0-1,0 0 1,1 1-1,-1-1 0,0 0 1,0 0-1,1 1 1,-1-1-1,0 0 1,0 1-1,0-1 1,0 0-1,1 1 1,-1-1-1,0 0 0,0 1 1,10 16-1,-10-17-3,3 6-99,0-1 1,0 0-1,0 0 0,1-1 1,0 1-1,0-1 1,0 0-1,0 0 1,1 0-1,0-1 0,-1 1 1,1-1-1,0 0 1,1 0-1,-1-1 1,9 3-1,1-1-191,0-1 0,0-1 0,0 0-1,1-1 1,17-1 0,-28 0 291,1 0-1,-1 0 1,1 0-1,-1 1 1,0 0-1,1 0 1,-1 1 0,0-1-1,0 1 1,0 0-1,6 3 1,-7-2 1,0 0 1,-1 1 0,1-1-1,-1 1 1,0-1-1,0 1 1,0 0 0,-1 0-1,1 0 1,-1 0 0,0 1-1,0-1 1,1 6-1,1 1-61,-2-2-91,1-1 0,0 0 1,1 0-1,-1 0 0,2 0 0,-1-1 0,1 0 0,0 0 0,9 10 0,-4-11-3066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49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0 145 6451,'0'0'4223,"19"-17"-4073,63-57-17,-75 68-115,1 0 1,-1 1-1,1 0 0,0 0 1,0 1-1,0 0 1,0 0-1,1 1 0,0 0 1,0 1-1,-1 0 0,1 0 1,1 1-1,-1 0 0,0 0 1,18 2-1,-25-1-8,0 1 0,0 0-1,0-1 1,0 1 0,0 0-1,0 0 1,0 0 0,0 0-1,0 1 1,0-1 0,0 0-1,-1 1 1,1-1 0,-1 1-1,1 0 1,-1 0 0,0-1 0,1 1-1,-1 0 1,0 0 0,0 0-1,0 0 1,-1 0 0,1 0-1,0 0 1,0 4 0,3 9 18,0 1 0,1 22 1,-3-28-186,-1 6-2015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0 761 8884,'0'0'6075,"21"-9"-6126,-10 5 43,11-4 44,-1-1-1,0-1 0,-1-1 0,0-1 0,31-23 0,-45 30-41,75-68 115,-74 65-195,0 1 0,0-1 0,-1 0-1,0-1 1,0 0 0,-1 1 0,0-2 0,4-10 0,-9 19 88,1-1-1,-1 1 1,0 0 0,1 0 0,-1 0 0,0-1 0,0 1 0,0 0 0,0-1 0,0 1 0,0 0 0,0 0-1,0-1 1,0 1 0,-1 0 0,1 0 0,0-1 0,-1 1 0,1 0 0,-1 0 0,0 0 0,1 0 0,-1 0 0,0 0-1,0-1 1,1 2 0,-1-1 0,0 0 0,0 0 0,0 0 0,0 0 0,0 1 0,0-1 0,-1 0 0,1 1-1,0-1 1,0 1 0,0-1 0,-1 1 0,1 0 0,0-1 0,0 1 0,-1 0 0,1 0 0,0 0 0,-2 0 0,-6 0 15,1 0 0,-1 0 0,0 1 0,0 0 0,-14 3 0,14-1 13,0 1 0,0 0 0,0 0 0,1 0 0,-1 1 0,1 1 0,0-1 0,1 1 0,-1 1 0,1-1 0,1 1 0,-1 0 0,1 1 0,0-1 0,-7 14 0,8-13-10,0 1 0,1-1 0,0 1 0,1 0 1,-1 0-1,2 0 0,-1 1 0,2-1 0,-1 0 1,1 1-1,0 0 0,1-1 0,0 1 0,1-1 1,3 19-1,-3-23-18,1-1-1,0 1 1,0-1 0,0 1 0,0-1 0,1 0 0,0 0 0,0 0 0,0 0 0,0 0-1,1-1 1,-1 1 0,1-1 0,0 0 0,0 0 0,0 0 0,0-1 0,1 0 0,-1 1-1,1-1 1,-1-1 0,8 3 0,4 0-10,0-1-1,0-1 0,0 0 1,1-1-1,25-1 1,-26-2-97,0 1 1,-1-2 0,1 0-1,-1-1 1,0 0-1,0-1 1,-1-1 0,1 0-1,15-10 1,-10 3-169,-1 0 0,0-1 0,-1-1 0,-1-1 0,25-28 0,-14 8-223,-1-1 1,-2-2-1,-1 0 0,-3-2 1,31-78-1,-34 71 321,-2-1 0,17-94 0,-29 112 3123,0-44-1,-3 222-2675,-3 175-61,2-298-429,-2-1 0,-8 37-1,8-52-104,0-1 0,0 1-1,0-1 1,-1 0-1,0 0 1,-1 0 0,0 0-1,0 0 1,0-1 0,-1 0-1,-7 9 1,11-14 272,0 0 1,-1 0 0,1 0-1,0 0 1,-1 0 0,1 0-1,-1 0 1,1 0-1,-1 0 1,1-1 0,-1 1-1,1-1 1,-1 1 0,0-1-1,1 0 1,-1 1 0,0-1-1,1 0 1,-1 0-1,0 0 1,1 0 0,-1-1-1,0 1 1,1 0 0,-1-1-1,1 1 1,-1-1 0,0 1-1,1-1 1,-1 0-1,1 0 1,0 0 0,-1 0-1,1 0 1,0 0 0,-1 0-1,1 0 1,0 0 0,0-1-1,-1-1 1,-5-6 67,0 0 1,2-1 0,-1 0 0,-7-18-1,8 17-87,-7-14 245,4 9 555,1 1 0,-7-22-1,14 36-730,0 1-1,1-1 0,-1 1 1,0-1-1,0 1 0,1 0 1,-1-1-1,0 1 0,1 0 1,-1-1-1,1 1 0,-1 0 1,0 0-1,1-1 0,-1 1 1,1 0-1,-1 0 0,0-1 1,1 1-1,-1 0 0,1 0 1,-1 0-1,1 0 0,-1 0 1,1 0-1,-1 0 0,1 0 1,-1 0-1,1 0 0,-1 0 1,1 0-1,21 0-127,-19 0 103,111 5-6409,-87-5 2313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0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5619,'0'0'6835,"-10"106"-6803,1-52 144,3-3-176,4-5 0,2-9 80,0-8-80,0-7 0,0-7-64,8-6 0,1-9-801,3 0-1168,1-22-1376,-11-2-177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1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10341,'0'0'496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1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6723,'0'0'2711,"3"16"-2362,8 135-354,-11-150-81,0 0 1,0-1 0,0 1-1,1 0 1,-1-1-1,0 1 1,0-1-1,1 1 1,-1-1 0,1 1-1,-1 0 1,1-1-1,-1 1 1,0-1 0,1 0-1,0 1 1,-1-1-1,1 1 1,-1-1-1,1 0 1,-1 0 0,1 1-1,0-1 1,-1 0-1,1 0 1,0 0-1,-1 1 1,1-1 0,0 0-1,-1 0 1,1 0-1,0 0 1,-1 0 0,1 0-1,0-1 1,-1 1-1,1 0 1,0 0-1,-1 0 1,8-1 3294,-8 2-3189,0-1 0,1 1 0,-1-1 0,0 1 0,0 0 0,1-1 0,-1 1 0,1-1 0,-1 1 0,1-1 1,-1 1-1,1-1 0,-1 1 0,1-1 0,-1 0 0,1 1 0,-1-1 0,1 0 0,0 1 0,-1-1 0,1 0 0,-1 0 0,1 1 0,0-1 1,-1 0-1,1 0 0,0 0 0,-1 0 0,1 0 0,0 0 0,-1 0 0,1 0 0,0 0 0,-1 0 0,1-1 0,0 1 0,-1 0 0,1 0 1,0-1-1,-1 1 0,2-1 0,1 0-51,1 0 0,-1 0 1,1 0-1,-1 0 0,0-1 1,1 0-1,2-2 0,26-31 221,-29 30 7,0 1 0,0-1-1,1 1 1,0 0 0,0 0 0,0 1 0,0-1-1,0 1 1,1-1 0,-1 2 0,1-1-1,0 0 1,0 1 0,0 0 0,0 0-1,10-2 1,-5 2-156,-1 1 0,1 0 0,0 1-1,-1 0 1,1 0 0,0 1 0,9 2-1,-15-2-30,-1 0-1,1 1 1,0-1-1,-1 1 1,1-1-1,-1 1 0,0 1 1,0-1-1,0 0 1,0 1-1,0-1 1,0 1-1,0 0 1,-1 0-1,0 0 0,1 0 1,-1 0-1,0 1 1,3 6-1,3 14-79,-1-1 0,-1 1 0,-2 0 0,4 35-1,-4-28-1595,-3-14-1112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2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69 5875,'0'0'8489,"-2"-8"-8372,2 7-109,-1-1-1,1 0 0,-1 1 0,1-1 1,0 0-1,0 1 0,0-1 1,0 0-1,0 1 0,0-1 0,0 0 1,0 1-1,1-1 0,-1 0 0,1 1 1,-1-1-1,1 1 0,-1-1 1,1 0-1,0 1 0,1-2 0,1 0 2,0 1-1,0 0 0,0 0 0,0 1 0,0-1 1,1 1-1,-1 0 0,0-1 0,1 1 0,-1 1 1,1-1-1,5 0 0,0-1 40,1 1 0,-1 0-1,1 0 1,-1 1 0,19 2-1,-25-1-41,0-1 0,0 1 0,0 0 0,0 0 0,0 1 0,0-1 0,-1 0 0,1 1 0,0 0 0,-1-1 0,1 1 0,-1 0 0,0 1-1,1-1 1,-1 0 0,0 1 0,0-1 0,-1 1 0,1-1 0,2 7 0,2 5 62,-1 1-1,-1 0 1,-1 1 0,0-1 0,1 23-1,-2-18-1568,9 39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0:52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0 285 10677,'0'0'547,"19"7"-456,63 20-11,-79-26-67,1 0 0,-1-1 1,0 1-1,0-1 0,1 1 1,-1-1-1,0 0 0,1-1 1,-1 1-1,0 0 0,1-1 1,-1 0-1,0 1 0,0-1 1,0-1-1,0 1 1,0 0-1,0-1 0,0 0 1,0 1-1,0-1 0,-1 0 1,5-4-1,-1-1 127,0 0 1,-1-1-1,1 1 0,-1-1 1,7-16-1,-10 20-73,3-8-6,-1 0 0,1 1 0,-2-2 0,0 1 0,-1 0 0,0 0 0,0-1 0,-1 1 0,-1-1 0,0 0 0,-3-15-1,2 24 29,0 0-1,-1 0 1,1 1-1,-1-1 1,0 0-1,0 1 0,0 0 1,0-1-1,-1 1 1,1 0-1,-1 0 1,0 0-1,0 0 1,0 1-1,0-1 0,0 1 1,-1 0-1,1 0 1,-7-3-1,8 4-49,0 0-1,0 0 1,0 0-1,-1 1 1,1-1-1,0 0 1,0 1-1,-1-1 1,1 1-1,0 0 1,-1 0-1,1 0 1,0 0-1,-1 0 1,1 1-1,0-1 1,-1 1-1,1-1 1,0 1-1,0 0 1,0 0-1,-1 0 1,1 0-1,0 0 1,0 1-1,1-1 1,-1 0-1,0 1 1,0 0-1,1-1 1,-1 1-1,1 0 1,-1 0-1,-1 4 1,-3 5-5,2 1 0,0 1 0,0-1 0,1 0 0,1 1 0,0 0 0,1-1 0,0 14 0,6 105 68,-4-119-102,0 0 0,2 0 1,-1 0-1,2 0 0,-1 0 0,1-1 1,1 0-1,0 0 0,11 17 0,-12-23-19,0 1-1,0-1 1,1 1-1,0-1 1,0-1-1,0 1 1,0-1-1,1 0 1,-1 0-1,1 0 1,0-1-1,1 0 1,-1 0-1,0 0 1,1-1-1,-1 0 1,1 0-1,8 0 1,-3 0-731,1-1 0,-1-1 1,0 0-1,0-1 0,18-2 1,-29 2 291,1 0 0,-1 0 0,1 1 0,-1-1 0,1 0 0,-1 0 0,1 0 0,-1 0 0,0-1 0,0 1 0,1 0 0,-1 0 0,1-3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14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6579,'0'0'3095,"0"-15"-734,1-37-570,-1 47-1055,1 9-158,0 39-436,0 339-1900,-2-376 1588,1 0 1,0 0 0,1 0 0,-1 0 0,1-1 0,0 1 0,4 9-1,-4-13 64,0-1-1,0 1 1,0-1-1,0 1 1,1-1 0,-1 0-1,1 1 1,-1-1-1,1 0 1,-1 0-1,1 0 1,0 0-1,-1-1 1,1 1-1,0 0 1,0-1-1,-1 1 1,1-1-1,0 1 1,0-1-1,0 0 1,0 0-1,0 0 1,-1 0-1,4-1 1,8 1-41,0-2 1,0 0-1,0 0 1,19-7 0,-18 4 249,1 1 1,28-3-1,-28 5-9,0 2-1,1-1 0,-1 2 1,0 0-1,0 1 1,16 3-1,-27-3-74,0-1 0,-1 0 0,1 1 0,-1-1-1,1 1 1,-1 0 0,0 0 0,0 1 0,1-1 0,-2 1 0,1-1-1,0 1 1,0 0 0,-1 0 0,0 0 0,0 0 0,0 1-1,0-1 1,0 1 0,0-1 0,-1 1 0,0-1 0,0 1-1,0 0 1,0 0 0,0-1 0,-1 1 0,1 8 0,-2-2 35,0-1 0,0 1 0,0 0 0,-1-1-1,-1 1 1,0-1 0,0 0 0,-1 1 0,0-1 0,0-1 0,-1 1 0,0-1 0,-1 0 0,0 0 0,0 0 0,-13 11 0,12-12-27,1 0 0,-2-1 1,1-1-1,-1 1 0,0-1 0,0 0 0,0-1 0,-1 0 0,0 0 0,1 0 1,-1-2-1,0 1 0,-1-1 0,1 0 0,0-1 0,-1 0 0,-14 0 1,23-1-171,0 0 1,-1 0 0,1 0 0,0 0 0,-1 0-1,1 0 1,-1-1 0,1 1 0,0 0 0,-1-1 0,1 1-1,0-1 1,0 1 0,-1-1 0,1 0 0,0 1-1,0-1 1,0 0 0,0 0 0,0 0 0,0 0-1,0 0 1,0 0 0,0 0 0,0 0 0,0 0-1,1 0 1,-1-1 0,0 1 0,1 0 0,-1 0 0,1-1-1,0 1 1,-1 0 0,1-1 0,0-1 0,-1-24-6184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1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7924,'0'0'50,"23"1"25,78 4 82,-92-5-138,0-1 0,0 0 0,0-1-1,-1 1 1,1-2 0,-1 1 0,1-1-1,-1-1 1,0 0 0,0 0 0,0 0-1,-1-1 1,1 0 0,-1 0-1,0-1 1,-1 0 0,8-9 0,1 2-4,43-46-63,-54 54 42,0 0 0,0 0 0,-1 0 0,0 0 0,0-1 1,0 0-1,0 1 0,-1-1 0,0 0 0,2-10 1,-4 15 16,0 0 0,0 1-1,0-1 1,0 1 0,0-1 0,0 1 0,0-1 0,0 1 0,0-1 0,0 1 0,-1-1 0,1 1 0,0-1 0,0 1 0,0-1 0,-1 1 0,1 0 0,0-1 0,-1 1 0,1-1 0,0 1 0,-1 0 0,1-1 0,-1 1 0,1 0 0,0-1 0,-1 1 0,1 0 0,-1 0 0,1-1 0,-1 1 0,1 0 0,-1 0 0,1 0 0,-1 0 0,1 0 0,-1-1 0,1 1 0,-1 0 0,-24 2 965,20-2-719,-4 2-17,-1 1 0,1 0 0,1 0 0,-1 1 0,0 0 0,1 0-1,0 1 1,0 0 0,0 0 0,0 1 0,1 0 0,0 1 0,-12 13 0,12-11-129,-1 0 0,1 0 1,0 1-1,1 0 0,0 1 1,1-1-1,0 1 1,1 0-1,0 0 0,-5 22 1,8-24-95,0 0 0,0 0 0,1 0 0,0-1 0,1 1 1,0 0-1,0 0 0,1 0 0,0-1 0,0 1 0,1-1 0,6 13 0,-6-16-47,0 0-1,1 0 0,-1-1 0,1 0 0,0 1 1,0-2-1,1 1 0,-1 0 0,1-1 0,0 0 1,-1 0-1,2 0 0,-1 0 0,0-1 0,0 0 1,1 0-1,-1-1 0,1 1 0,-1-1 0,9 1 1,-4-2-295,0 0 0,0 0 0,-1 0 0,1-2 1,0 1-1,-1-1 0,1 0 0,-1-1 1,1 0-1,-1-1 0,0 0 0,-1 0 0,1-1 1,-1 0-1,0 0 0,0-1 0,0 0 0,7-9 1,15-21-2934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1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102 238 2545,'58'-175'4528,"-55"166"-3908,7-25 531,-10 33-932,0 0 0,1 0 0,-1 0 0,0 0 0,1 0 0,-1 0 0,1 0 0,-1 0 0,1 0 0,0 0 0,-1 0 0,1 0 0,0 1 0,0-1 0,0 0 0,0 0 0,-1 1 0,1-1 0,0 0 0,0 1 0,2-1 0,-2 1-33,0 0-169,-1 0-1,0 0 1,1 0 0,-1 0-1,1 0 1,-1 0-1,1 0 1,-1 0 0,0 0-1,1 0 1,-1 1 0,1-1-1,-1 0 1,0 0 0,1 0-1,-1 1 1,0-1-1,1 0 1,-1 1 0,0-1-1,0 0 1,1 1 0,-1-1-1,0 0 1,0 1-1,1-1 1,-1 0 0,0 1-1,0-1 1,0 1 0,0-1-1,0 0 1,0 1 0,1-1-1,-1 1 1,0-1-1,0 0 1,0 1 0,-1 0-1,6 33 133,-1 0-1,-2 0 0,-4 52 1,1-20-76,2 22-69,-3 104 56,0-157-156,-2 0 0,-1 1 0,-14 44 0,17-72-149,-1 0-1,0 0 1,-1 0 0,0 0-1,0-1 1,0 1 0,-1-1-1,-8 9 1,12-14 212,-1 0 0,0 0 0,0 0-1,-1-1 1,1 1 0,0-1 0,0 1 0,-1-1 0,1 0 0,-1 1 0,0-1 0,1-1-1,-1 1 1,0 0 0,1-1 0,-1 1 0,0-1 0,1 0 0,-1 0 0,0 0 0,0 0 0,0 0-1,1-1 1,-1 1 0,0-1 0,1 0 0,-1 1 0,0-1 0,-4-3 0,3 1 172,-1-1 0,0 1 1,1-1-1,0 0 0,0-1 1,0 1-1,0-1 0,1 1 0,-4-7 1,6 9-81,0 1-1,0-1 1,0 0 0,0 0 0,0 1 0,0-1 0,0 0 0,0 0-1,1 0 1,-1 0 0,1 0 0,0 0 0,-1 0 0,1 0-1,0-1 1,0 1 0,0 0 0,0 0 0,1 0 0,-1 0 0,1 0-1,-1 0 1,1 0 0,0 0 0,-1 0 0,1 0 0,0 1-1,0-1 1,1 0 0,-1 0 0,2-1 0,4-2-56,1-1 0,0 2 0,1-1-1,-1 1 1,1 0 0,0 1 0,13-4 0,74-13 12,-63 14-10,137-24-443,-61 19-4607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16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10389,'0'0'5320,"5"2"-5179,-2-1-122,-1 1 0,0-1 0,0 1-1,0 0 1,0 0 0,0 0 0,0 0 0,0 0 0,-1 0 0,1 0 0,-1 0 0,1 1 0,-1-1-1,0 1 1,0-1 0,0 1 0,0-1 0,0 1 0,-1 0 0,1-1 0,-1 5 0,3 13 128,-1 39 1,-1-32-149,3 378-786,-4-394 422,-1 0 0,0 1 0,0-1 0,-1 0 0,-4 14 0,5-23 206,0 0 0,1 0-1,-1 0 1,0 0 0,0 0-1,0 0 1,0-1 0,0 1-1,0 0 1,-1-1 0,1 1-1,0 0 1,-1-1-1,1 0 1,-1 1 0,0-1-1,0 0 1,1 0 0,-1 0-1,0 0 1,0 0 0,0 0-1,0 0 1,0-1 0,0 1-1,0-1 1,0 0 0,0 1-1,0-1 1,0 0 0,-1 0-1,1 0 1,0-1 0,-3 0-1,1 0 103,0 0-1,0 0 1,0-1-1,1 0 0,-1 0 1,0 0-1,1 0 0,-1-1 1,1 1-1,0-1 1,0 0-1,0 0 0,-3-3 1,-31-49 679,27 38-334,-1 0-14,-24-41 1594,32 53-1503,1-1-1,-1 0 0,1 0 1,1 0-1,-1 0 0,1 0 1,0 0-1,-1-8 1,2 13-343,0 0 0,0 0 1,0 0-1,0 0 0,1 0 1,-1 0-1,0 1 0,0-1 1,1 0-1,-1 0 0,1 0 1,-1 0-1,1 0 1,-1 1-1,1-1 0,-1 0 1,1 0-1,0 1 0,-1-1 1,1 1-1,0-1 0,-1 0 1,1 1-1,0-1 1,0 1-1,0 0 0,1-1 1,27-5-116,-21 5 133,97-7-103,131 6 0,-119 3-1035,-112-1 1081,1 0 0,-1 0 0,0 0 0,0-1 0,1 0 0,-1 0 0,5-3 0,-8 4 25,-1-1 0,0 1-1,0-1 1,0 0 0,0 0-1,0 1 1,0-1 0,0 0-1,0 0 1,0 0-1,0 0 1,0 0 0,0-1-1,-1 1 1,1 0 0,0 0-1,-1 0 1,1-1 0,-1 1-1,0 0 1,1 0 0,-1-1-1,0 1 1,0 0-1,0-1 1,0 1 0,0 0-1,0-1 1,0 1 0,0 0-1,-1-3 1,0 2 35,1 1-1,-1-1 1,0 1 0,0 0-1,0 0 1,0-1 0,0 1 0,0 0-1,-1 0 1,1 0 0,0 0-1,-1 0 1,1 0 0,0 0-1,-1 1 1,1-1 0,-1 0 0,1 1-1,-1-1 1,0 1 0,1 0-1,-1-1 1,1 1 0,-1 0 0,0 0-1,-1 0 1,0 0 8,0 0 0,-1 0 1,1 0-1,0 0 0,0 0 0,0 0 1,0 1-1,0 0 0,0 0 0,0 0 0,0 0 1,0 0-1,-5 3 0,5-1-49,0 1 0,1-1-1,0 1 1,-1-1 0,1 1-1,1 0 1,-1 0 0,0 0-1,1 0 1,0 0 0,0 0 0,0 1-1,1-1 1,-1 0 0,1 6-1,3 70-40,-3-79 38,2 12-77,0 0-1,1-1 1,1 1 0,0-1-1,0 1 1,2-1 0,-1-1 0,2 1-1,-1-1 1,12 15 0,-14-21-109,0 0 1,1-1-1,0 1 1,-1-1-1,1 0 1,1 0-1,-1 0 1,0-1-1,1 0 1,8 4-1,-10-6-22,0 0 0,1 0 0,-1 0 0,0 0 0,1-1 0,-1 1 0,1-1 0,-1-1-1,1 1 1,-1 0 0,0-1 0,1 0 0,-1 0 0,0 0 0,0-1 0,7-2 0,-4-1 93,0 0 1,1 0 0,-2 0-1,1-1 1,-1 0 0,0 0-1,0-1 1,0 0-1,-1 0 1,7-11 0,-2 0 356,0 0 0,-1-1 0,10-29 1,-13 15 1208,-6 28-888,1-1 0,0 0 0,0 1 0,1-1 0,0 0 0,0 1 0,4-10 0,-6 15-554,0 0-1,0 0 1,1 0-1,-1 0 0,0-1 1,0 1-1,0 0 0,0 0 1,0 0-1,0 0 1,0 0-1,1-1 0,-1 1 1,0 0-1,0 0 0,0 0 1,0 0-1,1 0 1,-1 0-1,0 0 0,0 0 1,0 0-1,0 0 0,1-1 1,-1 1-1,0 0 1,0 0-1,0 0 0,1 0 1,-1 0-1,0 0 0,0 0 1,0 1-1,1-1 1,-1 0-1,0 0 0,0 0 1,0 0-1,0 0 0,1 0 1,-1 0-1,0 0 1,5 10 41,0 13-49,-5-23 2,7 78-90,-4 89 0,-3-121-678,0-45 318,1-25-406,0 7 1077,2 0-1,0-1 1,1 1 0,0 1-1,12-29 1,-11 36-60,-1 0-1,1 1 1,0 0 0,1 0 0,0 0 0,0 1-1,1 0 1,-1 0 0,2 0 0,-1 1 0,1 0-1,10-6 1,43-19-21,2 3 1,119-37-1,-164 59-357,5-2-125,-1 6-2899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2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519 0 2977,'0'0'8836,"-7"25"-8702,3-11-114,-1 8 51,-2-1 1,0 1 0,-2-2 0,0 1 0,-1-1 0,-18 26 0,-2-5 170,-58 61 0,70-84-191,0-1 1,-1-1-1,-1-1 0,0-1 1,-33 17-1,42-26-27,1 0 0,-1-1 0,-1-1 0,1 0 0,0 0 0,-16 0 0,23-2-7,0-1 1,0 0-1,0 0 0,0-1 0,0 1 0,1-1 0,-1 0 0,0 0 0,-7-3 0,10 3-13,-1 0 0,0 0 0,1 0 0,-1 0-1,0 0 1,1-1 0,0 1 0,-1-1 0,1 1-1,0-1 1,0 0 0,0 1 0,0-1-1,0 0 1,0 0 0,0 1 0,0-1 0,1 0-1,-1 0 1,1-2 0,-1 0-17,0 1 1,0 0-1,1-1 0,0 1 1,0 0-1,0-1 0,0 1 0,0-1 1,0 1-1,1 0 0,0-1 1,0 1-1,0 0 0,0 0 1,0 0-1,1 0 0,-1 0 1,1 0-1,0 0 0,0 0 1,0 0-1,0 1 0,3-3 1,0 1-8,0 1 1,0 0 0,1 0-1,-1 0 1,1 0 0,0 1 0,0 0-1,0 1 1,0-1 0,0 1 0,0 0-1,6 0 1,4 0 10,-1 0-1,1 1 1,0 0 0,-1 1-1,1 1 1,-1 1 0,0 0-1,0 1 1,0 0 0,0 2-1,-1-1 1,0 2 0,0 0-1,0 0 1,-1 2 0,0-1-1,-1 2 1,0 0 0,0 0-1,-1 1 1,14 17 0,-12-12-45,1 1 1,-2 1 0,0 0-1,15 33 1,-23-36-2106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17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2513,'0'0'1969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0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0 9604,'0'0'3506,"-104"12"-2866,74 21-528,5 11-64,6 13-32,8 8 32,11 3-48,0-5 0,13-11-80,23-12-176,11-15-896,13-13-625,14-12 304,-42-2-800,-2-20-864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1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188 629 1121,'0'0'9737,"-19"-5"-8139,1 0-1282,1 1 0,-32-4-1,46 8-296,0 0-1,0 1 0,0-1 1,0 1-1,0-1 0,1 1 1,-1 0-1,0 0 1,0 0-1,1 0 0,-1 1 1,0-1-1,1 1 0,0 0 1,-1-1-1,1 1 0,0 0 1,0 1-1,0-1 0,0 0 1,0 0-1,-2 5 0,0 0 1,1-1 0,0 0 0,0 1 0,1 0 0,0-1 0,0 1 0,-1 9 0,2-10-16,0 0-1,1 0 1,0 0-1,0 0 1,0 0-1,0 0 1,1 0-1,0 0 1,0 0-1,1-1 1,0 1-1,2 6 1,-1-8-5,-1 0 1,1 0 0,0 0-1,0-1 1,1 1 0,-1-1-1,1 0 1,0 0-1,-1 0 1,1 0 0,1 0-1,-1-1 1,0 0 0,1 0-1,5 2 1,0-1-27,-1 1 0,1-2 0,0 0 1,0 0-1,0 0 0,0-2 0,0 1 1,1-1-1,-1 0 0,0-1 0,0-1 1,0 1-1,13-5 0,-17 4-10,1-1-1,-1 1 1,0-1-1,-1 0 1,1-1-1,0 1 1,-1-1-1,0 0 1,0-1-1,0 1 1,0-1-1,-1 0 1,0 0-1,0-1 1,0 1-1,-1-1 1,1 0-1,-1 0 1,-1 0-1,1 0 1,1-7 0,-2 5 62,0 1 0,0 0 0,-1-1 1,0 0-1,-1 1 0,1-1 0,-1 0 1,-1 1-1,0-1 0,0 1 0,0-1 1,-1 1-1,-2-8 0,1 9 68,0 0 0,0 0 0,0 1-1,-1-1 1,0 1 0,0 0 0,0 0 0,-1 1 0,0-1-1,1 1 1,-2 0 0,1 0 0,0 0 0,-1 1 0,-9-4-1,-3 0-3,0 1 0,-1 1 0,0 0 0,0 2 1,0 0-1,-26 0 0,105 2-1590,-1-2 1,0-2-1,-1-4 1,61-16-1,123-54 5032,-253 81-1804,8-2-1664,0 1-1,0 0 0,0 0 1,1 0-1,-1 0 0,0 1 1,1-1-1,-5 4 0,3-1-3,1 1-1,0-1 0,0 1 1,0 0-1,0 0 0,1 0 1,-1 0-1,2 0 1,-1 0-1,0 1 0,1-1 1,0 0-1,0 1 1,1 0-1,-1-1 0,1 1 1,0-1-1,1 1 0,1 8 1,1 4-58,0-1 1,1 1-1,1-1 1,13 29-1,-14-38 16,0 1 0,-1-1 0,0 1 0,0 0 0,-1 0 0,0 0 0,0 0 0,-1 0 0,-1 1 0,1 10 0,-2-19-7,1 0 0,0 0 1,-1-1-1,1 1 0,0 0 0,-1 0 0,1 0 0,-1-1 1,0 1-1,1 0 0,-1-1 0,1 1 0,-1 0 0,0-1 1,0 1-1,1-1 0,-1 1 0,0-1 0,0 1 0,0-1 0,1 0 1,-1 1-1,0-1 0,0 0 0,0 0 0,0 0 0,0 1 1,0-1-1,0 0 0,1 0 0,-1 0 0,0 0 0,0-1 1,0 1-1,0 0 0,-1-1 0,-2 1 20,4 0-80,0 0 0,-1-1 0,1 1 0,-1 0 0,1-1 0,0 1 0,-1-1 0,1 1 0,0 0 0,-1-1 0,1 1 0,0-1 0,0 1 0,-1-1 0,1 1 0,0-1 0,0 0 0,0 1 0,0-1 0,0 1 0,0-1 0,0 1 0,0-1 0,0 1 0,0-1 0,0 1 0,0-1 0,0 0 0,1 0 0,2-19-1415,1 9 1010,1 1-1,0-1 1,1 1 0,0 0-1,0 1 1,1-1 0,8-8-1,9-13-451,19-32-499,-2-2 0,32-74 0,44-143 3571,-113 271-1257,7-17 55,-11 27-703,0 0-1,1 1 1,-1-1-1,1 0 1,-1 0 0,1 0-1,-1 1 1,1-1-1,0 0 1,-1 1 0,1-1-1,0 0 1,0 1-1,-1-1 1,1 1 0,0-1-1,0 1 1,0-1-1,0 1 1,-1 0 0,1-1-1,2 1 1,-2 0-214,-1 1 0,1-1 0,0 1 1,-1-1-1,1 1 0,0-1 0,-1 1 1,1 0-1,-1-1 0,1 1 0,-1 0 0,1 0 1,-1-1-1,1 1 0,-1 0 0,0 0 0,1 0 1,-1-1-1,0 1 0,0 0 0,0 2 1,6 25 148,-5-21 60,13 70 142,-3 0-1,-4 1 0,-3 0 1,-6 80-1,0-139-499,0 0-1,-1-1 1,-1 1-1,-1-1 1,0 0-1,-9 18 1,6-25-182,4-15 164,4-24 87,0 23 16,1-10 39,0-1 0,1 1-1,1 0 1,1 1-1,0-1 1,1 0 0,0 1-1,1 0 1,1 0-1,0 1 1,1 0-1,0 0 1,1 1 0,1 0-1,0 0 1,0 1-1,15-12 1,-6 7-71,2 0 1,-1 1 0,2 1-1,0 1 1,0 1-1,1 1 1,1 0-1,0 2 1,32-7-1,-28 12-2456,-13 4-2786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1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8724,'0'0'160,"-81"23"-5602,68-23 4465,-10 0-880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1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2913,'0'0'6646,"18"-9"-5357,16-5-1312,1 1 0,0 2 1,68-13-1,872-83 2662,-897 100-2450,1142-39 1337,-187 52-808,605-3 602,-1302-6-601,-197 3-3037,-58 1-2064,-111-1-4401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14871,'21'10'-315,"104"51"298,120 80 1,130 107 627,-48-31 124,-117-88-390,6-8 1,364 145 0,-434-213-617,250 55 0,-277-86-982,0-5-1,203 3 0,-316-20-456,-39-5-6286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01:2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2096 16840,'0'0'384,"-25"-96"-336,150-40-48,43-48 48,45-28 128,34-17-128,29 5 176,11 10-96,-10 13-80,-20 23 160,-16 23-176,-22 30-32,-32 35 0,-36 39-1728,-149 91-8725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2:52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14 4354,'0'0'4063,"-17"0"-2828,-127-1 3261,129 0-1326,36 0-2568,39 0-813,-59 1 275,111 0-25,492-10 368,205 20-214,-266 7 668,8-17-384,-518 0-1061,1 2 0,65 11 0,-98-13 333,0 0 0,0 0 0,0 0 0,0 0 1,0 1-1,1-1 0,-1 0 0,0 1 1,0-1-1,0 1 0,0 0 0,0-1 0,0 1 1,0 0-1,0-1 0,-1 1 0,1 0 1,0 0-1,0 0 0,0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03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21 5763,'0'0'5525,"0"0"-5489,0 0 0,-1 0 0,1 0 0,0-1 0,-1 1 0,1 0 0,0 0 1,0 0-1,-1 0 0,1-1 0,0 1 0,0 0 0,-1 0 0,1 0 0,0-1 0,0 1 0,0 0 1,0-1-1,-1 1 0,1 0 0,0 0 0,0-1 0,0 1 0,0 0 0,0-1 0,0 1 0,0 0 0,0 0 1,0-1-1,0 1 0,0 0 0,0-1 0,0 0 0,43-4 662,-1 0 1,2 3-1,79 7 0,-81 0-344,61 16 0,-61-10 37,58 5-1,291 1 925,-339-17-1192,558 8 528,-421 11-555,-136-14 172,0-2-1,56-5 1,-18 0-569,-45 2-1668,-26 0-5088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10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47 3602,'26'0'200,"-14"0"-244,425 1 2307,30-28-1478,-456 25-348,-18 0 510,-20 0 625,-570-1 658,310 5-720,183-2-666,82 0-326,67 0-533,561-11-505,-426 9-1881,-165 3 1154,-19 3 915,-24 3 527,23-6-292,-209 46 1288,-95 25 425,303-71-1636,0 1 0,1-1 1,-1 1-1,0 0 0,1 1 0,-1-1 0,1 1 1,0 0-1,0 1 0,0-1 0,0 1 0,1 0 0,-8 8 1,11-11-69,1-1 0,0 0 1,-1 1-1,1-1 1,0 0-1,0 1 1,-1-1-1,1 0 1,0 1-1,0-1 0,0 1 1,0-1-1,0 1 1,-1-1-1,1 1 1,0-1-1,0 0 0,0 1 1,0-1-1,0 1 1,0-1-1,0 1 1,1-1-1,-1 1 1,0-1-1,0 1 0,0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2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14503,'0'0'1264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8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90 3233,'0'0'8522,"-5"-2"-7562,-1 0-657,0 1 0,1-1-1,-1 1 1,0 0 0,-7 0 0,11 1-274,0 0 0,0 0 0,-1 0 0,1 1 0,0-1 0,0 0 0,0 1 1,0 0-1,0-1 0,1 1 0,-1 0 0,0 0 0,0 0 0,0 0 0,1 0 1,-1 0-1,0 1 0,1-1 0,-1 1 0,1-1 0,-2 3 0,-3 6-33,0 0 1,0 1-1,1 0 0,1 0 0,0 0 0,0 0 0,1 1 0,-2 13 0,2 3-12,1 0-1,1 36 0,2-57 12,-1-1 1,1 0 0,1 0-1,-1 0 1,1 0-1,0 0 1,0 0-1,1 0 1,-1-1 0,1 1-1,1-1 1,-1 0-1,1 0 1,0 0-1,0 0 1,0 0 0,0-1-1,1 0 1,0 0-1,0 0 1,0-1-1,1 0 1,6 4-1,-3-3-44,0 0 0,0-1 0,0 0-1,0 0 1,0-1 0,1 0-1,-1-1 1,1 0 0,-1 0 0,1-1-1,-1 0 1,1-1 0,-1 0-1,19-5 1,-21 3 39,0 0 0,1 0 0,-1-1 0,0 0 0,-1 0 0,1-1-1,-1 0 1,0 0 0,0 0 0,0-1 0,-1 0 0,0 0 0,0 0 0,-1-1 0,1 1-1,-1-1 1,-1 0 0,5-12 0,-1 2 73,-2 0 1,0-1-1,0 0 0,-2 0 0,0 0 1,0-37-1,-3 48 12,0 0 0,-1 0 0,0 0 0,0 0-1,-1 0 1,1 1 0,-2-1 0,1 0 0,-1 1 0,0-1 0,0 1 0,-1 0 0,1 0-1,-9-9 1,5 7 111,-1 0-1,-1 1 1,1 0-1,-1 0 1,-1 1 0,1 0-1,-1 1 1,-16-7-1,11 5-17,9 4-86,-1 0 0,0 0 0,0 0 0,0 1 0,0 0 0,0 1 1,-10-2-1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11205,'0'0'4418,"153"-71"-3954,-83 54-352,2 5 0,-1 7-112,1 5 0,2 0-400,-3 0-1377,-56 0-2480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11909,'0'0'1524,"21"12"-1463,69 44 19,-85-53-77,0 1 0,-1 0 0,0 0 0,0 0 0,0 1 0,0-1 0,0 1 0,-1 0 0,0 0 0,0 0 0,0 1 0,-1-1 0,2 7 0,-1-2 25,-1 1-1,-1 0 1,1 0-1,-2 20 1,0-19 16,0 2-25,-1-1-1,0 1 1,-1 0-1,-1-1 1,0 1-1,-1-1 1,0 0-1,-1 0 1,-1 0-1,-12 21 0,4-12-69,-1-1 0,-1-1 0,0-1-1,-37 33 1,46-46-332,-4 4-145,3-8-2856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9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0 234 12278,'0'0'1662,"19"-22"-1697,111-132 310,-123 146-278,24-25 33,-29 31-38,0 1 0,0-1 1,0 1-1,1-1 0,-1 1 0,0-1 0,1 1 0,-1 0 0,0 0 1,1 0-1,-1 1 0,1-1 0,4 0 0,-6 3 8,-1 0 0,1 0-1,0-1 1,-1 1 0,0 0 0,1 0 0,-1 0-1,0 0 1,0 0 0,0 0 0,-1 3 0,1 0 15,-3 72 219,-18 114-1,14-134-1329,0 82-1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30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10901,'0'0'3762,"121"0"-3490,-84 4-240,1-2-32,-6-2 0,-4 0-144,-13 0-1489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30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5747,'0'0'1085,"0"15"-652,2 252 2069,2-210-2428,-1-1 1,-4 1-1,-1-1 0,-3 0 0,-17 75 1,12-92 1,0-3 154,1 0 1,2 0 0,2 1 0,-2 68 0,8-100-182,-1-1 1,1 1 0,0 0 0,1-1 0,-1 0 0,1 1-1,0-1 1,0 0 0,1 0 0,-1 0 0,1 0-1,-1 0 1,1-1 0,1 1 0,-1-1 0,0 0 0,1 0-1,0 0 1,-1 0 0,1 0 0,0-1 0,0 0-1,1 0 1,-1 0 0,7 2 0,5 1-70,1 0-1,0-1 1,0-1 0,0 0 0,20 0-1,0-4-1515,-6-6-3397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32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70 125 9300,'0'0'7718,"-12"-3"-7552,-34-11-169,45 14-5,1 0-1,-1 0 0,1 0 1,-1 0-1,1 0 0,-1 0 0,1 0 1,-1 0-1,1-1 0,-1 1 1,1 0-1,-1 0 0,1-1 1,0 1-1,-1 0 0,1-1 1,-1 1-1,1 0 0,0-1 1,-1 1-1,1 0 0,0-1 1,-1 1-1,1-1 0,0 1 1,-1-1-1,7-3-88,-5 3 60,29-14 38,1 1 0,48-14-1,-29 10-5,-37 13-26,-7 2 2,1 1-1,-1-1 1,1 1-1,0 0 1,-1 1 0,1 0-1,0 0 1,0 0-1,8 1 1,-14 1 15,0-1 0,0 1 1,0-1-1,0 1 0,0-1 0,0 1 1,0 0-1,-1-1 0,1 1 1,0 0-1,-1 0 0,1 0 0,0 0 1,-1 0-1,1 0 0,-1 0 0,1 0 1,-1 0-1,0 0 0,1 1 1,7 27 52,-7-23-57,10 54 35,-4 0 1,-1 1-1,-6 104 0,-1-84-19,1-70 42,1 29-82,-3 0-1,-7 45 1,8-75 122,-1-1 0,0 1 0,-1 0 0,0-1 1,-1 1-1,1-1 0,-2 0 0,0 0 0,0 0 0,0-1 0,-1 0 1,0 0-1,-1 0 0,-8 7 0,9-10 104,-1 0 0,0-1 1,0 0-1,-1-1 0,1 1 1,-1-1-1,0-1 0,-15 4 0,-6-1 211,-35 0-1,1 1-485,60-5-150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35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9188,'0'0'1059,"2"24"-832,11 160 179,-11 109-17,-5-351-414,2-265 85,3 305-56,1 0-1,0 0 1,1 1 0,1-1 0,0 1 0,2 0-1,0 1 1,1-1 0,11-17 0,-14 26 6,0 0 0,1 1-1,0 0 1,0 0 0,0 1 0,1 0 0,0 0 0,0 0-1,0 1 1,1 0 0,0 1 0,0-1 0,0 1 0,0 1-1,1 0 1,-1 0 0,1 0 0,0 1 0,18-1 0,-13 2 24,0 0 1,1 1 0,-1 1-1,0 0 1,17 5 0,-28-6-18,0 1 0,0 0 0,0 0 0,0 0 0,0 1 0,0-1 0,0 1 0,0 0 0,-1-1 1,1 1-1,-1 1 0,1-1 0,-1 0 0,0 0 0,0 1 0,0-1 0,0 1 0,0 0 0,0 0 0,-1-1 0,0 1 0,1 0 0,-1 0 1,0 0-1,0 0 0,-1 1 0,1-1 0,-1 0 0,1 5 0,-1-5 51,0 1 0,0 0 0,0 0 0,0 0 0,-1 0 0,0-1 0,1 1 0,-2 0 0,1 0 0,0-1 0,-1 1 0,1-1 0,-1 1 0,0-1 0,0 0 0,0 0 0,-4 4 0,1-3 73,0 1 0,-1-1 1,0 1-1,0-1 0,0-1 0,0 0 0,-1 1 0,-10 2 0,-9 2 193,-1-1-1,1-2 1,-1-1-1,0-1 1,0-1-1,-37-2 1,64 0-346,0 0 0,0 0 0,-1 0 0,1 0 0,0 0 0,0 0 1,-1 0-1,1 0 0,0 0 0,-1 0 0,1 0 0,0 1 0,0-1 0,-1 0 0,1 0 0,0 0 1,0 0-1,0 0 0,-1 1 0,1-1 0,0 0 0,0 0 0,0 0 0,-1 1 0,1-1 1,0 0-1,0 0 0,0 0 0,0 1 0,0-1 0,0 0 0,-1 0 0,1 1 0,0-1 0,0 0 1,0 0-1,0 1 0,0-1 0,0 0 0,0 1 0,0-1 0,0 0 0,0 0 0,0 1 0,0-1 1,0 0-1,1 0 0,-1 1 0,0-1 0,0 2-207,1 30-5712,6-17 1143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0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10 145 8500,'0'0'7182,"0"0"-7178,0 0 0,-1 0 0,1-1 0,0 1 0,-1 0 0,1 0 0,0 0 0,0 0 0,-1 0 0,1 0 0,0 0 0,-1 0-1,1 0 1,0 0 0,0 1 0,-1-1 0,1 0 0,0 0 0,-1 0 0,1 0 0,0 0 0,0 0 0,-1 1 0,1-1 0,0 0 0,0 0 0,0 0 0,-1 1 0,1-1 0,0 0 0,0 0 0,0 0 0,0 1 0,-1-1 0,1 0 0,0 1 0,0-1 0,0 0 0,0 0 0,0 1 0,0-1 0,0 0 0,0 1 0,0-1 0,0 16-9,-1-6 2,1-1 0,0 1-1,1 0 1,0 0 0,3 10 0,-3-17-2,1 0 0,-1 0 0,1 1 0,-1-1 0,1 0-1,0-1 1,0 1 0,0 0 0,0 0 0,0-1 0,1 0 0,-1 1 0,1-1 0,0 0 0,0 0 0,0 0 0,0-1 0,6 4 0,0-2-66,0 1 0,0-2 1,1 1-1,-1-1 1,1 0-1,0-1 1,-1 0-1,17-1 1,-21-1-15,1 1 1,0-1-1,0 0 0,-1 0 1,1-1-1,0 0 1,-1 0-1,0 0 1,1-1-1,-1 1 1,0-1-1,0 0 1,0-1-1,-1 1 1,7-7-1,9-15 36,-2 0 1,0-2-1,-1 0 0,16-37 0,15-26 66,-42 84 197,-3 10 74,-2 17 8,-1-17-365,0 81 86,-7 291 121,1-309-114,-2 0-1,-3 0 0,-30 98 0,37-152-25,0-1 1,-1 0 0,0 0-1,-1-1 1,-7 12 0,10-19 0,1-1 1,-1 0-1,0 0 1,0 0 0,0 0-1,0-1 1,0 1-1,-1-1 1,1 0 0,-1 0-1,0 0 1,1 0-1,-1 0 1,0-1 0,0 0-1,0 0 1,0 0-1,0 0 1,-7 0 0,2-1-14,0 0 0,-1 0 0,1-1 0,-1 0 0,1 0 0,0-1 0,0 0 0,0-1 0,-12-5 0,17 6 7,0 0 0,0 0 0,0-1 1,0 0-1,1 0 0,-1 0 0,1 0 1,0 0-1,0-1 0,0 1 1,0-1-1,0 0 0,1 0 0,-1 0 1,1 0-1,0 0 0,1 0 0,-1-1 1,1 1-1,0-1 0,-1-4 0,1 3-6,1 0 0,-1 0 0,1 0 0,1 0 0,-1 0 0,1 0-1,0 0 1,0 1 0,1-1 0,0 0 0,0 0 0,0 1-1,0-1 1,1 1 0,7-10 0,3-1-10,0 0 0,1 0 0,21-16 1,-1-1 38,99-109-61,-57 49-2893,-56 66-885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1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0 221 11013,'0'0'2321,"83"-129"-2097,-40 90-48,-5 10-176,-4 12 32,-9 10-16,-5 7 0,-1 0-16,4 9 64,5 21 64,6 16-128,6 7-208,-27-30-1617,-2-2-2641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3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12726,'0'0'416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2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4562,'0'0'10175,"-6"0"-9764,-17 0-279,44 0 179,238 0 535,-256 0-1015,-1 0 1,1 1-1,-1-1 0,1 0 1,-1 1-1,1-1 1,-1 1-1,1 0 0,-1 0 1,1 0-1,3 2 1,-5-2-120,0-1 1,-1 1 0,1 0-1,0 0 1,0-1 0,-1 1-1,1 0 1,-1 0 0,1 0-1,-1 0 1,1 0 0,-1 0-1,1 0 1,-1 0 0,0 0-1,0 0 1,1 0 0,-1 0-1,0 0 1,0 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22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8068,'0'0'7379,"19"39"-6162,24-32-817,6-6 64,2-1-352,4 0-96,1 0 80,1 0-96,-2 0-272,-6-1-1761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40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4658,'0'0'664,"-6"18"-85,-24 68 239,-50 165 2374,58-130-2265,20-104-879,1 0 0,0 0 0,2 1-1,0-1 1,4 20 0,-4-33-198,0 1 0,0-1 0,1 1 0,0-1 0,0 0 0,0 0-1,0 0 1,1 0 0,-1 0 0,1 0 0,0-1 0,1 1 0,-1-1 0,0 0 0,1 0 0,0 0 0,-1-1-1,1 1 1,0-1 0,1 0 0,-1 0 0,0 0 0,1 0 0,-1-1 0,1 0 0,4 1 0,-1-2-2921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41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5875,'0'0'2001,"62"88"-1153,-38-42-112,3-2 177,1-5-785,-3-7-96,-5-4-32,-4-10-64,-9-2-1153,-7-3-624,0-1-128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41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46 575 4818,'0'0'7844,"-45"-99"-7508,77 59-336,9-1 0,3 2-16,1-2-400,-3 9-1809,-6 4-272</inkml:trace>
  <inkml:trace contextRef="#ctx0" brushRef="#br0" timeOffset="1">342 1 10373,'0'0'80,"68"103"368,-52-47-192,-3 6-64,-8 4 96,-3 2-160,-2-2 129,0-2-257,-5-1 80,-16-5 64,-2-4-112,-1-3-32,3-6-1489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3:46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92 5442,'0'0'9007,"-5"0"-8737,3 0-247,-13 1-42,14-1-7,10 0 13,1246-1 2662,-884-9-2182,-276 10-412,654-14 365,-343 8-298,-163 5-49,-39-14-2,-15 0-1,-40 11-68,187 19-1,-248-8 8,92-4 1,-171-3-128,-1-1 1,1 0-1,0-1 1,-1 0-1,11-4 1,-17 6-40,0-1 0,0 1 0,0-1 0,0 0 0,0 0 0,0 0 0,0 0 1,0 0-1,0 0 0,-1-1 0,1 1 0,0 0 0,-1-1 0,0 0 1,1 1-1,-1-1 0,0 0 0,0 1 0,1-1 0,-2 0 0,1 0 0,0 0 1,0 0-1,0 0 0,0-4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01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0 498 9476,'0'0'3978,"4"-14"-3567,1-2-366,0 1-1,1-1 1,1 2-1,0-1 1,1 1 0,18-25-1,218-307 90,-237 337-133,-4 11 6,-3 17 22,-1-2 3,-3 65 123,-17 95-1,-1 17-34,17 74-1779,6-249-2591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6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74 176,'0'0'7654,"-8"2"-6656,-3 2-486,-8 2-99,-3-4 6399,54-6-5708,22-9-463,110-15-1,42 16-299,-56-6 4,646 7 433,-592 12 303,-204-1-1006,0-2 104,0 2-92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6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13718,'0'0'4642,"77"31"-4642,-34 9 0,7 3 112,-5-1-112,-4-3-16,-3-3-80,-10-2-1408,-11 0-513,-17 0-1105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7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67 533 7331,'0'0'9749,"-66"-94"-9445,115 25 288,17-16-240,13 5-95,8 5-257,5 11 48,8 13-112,-64 42-1665,-7 4-4562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1 518 12726,'0'0'-712,"17"0"399,-8 0 306,0 1 6,0-1 0,0 0 1,0-1-1,0 0 1,0 0-1,-1-1 0,1 0 1,-1 0-1,1-1 1,-1-1-1,0 1 1,0-1-1,9-6 0,-2-1 14,0-1 0,0-1 0,-1 0 0,-1-1-1,0 0 1,-1-1 0,-1-1 0,0 0 0,-1 0-1,-1-1 1,0 0 0,-2 0 0,0-1 0,0-1-1,-2 1 1,0-1 0,-2 1 0,0-1 0,1-38-1,-4 50-10,1-2 47,-1-1 0,-1 0 0,1 1 0,-2-1 0,1 1 0,-5-14 0,5 20 48,0 1 0,-1-1-1,1 1 1,-1 0 0,1-1 0,-1 1 0,0 0 0,0 0-1,0 0 1,0 0 0,0 1 0,-1-1 0,1 0-1,0 1 1,-1 0 0,1-1 0,-1 1 0,1 0 0,-1 0-1,0 1 1,0-1 0,1 0 0,-1 1 0,0 0 0,0 0-1,-4 0 1,4 0-43,0-1-1,0 2 1,0-1 0,0 0-1,0 1 1,0-1 0,0 1-1,0 0 1,0 0-1,0 0 1,1 0 0,-1 0-1,0 1 1,1-1 0,-1 1-1,1 0 1,0 0 0,-1 0-1,1 0 1,0 0-1,-2 3 1,-2 4-57,1 0-1,0 0 1,0 1-1,-6 17 0,5-11 88,-12 29-82,1 0 1,3 2-1,2 0 0,2 0 1,2 1-1,2 0 0,1 93 1,5-129-67,2-1-1,0 0 1,0 1 0,1-1 0,0 0 0,1 0 0,0-1 0,1 1 0,0-1-1,1 0 1,0 0 0,0-1 0,1 1 0,0-2 0,1 1 0,0-1 0,1 0 0,-1 0-1,18 10 1,-14-10-424,1-1 0,0 0-1,1-1 1,-1-1 0,1 0 0,0-1-1,1 0 1,-1-1 0,1-1 0,-1 0-1,1-1 1,0 0 0,-1-1-1,23-4 1,-35 4 282,0 0 0,0 0 0,0-1 0,0 0 0,0 1 0,0-1 0,0 0 0,0 0 0,0 0 0,0 0 0,-1 0 0,1 0 0,2-3 0,14-18-3572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1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9300,'0'0'1918,"25"-5"-1069,7 0-788,315-48 2861,353 34-242,-531 20-2343,213 8-14,-271-1-234,155 33 1,-206-27-544,-59-14 350,-1 0 1,1 0-1,-1 0 1,1 0-1,-1 0 1,0 0-1,1 0 1,-1 0-1,1 1 1,-1-1-1,1 0 1,-1 0-1,1 0 1,-1 0-1,0 1 1,1-1-1,-1 0 1,1 1-1,-1-1 1,0 0-1,1 0 1,-1 1-1,0-1 1,0 1-1,1-1 1,-1 0-1,0 1 1,0-1-1,1 1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12742,'0'0'2481,"105"83"-2129,-50-47-272,4-2 16,-3 0-80,3-6-16,-8 3-320,-10 3-1745,-20 3-1633,-21 2-1632,-10-28 1632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2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110 531 7491,'0'0'5059,"-102"-12"-2450,94-24-912,8-11-753,21-21-880,36-16 0,28-2 0,35-3-64,24 10-1008,-76 60-2530,-2 9-6258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0 8052,'0'0'6886,"-23"16"-6436,4-3-338,2-2-55,1 0 1,0 1-1,1 1 1,0 0-1,1 1 0,0 0 1,-18 28-1,16-20-21,1 2 0,1 0-1,1 1 1,1 1 0,1-1 0,2 2-1,0-1 1,2 1 0,1 1-1,1-1 1,1 1 0,1 51 0,3-74-33,0 0 1,1-1 0,0 0 0,0 1-1,0-1 1,0 1 0,1-1 0,0 0-1,0 0 1,0 0 0,0 0 0,0 0-1,1 0 1,0-1 0,6 7 0,-4-5 10,1-1 0,-1 0 0,1 0 0,0 0 0,0-1 0,0 0 0,1 0 0,-1-1 0,13 4 0,-10-4-104,1 0 0,0 0 0,0-1 0,0-1 1,0 1-1,0-2 0,0 1 0,0-1 0,0-1 0,0 0 1,0 0-1,-1-1 0,1 0 0,9-6 0,-16 8-198,-1-1 0,1 1 0,-1-1 0,0 0 0,0 0 0,0 0-1,0 0 1,3-5 0,6-12-4984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7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4034,'0'0'13030,"89"-38"-12950,11 38 96,11 0-176,-64 0-2641,-13 0-7204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8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7956,'0'0'7219,"-108"124"-6995,97-78-144,5 0-64,6-5-16,0-6 0,19-7-16,15-11-80,10-14-176,5-3-1345,-29-5-1984,-1-15-2658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8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1 551 11925,'0'0'878,"19"-8"-1014,-13 6 131,8-4 18,0 0-1,-1-1 0,1-1 0,-1 0 0,-1 0 1,1-1-1,-1-1 0,-1 0 0,13-15 1,-5 1 37,-1-1 1,-2 0-1,0-1 1,15-36 0,-23 43-31,-2 0 0,1-1 1,-2 1-1,-1-1 1,0 0-1,-2-1 0,1-25 1,-3 39 47,0-1 0,0 0 0,-1 0 1,0 1-1,0-1 0,0 1 0,-5-12 1,5 17 0,0 1 0,0-1 1,0 0-1,-1 1 0,1-1 1,-1 0-1,1 1 0,-1 0 1,1-1-1,-1 1 0,0 0 0,0 0 1,1 0-1,-1 0 0,0 0 1,0 0-1,0 1 0,0-1 1,0 0-1,0 1 0,-1 0 1,1 0-1,0-1 0,0 1 1,0 0-1,0 1 0,0-1 0,0 0 1,0 1-1,0-1 0,0 1 1,-4 1-1,3-1-50,0 0 0,0 0 0,1 0 0,-1 1 0,0 0 0,0-1 1,1 1-1,-1 0 0,1 0 0,-1 1 0,1-1 0,0 0 0,0 1 0,0-1 0,0 1 0,-2 4 0,-22 52-35,22-48 25,-5 16-15,1 0 0,1 1 0,2 0 0,-4 47 0,7-12 8,5 65 0,-2-112 2,1-1 0,1 1 0,0-1 0,0 1 0,2-1 0,0 0 0,0 0 0,2-1 0,0 0 0,11 17 0,-13-23-161,1-1 0,0 1 0,0-1 0,1-1 0,0 1 0,0-1 0,0-1 0,1 1 0,0-1 1,0-1-1,0 1 0,1-1 0,-1-1 0,1 1 0,0-2 0,0 1 0,0-1 0,13 1 0,-10-1-216,0-2-1,0 1 0,0-1 0,0-1 0,0 0 0,0-1 0,16-4 1,-20 3 265,1-1 1,-1 1-1,0-1 1,-1-1-1,1 1 1,-1-1 0,0-1-1,0 1 1,0-1-1,8-10 1,-6 7 269,-1-1 0,0 0 0,-1 0 0,0 0 0,0-1 0,-1 0 0,-1 0 0,1 0-1,-2-1 1,0 0 0,0 0 0,-1 0 0,-1 0 0,0-1 0,-1 1 0,0-16 0,-1 28-53,0-1 0,-1 0 0,1 0 0,-1 0 0,1 1 0,-1-1 0,1 0 0,-1 1 0,0-1 0,1 0 0,-1 1 0,0-1 0,0 1 0,1-1 0,-1 1 0,0 0 0,0-1 0,0 1 0,1 0 0,-1-1 0,0 1 0,0 0 0,0 0 0,0 0 0,0 0 0,0 0 0,0 0 0,1 0 0,-3 0 0,-28 4 956,28-2-1040,-1 0 0,1 0 0,0 1 0,0-1 0,0 1-1,1 0 1,-1-1 0,0 1 0,1 0 0,0 1-1,0-1 1,0 0 0,0 1 0,0-1 0,1 1-1,0-1 1,-1 1 0,0 7 0,-1 3-38,1 1 1,0 0-1,1 22 1,1-34-7,0-1 0,0 0 0,1 0 0,-1 1 0,1-1 0,-1 0 0,1 0 0,0 0 0,0 0 0,0 1 0,0-1 0,0-1 1,0 1-1,0 0 0,1 0 0,-1 0 0,1-1 0,-1 1 0,1 0 0,0-1 0,-1 0 0,1 1 0,0-1 0,0 0 0,0 0 0,0 0 0,0 0 0,1 0 0,-1-1 0,0 1 0,0-1 0,0 1 0,1-1 0,-1 0 0,0 0 0,0 0 1,1 0-1,-1 0 0,0 0 0,0-1 0,1 1 0,-1-1 0,0 0 0,0 1 0,0-1 0,4-2 0,-2 0-37,0 1 0,0-1 1,0 0-1,0 0 0,-1-1 0,1 1 0,-1-1 1,0 0-1,0 1 0,-1-1 0,1-1 0,-1 1 1,1 0-1,1-8 0,0 3 92,-1 0-1,0-1 1,0 1 0,-1-1 0,-1 1-1,1-17 209,1 37-268,1 2-45,1-2 0,0 1 0,1 0 0,0-1 0,0 0-1,1 0 1,1-1 0,8 10 0,-10-14-306,-1-1-1,1 0 1,-1-1 0,1 0-1,1 0 1,-1 0 0,1 0 0,-1-1-1,1 0 1,0-1 0,0 1-1,0-1 1,0-1 0,1 1-1,10 0 1,-8-2-118,-1 1 0,0-1 0,0-1 0,0 0 0,0 0 0,0-1 0,0 0 0,-1-1 0,14-5 0,-12 3 476,-1 0-1,-1 0 1,1-1-1,-1-1 1,0 1-1,0-2 1,-1 1-1,7-10 0,-5 7 459,-1-1 0,0 0-1,-1 0 1,-1-1 0,0 0-1,5-13 1,-9 18-36,1-1-1,-1 1 0,0 0 1,-1-1-1,0 1 1,0-1-1,-1 1 1,0-1-1,0 0 1,-1 1-1,0-1 0,-2-7 1,3 14-297,-1-1 0,0 1 0,0 0 0,0 0 0,0 0 1,0 0-1,0 0 0,0 0 0,0 0 0,-1 0 0,1 1 0,0-1 0,0 0 0,-1 1 1,1-1-1,0 1 0,-1-1 0,1 1 0,-1 0 0,1 0 0,-1-1 0,1 1 1,0 0-1,-1 0 0,1 0 0,-1 1 0,1-1 0,-1 0 0,1 0 0,-2 1 0,0 0-52,0-1-1,0 1 0,0-1 1,0 1-1,0 0 0,1 0 0,-1 0 1,0 1-1,1-1 0,-1 1 0,1-1 1,-1 1-1,1 0 0,-4 3 0,3 2-21,-1 0 0,2 1-1,-1-1 1,1 0 0,0 1 0,0-1-1,1 1 1,-1 14 0,4 69-56,-1-54 47,10 115 69,-11-149-86,-1 1 0,1-1 0,-1 0 1,0 0-1,0 1 0,0-1 1,0 0-1,-1 0 0,1 0 0,-1 0 1,0-1-1,0 1 0,0 0 1,0-1-1,0 1 0,-1-1 0,1 0 1,-1 0-1,1 0 0,-4 2 1,1-1-48,1 0 0,-1 0 0,0-1 1,0 1-1,-1-1 0,1-1 0,0 1 1,-1-1-1,1 1 0,-1-2 1,-6 2-1,11-25-3750,5 6-858,9-3-1649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9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16 5042,'0'0'9116,"-19"-2"-8361,-8-3-552,14 2-87,0 1 0,0 0 0,0 1 0,-1 0 0,-19 2 1,31-1-82,1 1 1,0-1-1,-1 0 0,1 0 1,0 1-1,-1-1 1,1 0-1,0 1 1,0-1-1,-1 1 1,1 0-1,0-1 1,0 1-1,0 0 1,0 0-1,0 0 1,0 0-1,0 0 1,0 0-1,0 0 1,1 0-1,-2 2 1,0 0-23,1 0 1,0 0 0,1-1 0,-1 1 0,0 0 0,1 0 0,0 0 0,-1 0 0,2 6 0,0 0-21,0 0-1,0 0 1,1-1 0,1 1 0,-1-1-1,6 12 1,-1-6 20,0 0 0,-1 1 1,-1 0-1,0 0 0,2 17 0,-6-28-5,0 0-1,-1 1 0,1-1 0,-1 0 1,0 1-1,-1-1 0,1 0 0,-1 0 1,0 0-1,0 1 0,0-1 0,0 0 1,-1 0-1,0 0 0,1-1 0,-2 1 1,1 0-1,0-1 0,-1 1 0,1-1 1,-1 0-1,0 0 0,-5 5 0,3-4-59,-1 0 0,0 0 0,0 0-1,0-1 1,0 0 0,-1 0-1,1 0 1,-1-1 0,-9 2 0,16-4 41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19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1 444 10309,'0'0'2977,"79"-105"-3057,-19 23 80,3-6-672,-7 11 79,-12 23 593,-18 25 209,-11 21 687,-9 8-464,-6 44 80,0 32 497,0 35 400,-13 23-1057,3 14-352,5-87-913,-3-4-10452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60 128,'0'0'13105,"-18"-9"-11731,-61-29-467,72 35-825,0 1 0,-1 0 0,1 0 0,0 1 0,-1 0 0,1 0 0,-1 0 0,1 1 0,-1 0 0,-8 2 0,-1-1 86,1 1-130,0 1 0,1 1-1,-1 0 1,1 1 0,0 0 0,0 2 0,1-1 0,0 2 0,0 0 0,0 0 0,1 2 0,1-1 0,-16 16 0,6-4-14,1 2 1,0 0-1,2 1 0,1 1 1,1 0-1,-14 29 0,19-30 30,2 0-1,0 1 0,-9 37 0,16-47-13,0-1 0,1 2-1,0-1 1,1 0 0,1 0 0,1 0-1,2 21 1,-1-31-39,-1 0 0,1 0-1,0 0 1,0 0 0,0 0-1,0 0 1,1-1 0,0 1-1,0-1 1,0 0 0,1 0-1,-1 0 1,1 0 0,0-1-1,0 0 1,1 1 0,-1-1 0,0-1-1,1 1 1,0-1 0,0 0-1,7 3 1,5 1-15,1-2 0,0 1 1,0-2-1,1-1 0,20 1 0,-4-2-383,56-5-1,-77 3-58,-1-1 0,1-1 1,-1 0-1,0 0 0,0-2 0,18-8 1,-28 12-34,-1 0 0,1-1 0,-1 0 0,1 0 1,-1 1-1,0-1 0,0-1 0,4-3 0</inkml:trace>
  <inkml:trace contextRef="#ctx0" brushRef="#br0" timeOffset="1">175 474 14871,'0'0'2817,"121"-27"-3025,-12 10 208,21-2 0,-73 13-2369,-14 4-11830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3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21 5971,'0'0'8457,"-19"-4"-7857,-63-13-421,79 17-172,1 0 1,-1 0-1,1 0 1,-1 0-1,1 1 1,-1-1-1,1 1 1,-1-1-1,1 1 0,-1 0 1,1 0-1,0 0 1,0 0-1,-1 1 1,1-1-1,0 1 1,0-1-1,0 1 0,0-1 1,1 1-1,-3 3 1,0 0 7,1 0 1,0 0-1,0 1 1,0-1-1,-3 11 1,5-14-17,-1 6 11,-1 0 0,1 0-1,1-1 1,-1 1 0,1 0 0,1 0-1,0 0 1,1 15 0,-1-20-66,0-1 0,1 1 0,-1-1 0,1 1 0,0-1 0,0 1 0,0-1 0,0 1 1,0-1-1,0 0 0,1 0 0,-1 0 0,1 0 0,-1 0 0,1 0 0,0 0 0,0 0 0,0 0 0,0-1 0,0 1 0,0-1 0,0 1 1,1-1-1,-1 0 0,0 0 0,1 0 0,-1 0 0,1-1 0,3 1 0,0 0-173,0-1 0,0 0 0,0 0 0,-1-1-1,1 1 1,0-1 0,0-1 0,-1 1 0,1-1 0,-1 0 0,1 0 0,-1 0 0,0-1-1,0 0 1,0 0 0,0-1 0,0 1 0,-1-1 0,8-8 0,6-7-161,-1-2 0,-2 0 0,18-28 0,-12 16 1287,-21 48 632,-6 153 328,10-139-2026,-4-28 14,0 0-1,0 0 1,1 0 0,-1-1 0,0 1 0,1 0 0,-1 0-1,1-1 1,-1 1 0,1 0 0,0 0 0,-1-1 0,1 1-1,0-1 1,-1 1 0,1-1 0,0 1 0,0-1-1,-1 1 1,1-1 0,0 1 0,0-1 0,0 0 0,0 0-1,-1 1 1,1-1 0,0 0 0,2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8276,'0'0'283,"32"8"-238,28 5 421,0-2 0,0-3 1,80 1-1,-98-9-87,491-13 3142,-360 0-2880,528-24 1079,-598 35-1668,-34 0-77,85 9 1,-141-6-403,-1 1-1,1 1 1,-1 0 0,0 1-1,18 8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25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4 400,'0'0'5029,"-25"0"-2430,6 0-2123,8-1-277,1 0 1,0 1 0,0 1-1,-1 0 1,1 0 0,0 1-1,0 0 1,0 1 0,0 0-1,1 0 1,-1 1 0,1 1-1,0-1 1,-9 7 0,3 1-133,1 1 1,0 1 0,0 0-1,2 1 1,0 0 0,0 1-1,1 0 1,2 1 0,-1 0 0,2 1-1,0 0 1,1 0 0,1 1-1,1-1 1,0 1 0,2 0-1,0 1 1,1-1 0,1 1 0,1-1-1,0 1 1,2-1 0,5 26-1,-6-36-58,2-1-1,-1 0 0,1 1 0,1-1 1,-1 0-1,2-1 0,-1 1 0,1-1 1,0 0-1,0 0 0,1 0 0,-1-1 0,2 0 1,-1 0-1,1 0 0,0-1 0,0 0 1,0 0-1,1-1 0,0 0 0,-1 0 1,1-1-1,1 0 0,-1-1 0,0 1 1,1-2-1,-1 1 0,1-1 0,0 0 1,-1-1-1,1 0 0,0 0 0,0-1 1,-1 0-1,1-1 0,-1 0 0,1 0 0,-1-1 1,0 0-1,0 0 0,0-1 0,0 0 1,-1 0-1,13-10 0,-1-1 110,-2 0 0,0-1 0,-1-1 0,-1 0 0,0-2 0,-1 1 0,-1-2 0,-1 1 0,15-36 0,-21 42 6,-2 0 0,0 0 0,0 0 0,-1 0 0,-1-1-1,0 0 1,0-24 0,-3 29-37,0-1 0,0 1 0,0 0 0,-2 0 0,1 0 1,-1 0-1,0 1 0,-1-1 0,0 1 0,0 0 0,-1 0 0,-7-11 0,1 6-18,-1 1 1,1 0-1,-2 1 0,0 0 1,0 1-1,-1 0 0,0 1 0,-20-9 1,26 14-99,0 0 0,-1 0 0,1 1 0,-1 0 0,0 1 0,0 0 0,0 0 0,0 1 0,0 0 0,-1 0 0,1 1 0,0 0 0,0 1 0,0 0 0,0 1 0,-13 3 0,20-4-223,0 0 0,0 0 0,0 1 1,0-1-1,0 0 0,0 1 0,1 0 0,-1-1 0,0 1 1,1 0-1,-1 0 0,-1 3 0,-17 24-7543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31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670 132 2785,'0'0'3322,"-8"-14"-2586,-27-46-306,32 56-314,0 0-1,-1 0 1,1 0 0,-1 0 0,0 1 0,0 0 0,0 0 0,0 0 0,0 0 0,-1 0 0,0 1 0,1 0-1,-1 0 1,0 0 0,0 1 0,0-1 0,0 1 0,-9 0 0,6-1 77,-10 0-8,0 0 0,0 2 0,-22 1 0,-1 0-127,36 0-57,0-1 0,0 1 0,0 0-1,0 1 1,0-1 0,0 1 0,0 0 0,0 0 0,1 1 0,-7 4-1,-46 36-97,35-26 14,-4 4 48,1 1-1,0 0 0,2 2 0,0 1 1,2 1-1,1 1 0,1 0 0,1 2 1,-15 33-1,28-49 19,1 0 0,0 0 1,1 1-1,1-1 0,0 1 0,1-1 0,0 1 1,1 0-1,1 0 0,0-1 0,4 19 1,2-2 0,1 0 0,1-1 0,25 53 1,22 33 135,102 158 0,-149-260-125,0 0 0,1-1 1,0 0-1,1-1 0,19 17 0,-26-25 2,-1-1 1,1 1-1,0-1 0,0 1 0,1-1 0,-1 0 1,0 0-1,1-1 0,-1 1 0,1-1 0,0 0 1,-1-1-1,1 1 0,0-1 0,-1 0 0,1 0 0,0 0 1,0 0-1,-1-1 0,1 0 0,-1 0 0,1 0 1,6-3-1,0-3 54,-1-1 0,1 0 0,-2 0 0,1-1 0,-1 0 0,-1 0 1,1-1-1,10-18 0,-18 27-50,95-142 350,137-270 0,-150 233-264,-74 158-67,-2-2-1,0 1 1,-1-1 0,-1 0 0,2-45-1,-7 66-23,1 0 0,-1 0-1,0 1 1,0-1 0,-1 0 0,1 1-1,-1-1 1,1 0 0,-1 1-1,0-1 1,0 1 0,0-1-1,0 1 1,0-1 0,-1 1-1,1 0 1,-1-1 0,-1-1-1,1 3-49,0-1 0,0 1 0,-1 0 0,1 0 0,0 0 0,-1 1-1,1-1 1,0 1 0,-1-1 0,1 1 0,-1 0 0,1-1 0,-1 1-1,1 0 1,-1 1 0,1-1 0,-4 1 0,3 0-163,0-1 0,0 1-1,0 0 1,0 0 0,0 0 0,0 0 0,0 0 0,1 1-1,-4 1 1,-25 24-3867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4:31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792 95 128,'-17'-9'304,"-12"-5"487,0 0 1,-1 2-1,-1 1 0,-43-10 1,29 15 142,0 1 1,-88 3 0,121 3-887,0 1 0,0 0 0,0 0 0,0 2 0,1 0 0,-1 0 0,1 1 0,0 0 0,0 1 0,0 0 0,1 0 0,0 2 0,0-1 0,1 1 0,0 0 0,0 1 0,1 0 0,-11 16 0,2-1 11,1 1 0,1 1-1,1 0 1,1 1 0,2 0-1,-14 47 1,14-28 23,2-1 1,2 1-1,2 1 0,2-1 1,2 0-1,10 89 0,-1-93 36,1 0-1,3-1 1,1-1 0,3 0-1,0-1 1,3-1 0,1 0-1,2-2 1,1 0-1,37 41 1,-47-60-135,1-2 1,1 0-1,0 0 1,1-2-1,1 0 0,0 0 1,1-2-1,0 0 1,1-1-1,0-1 0,0-1 1,1-1-1,0 0 0,0-2 1,1 0-1,-1-1 1,1-1-1,0-1 0,0-1 1,0-1-1,37-4 1,-27-2-23,-1-1-1,-1-1 1,1-1 0,-1-2 0,-1-1 0,0-2 0,-1 0 0,-1-2 0,0 0 0,-1-2 0,0-1 0,32-34 0,-19 14 222,-1-2-1,-1-2 1,-3-1 0,-2-2-1,-2 0 1,27-58 0,-42 72 189,0 0 1,-3 0-1,0-1 1,-3 0-1,0-1 1,5-66-1,-12 83-288,0-1-1,-2 0 1,0 1 0,-1-1-1,-1 1 1,0-1 0,-1 1-1,-1 0 1,-1 0 0,0 1-1,-2-1 1,1 2-1,-2-1 1,0 1 0,-12-15-1,5 12-59,0 1-1,-2 1 0,0 1 0,0 0 0,-2 1 1,0 1-1,0 1 0,-1 1 0,0 1 0,-1 0 1,0 2-1,-32-8 0,47 14-217,1 1 1,-1 0 0,0 1-1,0-1 1,0 1-1,1 0 1,-8 2 0,-37 10-3743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0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0 208,'-18'0'12662,"-81"0"-8780,345 18-3299,-105-5-187,99 3-19,230 20-237,-319-18-125,160 41 0,-287-54-15,-14-3-4,0 0 0,0 1 1,0-1-1,0 2 0,-1 0 1,0 0-1,15 9 0,-24-13 4,0 0 0,1 0 0,-1 0 0,0 0 0,0 0 0,0 0 0,1 0 0,-1 1 0,0-1 0,0 0 0,0 0 0,0 0 0,0 0 0,1 1 0,-1-1 0,0 0 0,0 0 0,0 0 0,0 0 0,0 1 0,0-1 0,0 0 0,0 0 0,0 0 0,0 1 0,0-1 0,0 0 0,0 0 0,0 1 0,0-1 0,0 0 0,0 0 0,0 0 0,0 1 0,0-1 0,0 0 0,0 0 0,0 0 0,0 1 0,0-1 0,0 0 0,0 0 0,-1 0 0,1 0 0,0 1 0,0-1 0,0 0 0,0 0 0,-1 0 0,1 0 0,0 0 0,0 1 0,0-1 0,0 0 0,-1 0 0,1 0 0,0 0 0,0 0 0,0 0 0,-1 0 0,1 0 0,0 0 0,0 0 0,-1 0 0,1 0 0,0 0 0,0 0 0,-1 0 0,-25 5 88,-1-2-1,0-1 0,-41-1 0,22-1-102,-671-5-182,189-1 447,494 6-225,-3-1 129,1 2-1,-49 7 1,82-4-124,9 0-63,8 0 15,1 0 0,-1 0 0,1-2 0,18 2 1,-19-3 13,442 12 59,-377-14-9,263-15-40,-140 5-708,-391 8 88,-624 8 1222,939-2-624,367-27 795,-385 12-634,577-40 2370,-685 52-2448,0-2-54,0 1-66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15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35 2737,'0'0'8033,"-9"0"-7206,-42 3 2908,61-3-3708,121 1 253,21 1 179,173-21 0,-291 12-459,14-1 61,-70 3 1364,-15 3-1419,0 2 0,0 2 0,1 1-1,-49 11 1,29 0 44,-267 57 95,316-71-70,5 0-126,11 0-168,568 0 110,-576 0 96,-5 0 85,-200-9-51,-5 0-48,108 9-5,100 0-26,6 0-76,19 1 53,43 9 0,9 0 59,-24-5-38,0-3-1,97-8 1,-222 4 33,73 2 27,-376 6 85,366-5 49,134 0-178,-24 2-110,170-19 0,-245 11 71,-25 5 81,0 0 1,0 0-1,0 0 1,-1 0-1,1 0 1,0 0-1,0-1 1,0 1-1,0 0 1,0 0-1,0 0 1,0 0-1,0 0 1,0 0-1,0 0 1,0 0-1,0 0 1,0 0-1,0-1 1,0 1-1,0 0 1,-1 0-1,1 0 1,0 0-1,0 0 1,0 0-1,0 0 1,0 0-1,0 0 1,0-1-1,1 1 1,-1 0 0,0 0-1,0 0 1,0 0-1,0 0 1,0 0-1,0 0 1,0 0-1,0-1 1,0 1-1,0 0 1,0 0-1,0 0 1,0 0-1,0 0 1,0 0-1,0 0 1,0 0-1,1 0 1,-1 0-1,0 0 1,0 0-1,0 0 1,0 0-1,0 0 1,0 0-1,0 0 1,0 0-1,1 0 1,-1 0-1,0 0 1,0 0-1,0 0 1,0 0-1,-41-6-115,-279 4 98,305 4-67,28 1-271,11-2 254,1-1-1,-1-1 1,1-1 0,-1-1-1,0-1 1,0-1 0,30-11-1,-31 8-139,26-13-322,-49 21 567,0 0-1,0 0 1,0 0 0,0 0 0,1 0-1,-1-1 1,0 1 0,0 0 0,0 0-1,0 0 1,0 0 0,0 0 0,0 0-1,0 0 1,0-1 0,0 1 0,0 0-1,0 0 1,0 0 0,0 0 0,0 0-1,0 0 1,0 0 0,0-1 0,0 1-1,0 0 1,0 0 0,0 0 0,0 0-1,-1 0 1,1 0 0,0 0 0,0 0-1,0 0 1,0-1 0,0 1 0,0 0-1,0 0 1,0 0 0,0 0 0,0 0-1,0 0 1,-1 0 0,1 0 0,0 0-1,0 0 1,0 0 0,0 0 0,0 0 0,0 0-1,0 0 1,-1 0 0,1 0 0,0 0-1,0 0 1,0 0 0,0 0 0,0 0-1,0 0 1,0 0 0,-1 0 0,1 0-1,0 0 1,0 0 0,0 0 0,0 0-1,-11-2 90,-158-1 1969,244 3-1983,-74 0 16,2-2 244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1099 6035,'0'0'2374,"6"-23"-2166,95-324 1884,-90 318-1914,1 0 0,2 0 1,1 1-1,1 1 0,1 0 0,1 1 0,2 1 1,0 1-1,35-31 0,0 7-20,1 3 1,3 3-1,2 2 0,1 3 1,2 2-1,1 3 0,131-43 1,-129 56-615,1 2-1,0 4 1,1 3 0,133-3 0,-188 11-258,-7 0-1670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3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8068,'0'0'1550,"20"-3"-1265,70-6 179,-84 9-411,1 1 0,0-1 0,-1 2 0,1-1 0,-1 1 0,0 0 0,0 0 0,1 1 0,-1-1 0,0 2 0,-1-1 0,1 0 0,-1 1 0,1 0-1,-1 1 1,0-1 0,-1 1 0,6 7 0,-6-9-18,-1 1 0,1-1-1,-1 1 1,-1 0 0,1 0-1,0 0 1,-1 1 0,0-1-1,0 0 1,0 1 0,0 0-1,-1-1 1,0 1 0,0 0 0,0 0-1,-1 0 1,1 0 0,-1-1-1,0 1 1,-1 0 0,1 0-1,-1 0 1,0 0 0,0 0-1,-1-1 1,1 1 0,-1-1-1,-4 9 1,-5 5 71,0-1-1,-1 0 1,-1-1-1,-1 0 0,-19 17 1,29-28-115,-57 57-49,35-34-3493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4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 9204,'0'0'3949,"-2"24"-3816,-1 23-79,0 15-16,-3-1 0,-13 64 0,3-65-128,4-21 15,2 0 1,2 0 0,2 1 0,-2 48 0,8-85 66,0 0 0,1 0 0,-1-1 0,1 1 1,0 0-1,-1 0 0,1-1 0,0 1 0,1 0 1,-1-1-1,0 1 0,1-1 0,-1 0 0,1 1 1,0-1-1,0 0 0,0 0 0,0 0 0,0 0 0,0 0 1,0-1-1,1 1 0,-1-1 0,1 1 0,-1-1 1,1 0-1,0 0 0,-1 0 0,1 0 0,0-1 1,-1 1-1,1-1 0,4 1 0,8 0-37,1 0 0,0 0 0,-1-2 0,28-3 0,-25 0-320,-1 0 1,1-1-1,-1-1 1,0 0 0,-1-1-1,1-1 1,29-20-1,-8 1-1591,65-58 1,-92 73 1542,0 0 1,0-1 0,27-32 7916,-36 78-7126,-2 1-359,-2-22-45,2 1-1,-1-1 0,2 1 0,0-1 1,0 0-1,1 1 0,1-1 1,0 0-1,5 12 0,3-13-2408,-10-11 2295,-1 0 0,1 0-1,-1 0 1,0 0-1,1 0 1,-1 0 0,1 0-1,-1 0 1,1 0-1,-1-1 1,0 1 0,1 0-1,-1 0 1,1 0-1,-1 0 1,0-1 0,1 1-1,-1 0 1,0-1-1,2 0-561,-2 0 562,0 1 0,0 0-1,1-1 1,-1 1-1,0 0 1,0-1 0,0 1-1,0-1 1,0 1-1,0-1 1,0 1 0,0 0-1,0-1 1,6-24-3798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4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6515,'0'0'5683,"0"-58"-17017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6:3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6915,'0'0'1908,"15"6"-1343,-11-4-511,6 2 14,0 1 0,0 0-1,0 0 1,-1 1 0,0 0 0,0 0-1,0 1 1,-1 0 0,11 13-1,-9-7-7,-1 0 0,0 1-1,-1 0 1,-1 0-1,0 1 1,-1 0 0,-1 0-1,0 0 1,-1 1 0,-1 0-1,0 0 1,-1 0 0,0 0-1,-2 0 1,0 0-1,-4 28 1,2-34-4,0-1 0,-1 1 0,0-1-1,-1 0 1,0 0 0,0 0 0,-1-1 0,0 0-1,-1 1 1,0-2 0,-13 15 0,0-4-791,0 0 1,-1-1 0,-26 16-1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4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64 11541,'0'0'3967,"-5"15"-3809,-3 13-131,1-1 1,1 1-1,-4 47 0,10-25-1038,12-74-1070,15-53 2047,17-44 492,-42 116-459,0 1 0,0 0 0,1 0-1,-1 1 1,1-1 0,0 0 0,0 1 0,0 0-1,0-1 1,0 1 0,1 0 0,0 1-1,-1-1 1,1 1 0,0 0 0,6-3 0,-5 3-710,-1 1 1,0 0-1,1 0 1,-1 1-1,0-1 1,6 1-1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5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4882,'0'0'3250,"6"14"-2861,20 50-114,-24-56-219,0 0 0,0 1 0,0-1 0,-1 1 0,-1 0 0,0 15 0,0-18-32,0 0-1,0-1 0,1 1 0,-1 0 0,1-1 0,0 1 0,1 0 0,1 6 0,-2-11-38,-1 0-1,1 0 0,-1 0 0,1 0 0,0 0 1,-1 0-1,1 0 0,0-1 0,0 1 0,0 0 1,-1 0-1,1 0 0,0-1 0,0 1 0,0-1 1,0 1-1,0-1 0,0 1 0,1-1 0,-1 1 1,0-1-1,0 0 0,0 0 0,0 1 1,0-1-1,0 0 0,1 0 0,-1 0 0,0 0 1,0 0-1,0-1 0,0 1 0,0 0 0,1-1 1,-1 1-1,2-1 0,1-1-69,1 0 0,-1 0 0,0-1 0,1 1 0,-1-1 0,0 0 0,4-4 0,9-10 127,0-1-119,1 2-1,28-21 1,-39 33 177,-1 0 0,1 0-1,0 1 1,0 0-1,1 0 1,-1 0 0,0 1-1,1 0 1,0 1-1,-1 0 1,15-1 0,-21 2-90,0 0 1,0 1 0,-1-1 0,1 0 0,0 1 0,0-1 0,0 0 0,0 1 0,0-1-1,-1 1 1,1-1 0,0 1 0,0 0 0,-1-1 0,1 1 0,0 0 0,-1-1 0,1 1 0,-1 0-1,1 0 1,-1 0 0,1 0 0,-1-1 0,1 1 0,-1 0 0,1 2 0,5 29 123,-5-26-90,11 76 387,-2-17-3447,-9-54-1256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1 186 7908,'0'0'1371,"17"-2"-1424,106-12 213,-107 12-69,0-1 1,0-1 0,-1 0 0,1-1 0,22-10 0,-30 12-36,-1-1 1,1 0 0,-1 0 0,-1-1-1,1 0 1,0 0 0,-1 0 0,0-1-1,-1 0 1,1 0 0,-1-1-1,7-11 1,-10 17-34,-1-1-1,0 0 0,-1 0 0,1 0 1,0 0-1,-1 0 0,1 0 1,-1 0-1,1-1 0,-1 1 1,0 0-1,0 0 0,0 0 0,-1-4 1,1 5 25,0 0 0,-1-1 0,1 1 0,-1 0-1,0 0 1,1 0 0,-1 0 0,0 0 0,0 1 0,1-1 0,-1 0 0,0 0 0,0 0 0,0 1 0,0-1 0,0 0 0,0 1 0,0-1 0,-2 0 0,-5-1 199,0 1 1,0-1 0,0 1 0,0 1-1,1-1 1,-11 2 0,6-1-210,5 1-5,0 0 0,-1 0 0,1 0 0,0 1 1,0 0-1,1 1 0,-1-1 0,0 1 0,1 1 1,0-1-1,-1 1 0,1 0 0,1 1 0,-1-1 0,1 1 1,0 0-1,0 0 0,0 1 0,1 0 0,-8 11 1,9-11-42,-1-1 1,1 1-1,1 0 1,-1-1 0,1 1-1,0 1 1,0-1-1,1 0 1,0 0 0,0 1-1,0-1 1,1 0 0,0 1-1,0-1 1,0 1-1,1-1 1,0 0 0,1 1-1,-1-1 1,1 0-1,0 0 1,1 0 0,-1 0-1,6 7 1,-3-5-168,1-1 0,1 0 0,-1 0 0,1-1 0,1 0 0,-1 0 0,1-1 0,0 0 0,0 0 0,0 0 0,18 5 1,-16-6-551,0-1 0,1 0 0,0-1 0,-1 0 0,1 0 0,13-1 0,4-1-4784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5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26 5314,'0'0'7540,"-17"-6"-6873,7 2-602,4 1-47,-1 0 0,0 1-1,0 0 1,0 0 0,-8-1 0,12 3-9,0 0 1,0 0-1,0 0 0,0 0 1,0 0-1,0 1 0,0 0 1,0-1-1,0 1 0,0 0 1,0 0-1,1 1 0,-1-1 1,0 1-1,1-1 0,-1 1 1,1 0-1,-5 4 0,0 2 4,0 0 0,0 0 0,0 1 0,1 0 0,1 1 0,-1-1 0,1 1 0,1 0 0,0 0 1,-3 14-1,3-4-29,0-1 1,2 1 0,0 0-1,2 34 1,0-52-46,0-1 0,0 1-1,0-1 1,1 1 0,-1-1-1,0 1 1,1 0 0,0-1 0,-1 1-1,1-1 1,0 0 0,0 1 0,0-1-1,0 0 1,0 1 0,0-1-1,0 0 1,0 0 0,0 0 0,0 0-1,1 0 1,-1 0 0,1 0 0,-1 0-1,0-1 1,1 1 0,-1-1-1,1 1 1,0-1 0,2 1 0,0 0-161,-1-1 0,1 1 0,0-1 0,0 0 1,-1-1-1,1 1 0,0-1 0,-1 1 0,1-1 0,-1 0 1,1 0-1,-1-1 0,6-2 0,-2 0 0,-1-1 0,0 1 0,0-1-1,-1-1 1,1 1 0,-1-1 0,5-8 0,32-50-620,-30 43 791,9-11 21,-6 10 44,-1-1 0,18-42 1,-33 87 6159,1 8-6208,5 41 1,-5-67 5,1 0 1,0-1 0,1 1-1,-1 0 1,0-1 0,1 1-1,0-1 1,0 0 0,0 1 0,0-1-1,1 0 1,-1 0 0,1 0-1,0-1 1,0 1 0,0 0-1,0-1 1,0 0 0,7 3-1,-8-4 4,0 0 0,1 0-1,-1 0 1,0-1 0,1 1-1,-1-1 1,1 0-1,-1 0 1,1 0 0,-1 0-1,1 0 1,-1 0 0,0-1-1,1 1 1,-1-1 0,1 0-1,-1 1 1,0-1-1,0 0 1,1-1 0,-1 1-1,0 0 1,0-1 0,0 1-1,0-1 1,0 1 0,-1-1-1,1 0 1,0 0-1,-1 0 1,2-2 0,5-9 71,11-15 65,-18 27-114,0-1 0,0 1 0,0 0-1,0 0 1,1 0 0,-1 0 0,0 0 0,0 0 0,0 0-1,1 1 1,-1-1 0,1 0 0,-1 1 0,0-1-1,1 1 1,-1 0 0,3-1 0,-4 1-7,1 0 0,0 0 0,-1 1 0,1-1-1,-1 0 1,1 1 0,0-1 0,-1 0 0,1 1 0,-1-1 0,1 1 0,-1-1 0,0 0 0,1 1 0,-1-1 0,1 1 0,-1 0 0,0-1 0,1 1 0,-1-1 0,0 1-1,1 0 1,-1-1 0,0 1 0,0-1 0,0 2 0,4 21 126,-3-18-107,2 76 613,-4-63-600,1-1 1,1 1-1,1 0 0,5 24 0,-7-42-34,0 1 0,0-1-1,0 1 1,0-1 0,0 1 0,0-1-1,0 1 1,1-1 0,-1 1-1,0-1 1,0 0 0,1 1-1,-1-1 1,0 1 0,0-1 0,1 0-1,-1 1 1,1-1 0,-1 0-1,0 1 1,1-1 0,-1 0-1,1 0 1,-1 1 0,0-1 0,1 0-1,0 0 1,0 0 10,0 0-1,-1-1 1,1 1 0,0-1-1,-1 1 1,1-1 0,0 1-1,-1-1 1,1 1 0,-1-1-1,1 0 1,-1 1 0,1-1-1,-1 0 1,0 1 0,1-1 0,-1 0-1,0 0 1,1 1 0,-1-3-1,26-78 1623,-18 53-1023,0 0 1,2 1 0,26-50 0,-32 70-568,0 1-1,0 0 1,0 0 0,1 0 0,0 1 0,1-1 0,-1 1 0,1 0-1,0 1 1,0 0 0,0-1 0,0 2 0,1-1 0,0 1 0,0 0-1,0 1 1,0-1 0,0 1 0,0 1 0,10-2 0,19 2-295,-20 3-1759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6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12 106 10693,'0'0'4071,"-1"19"-3673,1-14-400,-10 279 12,10-283-467,1-5-33,6-17 389,-2-1 1,-1 0-1,-1 0 1,1-28-1,-2 28 319,0-1 0,1 1 0,1 0 0,13-40-1,-14 55-167,1 0-1,0 0 0,0 0 0,1 1 0,0 0 0,0 0 1,0 0-1,1 0 0,0 1 0,0 0 0,0 0 1,1 1-1,0 0 0,-1 0 0,2 0 0,-1 1 0,0 0 1,12-3-1,3 0-804,0 1 0,1 1-1,0 1 1,0 1 0,23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11973,'0'0'369,"14"3"-641,47 5 325,-57-8-50,1-1 0,-1 1-1,0-1 1,0 0 0,1 0 0,-1-1 0,0 1 0,0-1 0,0 0 0,0 0-1,-1 0 1,1 0 0,-1-1 0,1 1 0,-1-1 0,0 0 0,0 0-1,0-1 1,3-3 0,3-2 9,-6 6-7,1 0-1,-1 0 1,0 0-1,0-1 0,0 1 1,0-1-1,-1 0 1,0 0-1,1 0 1,-1 0-1,-1 0 1,1 0-1,0 0 0,-1 0 1,0-1-1,0 1 1,0-7-1,-2 10 45,1 0 0,-1 0 0,0 0-1,0 0 1,1 1 0,-1-1 0,0 0 0,0 0-1,0 1 1,0-1 0,0 1 0,0-1-1,0 1 1,0-1 0,0 1 0,-1 0-1,1-1 1,0 1 0,0 0 0,0 0 0,0 0-1,0 0 1,-1 0 0,1 0 0,0 0-1,-2 1 1,-36 1 507,34 0-543,1-1 1,-1 0-1,1 1 0,0 0 0,0 0 0,-1 1 0,1-1 1,1 1-1,-1-1 0,0 1 0,1 1 0,-1-1 1,1 0-1,0 1 0,0 0 0,0-1 0,1 1 1,-1 0-1,1 0 0,0 1 0,0-1 0,-2 7 1,0 4-21,0-1 0,1 1 0,1 0 0,0 0 0,1 26 0,1-36-95,0 0 1,1 0-1,-1 0 0,1-1 1,0 1-1,0 0 1,1-1-1,0 1 1,0-1-1,0 1 1,0-1-1,0 0 1,1 0-1,0 0 0,0 0 1,0 0-1,0 0 1,1-1-1,-1 0 1,1 0-1,0 0 1,0 0-1,0 0 1,0-1-1,0 0 1,1 0-1,-1 0 0,1 0 1,0-1-1,-1 1 1,1-1-1,0-1 1,0 1-1,-1-1 1,1 1-1,0-1 1,0-1-1,0 1 1,0-1-1,-1 0 0,1 0 1,0 0-1,0 0 1,-1-1-1,1 0 1,-1 0-1,0 0 1,0-1-1,6-3 1,0-3-119,-1-1 1,0 0 0,0 0 0,-1-1 0,0 0 0,9-16 0,34-79 397,-43 89-167,-3 8 279,-1 1 1,-1-1-1,0 0 1,0 0-1,0 0 1,-1-1-1,1-13 1119,-4 31-11,-4 8-1402,2 0 0,0 0 0,1 0 0,0 1 0,1-1 0,1 0 0,4 30 0,-4-43-46,1-1 1,0 1 0,0 0 0,1 0 0,-1-1-1,0 1 1,1-1 0,0 1 0,-1-1 0,1 0-1,0 0 1,0 0 0,0 0 0,1 0 0,3 3-1,-4-4 10,-1 0 0,1 0 0,0 0 0,-1-1 0,1 1 0,0 0 0,0-1 0,-1 0 0,1 1 0,0-1 0,0 0 0,0 0 0,-1 0 0,1 0 0,0 0 0,0 0 0,0-1 0,-1 1 0,1-1 0,0 1 0,0-1 0,-1 0 0,1 1 0,-1-1 0,1 0 0,0 0 0,-1 0 0,2-2 0,10-9-9,-1-1 1,19-23-1,-24 25 52,2 0 0,0 1 0,0 0 0,0 1 0,1 0 0,1 0-1,12-7 1,-22 15-22,0 1 0,0-1 1,0 0-1,1 1 0,-1-1 0,0 1 0,0 0 0,0-1 0,1 1 0,-1 0 1,0 0-1,0 0 0,1 0 0,1 0 0,-2 0 9,-1 0 1,1 1-1,0-1 0,-1 0 0,1 1 1,-1-1-1,1 0 0,-1 1 1,1-1-1,-1 1 0,1-1 0,-1 1 1,0-1-1,1 1 0,-1-1 0,0 1 1,1-1-1,-1 1 0,0-1 0,1 1 1,-1 0-1,1 5 0,0-1-1,-1 0 1,1 1 0,-1-1-1,-1 10 1,1-1 164,0 29-9,-2 0 0,-2 0 0,-1 0 1,-2-1-1,-2 0 0,-2 0 0,-2-1 1,-30 66-1,21-62-117,-2-2-1,-41 57 1,53-89 45,6-16 410,4-25 469,2 26-929,1-7 55,1-1 1,0 1-1,1-1 1,0 1-1,1 0 0,0 0 1,0 0-1,1 0 0,1 1 1,0 0-1,0 0 1,10-11-1,7-7 52,1 2 0,50-43 0,-38 39-209,2 1 1,47-27 0,-81 54-225,0 0 1,0 0-1,0 0 0,0 1 1,0-1-1,7 0 1,6 1-4004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14198,'0'0'4050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28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88 8164,'0'0'7891,"-98"-59"-7058,53 45-209,1 4-112,6 5-512,8 5 16,4 0-112,-1 10-928,22 6-2978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36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1924 1563 5090,'0'0'5670,"3"-22"-4995,3-4-410,-2 1 34,0 1-1,-1-1 0,-1-35 1,-2 39 11,1-9-10,-1 1 0,-1-1 0,-2 1 0,-1-1 0,-11-37 0,-3 16-247,-3 1-1,-2 1 1,-2 0 0,-2 2-1,-2 1 1,-2 1 0,-2 2-1,-2 1 1,-2 2 0,-1 2-1,-2 1 1,-2 2 0,-1 2-1,-77-45 1,-491-216 499,530 262-245,-1 4 0,-113-23-1,-177-4 684,369 55-1333,-14-2 581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36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487 49 8612,'0'0'5408,"-14"-9"-5235,4 3-149,5 2-14,1 0-1,-1 1 1,0 0 0,0 0 0,0 0 0,-1 1 0,1-1 0,-1 1 0,1 1 0,-1-1 0,0 1 0,0 0 0,1 0 0,-1 1-1,0-1 1,-11 2 0,4 3-2,0 0 0,1 0 0,0 1 0,0 1 0,0 0 0,1 1 0,-16 12-1,-70 63 48,80-65-59,1-1 0,0 2 0,1 0 1,1 1-1,1 1 0,-14 26 0,21-34-4,1 1-1,0 0 0,1 0 0,1 0 0,0 0 0,0 1 0,2-1 1,-1 1-1,2-1 0,0 1 0,0-1 0,4 19 0,-2-21 15,1-1 1,1 0-1,0 0 0,0 0 0,1-1 1,0 1-1,0-1 0,1 0 0,0-1 1,1 1-1,0-1 0,1 0 0,-1-1 1,1 0-1,18 12 0,-7-6-26,1-1 0,1-1 0,0-1 0,0 0 0,1-2 0,30 8 0,-20-9-670,0-2 0,1-1-1,40-1 1,-35-3-2978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1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10773,'0'0'2561,"102"73"-2401,-61-53 16,1-4-48,-4-3-64,-8-4 48,-6-4-112,-11 2-1648</inkml:trace>
  <inkml:trace contextRef="#ctx0" brushRef="#br0" timeOffset="1">56 340 10037,'0'0'3377,"75"-112"-2993,-11 48-288,2-3 16,-3 11-112,-13 17-1456,-38 38-3410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5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67 9092,'0'0'4317,"-21"1"-3242,-66 10-331,83-10-722,1 0 1,-1 0-1,0 0 0,0 1 0,1-1 0,-1 1 1,1 0-1,0 0 0,-1 1 0,1-1 0,0 1 0,0-1 1,1 1-1,-1 0 0,0 0 0,1 0 0,0 1 1,0-1-1,0 0 0,0 1 0,0 0 0,1-1 0,-1 1 1,1 0-1,0 0 0,0 4 0,-2 0-20,-2 11-2,2 0 0,0 1 1,1-1-1,1 1 1,1 23-1,0-26-13,0-16-57,0 0 1,0 1-1,0-1 1,0 1-1,0-1 0,0 1 1,0-1-1,1 1 1,-1-1-1,0 1 0,1-1 1,0 0-1,-1 1 1,1-1-1,0 0 1,-1 1-1,1-1 0,0 0 1,0 0-1,0 0 1,0 0-1,0 0 0,0 0 1,1 0-1,-1 0 1,0 0-1,0 0 0,1-1 1,-1 1-1,1 0 1,-1-1-1,0 0 1,1 1-1,-1-1 0,1 0 1,2 1-1,-1-1-146,0 0-1,1-1 1,-1 1 0,0-1-1,0 0 1,0 0-1,0 0 1,0 0 0,0 0-1,0 0 1,0-1-1,0 0 1,-1 1 0,1-1-1,0 0 1,3-4-1,10-14 87,0 0 0,-1-1-1,-2 0 1,0-1 0,-1-1-1,10-26 1,-22 51 303,-1 1-1,1-1 1,1 1 0,-1-1-1,0 1 1,1-1 0,-1 1-1,1-1 1,0 1 0,0-1-1,0 1 1,0-1 0,2 4-1,21 32-308,-17-32-170,-1 1 0,1-1 0,0 0 0,0-1 0,1 0 0,11 6 0,-9-5-553,0 1-1,19 14 1,-26-18 784,-1 0 1,1-1-1,-1 1 0,0 0 1,0 0-1,0 0 0,0 1 1,0-1-1,-1 0 0,1 1 1,-1-1-1,0 1 0,1 6 1,0 6 297,-1 1 1,-1-1-1,0 1 1,-1-1 0,-1 0-1,-1 0 1,0 0-1,-8 24 1,-8 12 1112,-31 58 0,10-24-762,28-57-381,6-12-35,0-1-1,-2 0 1,0-1 0,-16 23 0,24-37-108,0-1 0,0 0 0,0 1 0,0-1 0,-1 1 0,1-1 0,0 0 0,0 1 0,-1-1 0,1 0 0,0 1 0,0-1 0,-1 0 0,1 1 0,0-1 0,-1 0 0,1 0 0,0 1 0,-1-1 0,1 0 1,-1 0-1,1 0 0,0 1 0,-1-1 0,1 0 0,-1 0 0,1 0 0,-1 0 0,1 0 0,0 0 0,-1 0 0,1 0 0,-1 0 0,1 0 0,-1 0 0,1 0 0,0 0 0,-1-1 0,1 1 0,-1 0 0,1 0 0,0 0 0,-1-1 0,1 1 0,0 0 0,-1 0 0,1-1 0,0 1 0,-1 0 0,1-1 0,0 1 0,-1 0 0,1-1 0,0 1 1,0 0-1,0-1 0,-1 1 0,1 0 0,0-1 0,0 1 0,0-1 0,-6-28 359,3-18-273,2 0 0,5-61 0,-2 93-166,0 0 1,1 0-1,0 0 1,1 1-1,1-1 1,0 1-1,1 0 0,1 0 1,0 1-1,1 0 1,13-17-1,-14 22-60,0 1-1,1-1 1,0 2-1,1 0 1,0 0-1,-1 0 0,14-5 1,72-27-1361,-46 20 358,22-10-126,-3-3 0,126-78-1,-187 105 1288,1 0 0,-1-1 0,-1 0 0,1 0 0,-1 0 0,1-1 0,-2 0 0,1 0 0,0 0 0,-1-1-1,-1 0 1,1 1 0,-1-1 0,0 0 0,0-1 0,-1 1 0,0 0 0,-1-1 0,1 0 0,-1 1 0,-1-1 0,1 1 0,-2-13-1,1 18 42,0 0 0,0 1 0,-1-1 0,1 0-1,0 0 1,-1 0 0,1 1 0,-1-1-1,0 0 1,0 1 0,1-1 0,-1 0 0,0 1-1,0-1 1,-1 1 0,1-1 0,0 1-1,0 0 1,-1 0 0,1-1 0,-1 1 0,1 0-1,-1 0 1,1 0 0,-1 0 0,-2 0-1,-2-1 290,0 0 0,0 0 0,0 1 0,-1 0 0,1 0 0,-12 1 0,17 0-401,0 1 1,0-1-1,0 1 0,1 0 0,-1-1 0,0 1 1,0 0-1,1 0 0,-1 0 0,0 0 1,1 0-1,-1 0 0,1 0 0,0 0 1,-1 0-1,1 0 0,0 0 0,-1 0 0,1 0 1,0 0-1,0 0 0,0 0 0,0 1 1,-4 34-11,3-30 41,-3 41 80,1 0 0,5 63-1,-1-106-121,-1 0-1,1 0 0,0 0 1,0 0-1,0 0 0,1 0 1,-1-1-1,1 1 0,0-1 1,0 1-1,0-1 0,1 1 1,-1-1-1,1 0 0,0 0 1,0 0-1,0-1 1,0 1-1,0-1 0,0 1 1,1-1-1,-1 0 0,1-1 1,-1 1-1,1 0 0,0-1 1,0 0-1,0 0 0,0 0 1,0 0-1,0-1 1,0 0-1,0 1 0,0-2 1,0 1-1,0 0 0,0-1 1,0 1-1,0-1 0,0 0 1,0-1-1,-1 1 0,1-1 1,0 0-1,-1 1 0,1-1 1,-1-1-1,4-2 1,8-8 6,-1 0 1,0-1 0,-1 0-1,-1-1 1,-1-1-1,0 0 1,0 0 0,-2-1-1,0 0 1,-1-1 0,8-25-1,-16 82-141,8 59-1,-5-66 199,-3-19-44,6 35 22,-6-45-42,1 0 1,0 0 0,-1 0 0,1 0 0,1 0-1,-1 0 1,0 0 0,1 0 0,-1-1-1,1 1 1,3 4 0,-4-6-7,0-1 0,0 1 0,0 0 0,0-1 0,0 1 0,0-1 0,0 0 0,0 1 0,0-1 0,0 0 0,0 1 0,0-1 0,0 0 0,0 0 0,0 0 0,0 0 0,0 0 1,1 0-1,-1 0 0,0-1 0,0 1 0,0 0 0,0 0 0,0-1 0,0 1 0,0-1 0,0 1 0,0-1 0,0 1 0,-1-1 0,1 0 0,0 1 0,0-1 0,0 0 0,-1 0 0,1 0 0,0 0 0,27-39 72,-24 33-73,30-50 145,39-61 133,-65 106-285,1 1 1,1 0-1,0 0 0,0 1 1,1 0-1,23-16 0,-21 21-1910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2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8948,'0'0'929,"9"-4"-753,2-2-41,0-1 0,0 0 0,-1-1 0,0 0 0,12-13 1,22-17-6,-44 38-139,19-13 88,-19 12-100,1 1 1,0-1-1,-1 1 0,1-1 0,0 1 0,0 0 1,-1-1-1,1 1 0,0 0 0,0 0 0,0-1 1,-1 1-1,1 0 0,0 0 0,0 0 0,0 0 0,-1 0 1,1 0-1,0 0 0,0 1 0,0-1 0,-1 0 1,2 1-1,-1 19-71,-1-13 170,-10 180 157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2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11605,'0'0'2674,"88"-27"-12071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2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6771,'0'0'0</inkml:trace>
  <inkml:trace contextRef="#ctx0" brushRef="#br0" timeOffset="1">273 0 10837,'0'0'1681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3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11765,'0'0'1345,"96"90"-1121,-54-54 80,1-6-256,4-2-32,-1-5 160,-3-4-80,-3-5-80,-8-2-16,-6-6-656,-13 3-753,-13 3-2032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3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1 318 10149,'0'0'4001,"124"-107"-3760,-50 56-17,-3 2-208,-1 3-32,-4 11 16,-5 8-2097,-48 25-1697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8132,'0'0'6107,"0"4"-6257,4 28 197,0 0 1,2 0-1,16 52 1,-22-83-149,1 0 1,-1 0-1,0 0 1,0 0-1,1 0 1,-1 0-1,0 0 1,1 0-1,-1-1 1,1 1 0,-1 0-1,1 0 1,-1 0-1,1-1 1,0 1-1,-1 0 1,1 0-1,0-1 1,0 1-1,1 0 1,-1-1 69,0 0-1,-1 0 1,1 0 0,0 0 0,-1-1-1,1 1 1,0 0 0,-1 0 0,1-1-1,-1 1 1,1 0 0,-1-1-1,1 1 1,-1-1 0,1 1 0,-1-1-1,1 1 1,-1-1 0,1 1 0,-1-1-1,0 1 1,1-2 0,21-48 355,-18 38-362,1 1 71,0 0 0,1 0-1,1 1 1,9-14 0,-14 22-36,-1 0 1,0 0-1,1 0 0,-1 1 1,1-1-1,0 0 0,-1 1 0,1 0 1,0-1-1,0 1 0,0 0 1,0 0-1,0 0 0,0 0 0,0 0 1,0 0-1,0 1 0,1-1 1,-1 1-1,0-1 0,0 1 1,1 0-1,-1 0 0,0 0 0,1 0 1,-1 0-1,0 1 0,0-1 1,1 1-1,-1-1 0,3 2 0,-3 0 28,0-1-1,0 1 0,-1 0 0,1 0 0,0 0 1,-1 0-1,0 0 0,1 0 0,-1 0 0,0 0 1,0 1-1,0-1 0,0 0 0,-1 1 0,1-1 1,0 1-1,-1-1 0,0 4 0,3 52 386,-3-47-437,0 19-764,0-17-3727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6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7251,'0'0'7759,"-9"2"-7914,19 4 154,1-1 1,0 0-1,0 0 1,0-1-1,1 0 1,-1-1-1,1-1 1,18 3-1,12-2-905,48-3-1,-36-1-442,-53 1 1329,0 1 0,0 0-1,-1-1 1,1 1 0,0 0 0,0 0-1,0 0 1,-1-1 0,1 1 0,-1 0-1,1 0 1,0 0 0,-1 0 0,0 0-1,1 0 1,-1 0 0,0 0 0,1 1-1,-1-1 1,0 1 0,8 32 68,-7-27-36,17 78 179,-4-30-194,-4 1 0,-1 0-1,0 60 1,-8-101 14,-2 1 0,0-1-1,0 1 1,-2-1 0,0 0 0,-6 20-1,7-31 111,0 1-1,0-1 0,0 0 1,0 0-1,0 0 0,-1-1 1,0 1-1,0-1 0,0 1 1,0-1-1,-1 0 0,1 0 1,-1 0-1,0-1 0,1 1 1,-1-1-1,-1 0 0,1 0 1,0 0-1,0-1 0,-1 1 1,1-1-1,-1 0 0,1 0 1,-1-1-1,-4 1 0,3-1-282,-18 1-2101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17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 1361,'0'0'3353,"1"-3"-3131,6-4-3,-1-1 0,1 1 0,1 1 0,-1-1 0,1 1 0,0 1 0,11-6 0,67-34 634,-79 42-801,81-37 253,1 4-1,2 3 1,1 5 0,1 3 0,1 5 0,1 4-1,172-7 1,-114 19-86,0 8 0,181 26 0,-331-30-269,185 27 16,-64-20-7313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17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6115,'0'0'2211,"20"10"-1608,-4-2-439,17 9 282,57 38 0,-80-49-407,-2 1 0,1 0-1,-1 0 1,0 1 0,0 0-1,-1 0 1,0 1-1,-1 0 1,0 0 0,0 0-1,-1 1 1,6 14-1,-8-14 14,-1 0-1,0 1 1,0-1-1,-1 0 1,0 1-1,-1-1 0,0 1 1,-1-1-1,0 0 1,0 1-1,-6 18 0,1-13 0,-1 0 0,0 1-1,-1-2 1,-1 0-1,-1 0 1,-11 15 0,-38 48-918,50-72-2700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17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12454,'0'0'304,"137"-4"-336,-80 4 32,0 0 0,-6 0 32,-6 0-32,-11 0-1553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6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13046,'0'0'720,"104"19"-848,-36-19 128,7 0 112,5-2-96,-3-12-16,-7-4-2513,-55 9-2401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18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0 6579,'0'0'592,"-1"15"-522,-1 53 403,8 84 1,-1-86-19,-3 0-1,-3 0 1,-3 0 0,-3-1 0,-16 66 0,-13 191 251,10-62-251,-3 190-386,22-338 14,-23 121 0,13-129-67,-4 161-1,21-183-3,-17 426-413,7-402 126,-31 209 35,26-242 206,-2 1 2,4 0-1,-6 130 1,8 219-72,11-420 102,1 1 0,-1-1 0,1 1 0,0-1 0,0 0 0,0 1 0,2 2 0,-1-2 14,-1-1 1,0 0-1,0 1 1,0-1-1,0 1 1,0-1-1,-1 1 1,1 6-1,28-10 298,122-11 2648,-108 5-2581,0 3 0,69 2 1,-105 2-607,9 0 345,-6 4-3658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8 1217,'2'-7'10196,"-5"7"-10155,-1 0 1,1 1-1,-1-1 0,0 1 0,1 0 0,-1 0 1,1 0-1,0 1 0,-1-1 0,1 1 1,0-1-1,0 1 0,0 0 0,0 1 0,-4 3 1,1 0-28,1 0 0,0 0 1,0 0-1,1 1 0,-1 0 1,-5 13-1,2 0-53,0 2 0,2-1 1,0 1-1,-3 30 0,5-24 86,2 0-1,1 0 1,4 39 0,-3-63-42,1-1 0,-1 0 0,1 0 0,0 0 0,0 1 0,0-1 0,1 0 0,-1-1 1,1 1-1,-1 0 0,1 0 0,0-1 0,0 1 0,1-1 0,-1 1 0,0-1 0,3 2 0,0 0 12,0-1 0,0 0-1,0-1 1,1 1-1,-1-1 1,1 0-1,-1 0 1,1-1 0,7 2-1,-5-2 24,0 0 1,0 0-1,1-1 0,-1 0 1,0 0-1,1-1 0,-1 0 0,0-1 1,0 0-1,0 0 0,0 0 1,0-1-1,13-7 0,-15 5-16,1 1-1,-1-2 0,0 1 0,-1 0 0,1-1 1,-1 0-1,0-1 0,-1 1 0,1-1 1,-1 0-1,-1 0 0,1 0 0,-1 0 1,4-14-1,-3 3 29,-1 0-1,-1 1 1,0-2 0,-1 1 0,-2-24-1,0 36-83,1 1-1,-1 0 1,0 0-1,0-1 0,0 1 1,-1 0-1,0 0 1,0 0-1,0 1 1,0-1-1,-1 0 0,0 1 1,0 0-1,0-1 1,-1 1-1,1 0 1,-1 1-1,0-1 1,0 1-1,0 0 0,0 0 1,-1 0-1,1 0 1,-1 1-1,0-1 1,0 1-1,0 1 0,0-1 1,0 1-1,0 0 1,0 0-1,0 0 1,-6 0-1,0 0-584,8 1 191,1 0-1,-1 0 1,0-1 0,1 2-1,-1-1 1,0 0 0,1 0 0,-1 1-1,0-1 1,-2 2 0,-8 8-4390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0 896,'0'0'12438,"104"63"-12134,-57-49-16,6 1-240,2 4-48,-36-12-1200,-6-1-4515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3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60 6755,'0'0'2783,"-10"17"-2658,-33 58 27,39-68-131,1 0-1,0 0 1,1 0-1,-1 1 1,1 0 0,1-1-1,0 1 1,0 0-1,0 0 1,1-1-1,1 10 1,-1 1 20,0-17-42,0 0-1,0 1 0,0-1 0,0 0 1,0 1-1,0-1 0,0 0 1,1 1-1,-1-1 0,1 0 1,-1 0-1,1 0 0,-1 1 0,1-1 1,0 0-1,-1 0 0,1 0 1,0 0-1,0 0 0,0 0 1,0 0-1,0 0 0,0-1 0,0 1 1,0 0-1,0 0 0,0-1 1,0 1-1,1-1 0,-1 1 1,0-1-1,0 1 0,1-1 0,-1 0 1,0 0-1,1 0 0,-1 0 1,0 0-1,1 0 0,1 0 1,2-1 34,-1 1 0,0-1 0,0 0 0,1 0 0,-1-1 0,0 1 1,0-1-1,0 0 0,-1 0 0,1 0 0,6-5 0,-2-1 102,-1 1 0,0-1 0,0-1 0,-1 1 0,0-1 0,0 0-1,-1 0 1,0-1 0,-1 0 0,0 0 0,-1 0 0,0 0-1,0 0 1,-1-1 0,-1 1 0,0-1 0,0 1 0,-1-1 0,0 1-1,-1-1 1,-1-11 0,0 19-47,1-1 0,-1 1 1,0 0-1,0-1 0,0 1 0,0 0 0,0 0 0,-1 0 1,1 0-1,-1 1 0,0-1 0,0 1 0,-4-3 0,5 4-137,1-1 0,-1 1 0,0 0 0,0 0 0,0 0 0,0 0 0,0 0 0,0 0 0,0 1 0,0-1 0,0 1 0,-1-1 0,1 1 0,0 0 0,0 0 0,0 0 0,-1 0 0,1 0-1,0 1 1,0-1 0,0 1 0,0-1 0,0 1 0,-4 1 0,-9 13-4457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5731,'0'0'1155,"-10"16"-880,6-8-259,-15 23 433,2 0 0,2 1 1,0 0-1,-10 39 0,19-41-138,1 1 0,2-1-1,1 60 1,2-88-304,0 0 0,1 0-1,-1 0 1,0 0 0,1 0-1,-1 0 1,1 0 0,-1 0-1,1-1 1,0 1 0,0 0-1,0 0 1,0-1 0,0 1-1,0 0 1,0-1 0,0 1 0,1-1-1,-1 0 1,1 1 0,-1-1-1,3 2 1,0-2 11,-1 1 0,1-1-1,0 0 1,-1 0 0,1 0 0,0 0-1,0 0 1,0-1 0,-1 0 0,9 0 0,-3-1 54,1 0 0,-1 0 0,0-1 0,1-1 0,-1 1 0,0-2 0,-1 1 0,17-10 0,-16 7-41,-1 0 0,0 0 0,0-1 0,0-1-1,-1 1 1,0-1 0,-1-1 0,0 1 0,0-1 0,-1 0 0,0 0 0,0-1 0,-1 1-1,0-1 1,-1 0 0,0 0 0,-1 0 0,0-1 0,-1 1 0,1 0 0,-2-1-1,0 1 1,0-1 0,-1 1 0,-3-14 0,3 17-26,0 0 0,-1 1-1,0-1 1,-1 1 0,1-1 0,-1 1-1,-1 0 1,1 0 0,-1 0 0,0 1-1,0-1 1,-1 1 0,1 0 0,-1 0-1,0 1 1,-11-8 0,8 7-223,0 0 1,-1 0-1,0 1 1,0 0-1,0 1 1,0 0-1,-1 0 1,1 1-1,-1 0 1,0 1-1,-12-1 1,-1 1-471,15 0 460,0 1 0,0-1 0,0 1 0,0 1 0,0 0 0,0 0 0,0 0 0,-10 4 0,17-5 233,0 1-1,0-1 1,0 1 0,0-1-1,0 1 1,1-1 0,-1 1-1,0-1 1,0 1 0,0 0-1,1-1 1,-1 1 0,0 0-1,1 0 1,-1-1 0,1 1-1,-1 0 1,1 0 0,-1 0-1,1 0 1,-1 0 0,1 0-1,0 0 1,0 0 0,-1 0-1,1 0 1,0 0 0,0 0-1,0 0 1,0 0 0,0 0-1,0 0 1,0 0 0,1 0-1,-1 0 1,0 0 0,1 0-1,-1 0 1,0 0 0,1-1-1,-1 1 1,1 0 0,1 2-1,0 0 83,0-1 0,0 1 0,1 0 0,-1 0 0,1-1 0,-1 0 0,1 1 0,0-1 0,0 0 0,0 0 0,4 1 0,10 3 277,1-1 1,-1-1-1,1-1 1,34 3-1,76-5 263,-73-2-526,-27 2-176,6 0-211,-4-6-2931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4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1 125 6883,'0'0'5517,"18"-12"-5271,4-1-210,83-59-72,-100 68-6,-2 2 2,0-1-1,0 1 1,0 0-1,0 0 1,0 0-1,0 0 1,1 0-1,-1 1 1,0 0-1,1-1 1,0 1-1,4 0 1,-7 15-406,-4 28 869,-2 0 0,-17 74-1,4-26-794,13-64-2826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1 464,'0'0'10917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5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7107,'0'0'1329</inkml:trace>
  <inkml:trace contextRef="#ctx0" brushRef="#br0" timeOffset="1">8 256 8116,'0'0'3361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6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6291,'0'0'6744,"-11"10"-5957,8-7-752,-5 4-17,0 0 0,0 1 0,1 0 0,0 1 0,0-1 0,1 1 1,0 0-1,-8 18 0,2 2 0,2 0 0,0 1 0,2-1 0,2 2 0,0-1 0,2 1 0,2 0 0,1 46 0,1-74-20,0 1-1,1 0 0,-1-1 0,1 1 1,0-1-1,0 0 0,0 1 0,1-1 1,-1 0-1,1 1 0,-1-1 0,1 0 0,0 0 1,1 0-1,-1-1 0,0 1 0,1 0 1,-1-1-1,1 0 0,0 1 0,0-1 0,0 0 1,0-1-1,0 1 0,0 0 0,1-1 1,-1 0-1,5 2 0,6 0-8,1-1-1,-1 0 1,1-1-1,-1-1 1,26-2-1,-32 1 24,0 0 0,0-1 0,0 0 0,0 0 0,0-1 0,-1 0 0,1 0 0,-1-1 0,1 0 0,-1 0 0,-1-1 0,1 0 0,-1 0 0,1-1 0,-1 1 0,-1-1 0,10-12 0,-9 8 14,1 1 0,-1-1-1,0-1 1,-1 1-1,-1-1 1,1 0 0,-2 0-1,1 0 1,-2 0 0,1-1-1,-2 1 1,2-13 0,-3 16 26,0-1 1,0 1-1,-1 0 1,0-1 0,0 1-1,-1 0 1,0 0-1,-6-14 1,5 17-39,0-1-1,-1 0 1,0 1 0,0 0-1,0 0 1,-1 0 0,0 0 0,0 1-1,0-1 1,0 1 0,-9-4-1,8 4-90,0 1-1,0-1 1,0 1-1,-13-3 1,-13 1-4146,15 5-1569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6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6035,'0'0'6867,"143"42"-6179,-78-42-368,6 0-320,-42 0-592,-9 0-4658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8:56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8228,'0'0'3535,"17"10"-3274,-4-3-164,-1-1 17,0 0 1,0 2 0,-1-1-1,0 1 1,0 1 0,0 0-1,-1 1 1,10 13 0,-11-12-67,-2 0 0,1 1 1,-2 0-1,0 0 0,0 0 1,-1 1-1,0 0 0,-2 0 1,4 17-1,-6-23-17,0 0 0,0 0 0,-1 0 0,0 0 0,0 0 0,-1 0-1,0 0 1,0 0 0,-1 0 0,0 0 0,0 0 0,-1-1 0,1 1 0,-1-1 0,-1 0 0,1 0 0,-1 0 0,0 0 0,-7 7 0,-10 7 35,-1 0 1,-1-2 0,0 0-1,-2-1 1,0-2 0,0-1-1,-36 14 1,51-25-1958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6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9124,'0'0'3855,"-1"16"-3700,-1 22-142,-3 125-450,22-176-2324,24-39 1850,-36 43 940,1 0 1,1 1-1,-1-1 0,2 1 0,-1 1 0,1-1 0,0 1 0,0 1 1,1-1-1,10-5 0,-18 11 20,0 1-1,0-1 1,0 0 0,0 1 0,0-1-1,0 1 1,0 0 0,0-1 0,0 1-1,0 0 1,0 0 0,1-1 0,-1 1-1,0 0 1,0 0 0,0 0 0,0 0-1,0 0 1,0 1 0,1-1-1,-1 0 1,0 1 0,0-1 0,0 0-1,0 1 1,0-1 0,0 1 0,0 0-1,0-1 1,0 1 0,-1 0 0,1-1-1,0 1 1,0 0 0,0 0 0,-1 0-1,1 0 1,0 0 0,-1 0 0,1 0-1,-1 0 1,1 0 0,-1 0-1,0 0 1,1 1 0,0 7 192,0 0 0,0-1-1,-1 1 1,0-1 0,-2 11 0,1 3-140,1 30-268,0-28-5474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27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53 1697,'0'0'5338,"16"-2"-4316,209-43-520,-209 43-501,-1 0 0,1 1 0,22 1 0,-19 0-27,-16 0 26,0 1 0,-1-1 1,1 1-1,-1 0 0,0-1 0,1 1 0,-1 1 0,1-1 0,-1 0 0,0 0 1,0 1-1,0-1 0,0 1 0,0 0 0,0 0 0,0 0 0,-1 0 0,1 0 1,-1 0-1,1 0 0,-1 0 0,0 0 0,0 1 0,0-1 0,0 1 0,0-1 1,0 1-1,-1-1 0,1 4 0,2 9 18,0 1-1,-1 0 1,0 23 0,-4 58 206,-14 110 0,-9 572 413,27-552 191,-2-95-701,-23 519 202,-33 99-361,54-626-10,-10 166-306,-24 260 39,36-522 337,0-9 14,-1 0 1,-1-1-1,-7 37 1,8-51 125,0 0-1,-1 1 1,1-1 0,-1 0 0,0 0 0,0 0-1,-1 0 1,1 0 0,-1-1 0,0 1 0,0-1 0,0 0-1,0 0 1,0 0 0,-1 0 0,0 0 0,1-1 0,-1 1-1,0-1 1,0 0 0,-7 2 0,-38 9 1024,0-3 1,-82 7 0,83-12-793,-10 0-48,32-5-4234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37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10261,'0'0'1136,"126"27"-656,-73-23-448,-2-1 32,-10-1-64,-7 1-128,-11 1-2001,-10-4-736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37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8596,'0'0'384,"-1"15"-387,-15 210 73,2-131-48,0-1-289,-3 133 0,17-219 261,0 0 0,0 0 1,1 0-1,0-1 0,1 1 0,-1 0 1,1-1-1,1 1 0,-1-1 1,1 1-1,5 7 0,-6-11 113,1 1-1,-1-1 0,1 0 0,0 0 1,0-1-1,0 1 0,0-1 0,1 1 1,-1-1-1,0 0 0,1 0 0,0 0 1,0-1-1,-1 0 0,1 1 0,0-1 1,0 0-1,0-1 0,8 1 1,120 1 2069,-69-3-1284,-43-5-3824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0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9652,'0'0'4931,"87"39"-4755,-49-25 64,-2-4-208,-2-1 48,-6-3-48,-6 3-32,-6-1-576,-9 8-1521,-7 4-1009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1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4 361 9925,'0'0'4546,"-4"-129"-4546,46 76 0,7 0 80,5 1-48,1 9-64,0 14-1217,-40 28-3313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5:41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14 141 10325,'0'0'24,"14"14"-200,1 2 40,32 26 0,-44-40 130,0-1 1,0 1 0,0 0 0,0-1-1,0 0 1,1 0 0,-1 0 0,0 0 0,1 0-1,-1-1 1,0 1 0,1-1 0,-1 0-1,1 0 1,-1 0 0,0-1 0,1 1 0,-1-1-1,0 0 1,1 0 0,-1 0 0,0 0 0,0 0-1,0-1 1,0 0 0,0 1 0,3-3-1,1-2 28,1 0-1,-1 0 0,-1 0 0,1-1 1,-1 0-1,0-1 0,7-11 1,-10 16 36,-1-1 1,0 1 0,-1 0-1,1-1 1,-1 1 0,1-1-1,-1 1 1,0-1 0,0 0-1,-1 1 1,1-1 0,-1 0-1,0 0 1,0 0 0,0 1-1,0-1 1,-1 0 0,1 0-1,-1 1 1,-2-6 0,1 6 53,0-1 1,0 1-1,0-1 1,-1 1-1,1 0 1,-1 0-1,0 0 1,0 0-1,0 1 1,0-1-1,-1 1 1,1 0-1,-1 0 1,1 0-1,-1 0 1,0 1 0,-7-3-1,-11-1 137,0 1-1,-1 1 1,1 0-1,-1 2 1,-28 2-1,21-1-1139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3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50 4994,'0'-1'10056,"0"-47"-11828,0 47 1689,0 13-538,-1 123 1025,0-25-1236,1-35-4764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31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6819,'0'0'3874,"3"93"-3586,-3-42-112,0 3-48,0 4-128,0-39-1681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36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3121,'0'0'2490,"12"-16"-2429,100-124 131,-108 136-151,-1 0 4,0 0 0,0 1 1,0 0-1,1-1 0,-1 1 1,1 0-1,0 1 0,-1-1 0,2 0 1,-1 1-1,0 0 0,8-2 1,-12 12 437,0 49 1525,-15 109 1,10-137-1821,0 58 1,5-87-276,0 1 1,0-1-1,0 0 1,0 0 0,0 0-1,0 1 1,0-1-1,0 0 1,0 0 0,0 0-1,0 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06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0 1617,'0'0'11312,"0"24"-10723,-2 24-301,-2-1-1,-3 0 1,-17 68-1,-2-23-127,-69 276 272,79-290-533,4 1-1,-4 140 1,15-192-485,1-19-219,-1-1 0,1 0 1,1 1-1,1 11 0,3-47-8100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41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 6899,'0'0'5016,"-6"21"-4765,-1 0-197,-3 16 47,-31 69 0,12-52-123,-1-1 1,-3-1 0,-2-2-1,-48 54 1,76-98-358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6:42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3842,'0'0'2305,"-98"100"-1265,79-56 225,10 2-337,7 2-15,2-6 223,5-1-784,26-4-176,10-10 161,10-6-305,6-15 64,7-6-96,6 0-513,5-27-655,-50 5-913,-4-3-2321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0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5699,'0'0'3649,"112"-14"-2768,-63 14-401,11 0 160,12 0-352,3 0 16,3 0-288,-8 0 0,-8 0-32,-9 2-96,-10-2-2017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0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7411,'0'0'2978,"79"102"-2082,-68-56-400,-7 5-159,-4 3-289,-4 4 272,-22 1-272,-6 1 16,-4-1-64,0-8-2145,23-42-2337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2929,'0'0'6481,"10"-18"135,14 245-6469,-17-184-390,5-72 227,-5 13 9,0 1 1,1 0-1,0 0 0,1 1 1,1 0-1,0 1 0,1 0 1,0 1-1,1 0 0,0 0 1,22-14-1,-31 24 5,1 0-1,-1 0 1,1 0-1,0 0 1,0 0 0,0 1-1,0 0 1,0 0 0,0 0-1,0 0 1,0 1-1,0 0 1,1-1 0,-1 2-1,0-1 1,0 0 0,0 1-1,0 0 1,0 0-1,0 0 1,0 0 0,0 1-1,0-1 1,0 1 0,0 0-1,-1 0 1,1 0-1,-1 1 1,5 4 0,-2-1 20,0-1 0,0 2 0,0-1 0,-1 1 0,0 0 0,0 0 0,-1 0 0,0 0 0,0 1 0,-1 0 0,0 0 0,0 0 0,2 14 0,-2-1 42,-1 1 0,-1 30 0,-1-47-313,0 1-1,-1-1 1,1 1 0,-1-1-1,0 1 1,-1-1 0,1 1-1,-1-1 1,0 0 0,0 0-1,-1 0 1,1 0 0,-1-1-1,-4 6 1,-4-5-4699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3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0 4850,'0'0'3530,"-14"15"-2810,0-1-453,5-5-132,0-1 0,1 2 0,0-1 0,1 1-1,0 0 1,0 1 0,1-1 0,-7 18 0,-2 15 300,2 1 0,2 0 0,1 1 0,-3 48 0,-2 182 610,14 59-538,2-324-407,0 0 0,0-1 1,1 1-1,0-1 0,1 0 0,4 12 1,11 17 336,-18-38-445,0 1-1,0-1 1,1 1 0,-1-1 0,0 1-1,1-1 1,-1 1 0,1-1-1,-1 1 1,0-1 0,1 1-1,-1-1 1,1 1 0,-1-1 0,1 0-1,0 1 1,-1-1 0,1 0-1,-1 0 1,1 1 0,-1-1-1,1 0 1,0 0 0,-1 0 0,1 0-1,0 0 1,0 0 0,19 0-3299,-16-1 1697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4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9188,'0'0'5603,"-15"115"-4963,2-52-608,5 0 16,3-4 0,1-2-16,2-7-64,-2-4-1312,-1-10-2114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9941,'0'0'5858,"79"-43"-5810,-11 35-48,6-4 0,-8 0-2561,-48 7-4050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4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1 273 3137,'0'0'9898,"18"-21"-9751,6-5-190,81-93-1333,-86 95 828,-8 9 249,1 0 1,1 0-1,27-22 1,-40 37 303,0 0 1,0 0 0,0 0-1,1 0 1,-1 0 0,0 0-1,0 0 1,0 0 0,0 0-1,1 0 1,-1 0 0,0 0-1,0 0 1,0 0 0,0 0-1,0 0 1,1 0 0,-1 0-1,0 0 1,0 0 0,0 0-1,0 1 1,0-1 0,1 0-1,-1 0 1,0 0 0,0 0-1,0 0 1,0 0 0,0 1-1,0-1 1,0 0 0,0 0-1,0 0 1,0 0 0,0 0-1,1 1 1,-1-1 0,0 0-1,0 0 1,0 0 0,0 0-1,0 1 1,0-1 0,0 0-1,0 0 1,0 0 0,-1 1-1,3 16 634,-3 18 558,-32 137-656,13-76-2456,14-59-3114</inkml:trace>
  <inkml:trace contextRef="#ctx0" brushRef="#br0" timeOffset="1">333 509 10965,'0'0'4786,"-25"139"-4770,4-78-32,1-7-2289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5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4578,'0'0'32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07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45 7219,'0'0'3794,"-112"-44"-2033,101 86-1073,7 17-608,4 20 480,0 5-31,32-7-289,19-18 208,21-25-336,26-32-80,19-9 352,12-49-240,1-22-96,-13-15-48,-17-2-1632,-83 55-1682,-17 12-4273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5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0 284 13926,'71'-38'401,"-57"30"-415,3-1 57,38-24-179,-2-3 0,65-54 0,-48 21 237,-69 69 123,-1 12-42,-2 6-124,-1 0 0,0-1 0,-2 1 0,0-1 0,-12 28 0,-9 34-204,25-78 89,-17 85-1509,13-27-5433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0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448 0 6915,'0'0'1454,"6"15"-560,5 11 4,-1 1 1,-2 1-1,8 43 1,-11-34-677,-1 0 0,-2 0 1,-1 0-1,-3 0 0,0 0 0,-3-1 1,-1 1-1,-2-1 0,-1 0 1,-1-1-1,-22 48 0,9-38-196,-2-1 0,-3 0 0,0-3 0,-3 0 0,-67 68 0,60-73-1787,-53 39 0,39-41-3629,51-33 4944,-1 0-1,1 0 0,-1 0 1,0-1-1,1 1 1,-1-1-1,0 1 0,1-1 1,-1 1-1,0-1 0,-2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6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11 6275,'0'0'8342,"-3"-2"-7859,2 1-469,0 0-1,0 0 1,1 1 0,-1-1-1,0 0 1,0 1-1,0-1 1,0 1-1,0-1 1,0 1-1,0 0 1,0-1 0,0 1-1,0 0 1,0 0-1,0 0 1,0-1-1,0 1 1,0 0 0,-1 1-1,0 0-12,1 0 0,-1 0 0,1 0 1,0 1-1,0-1 0,0 1 0,0-1 0,0 1 0,0-1 0,0 1 0,0 0 0,1-1 1,-1 1-1,0 3 0,-9 24 11,1 0 1,2 1 0,1 0-1,-3 43 1,5 124-92,5-182 81,0-1-1,0 1 1,2-1 0,0 1 0,0-1 0,1 0-1,1 0 1,1-1 0,12 24 0,-15-32-9,-1-1-1,1 1 1,0-1-1,1 0 1,-1 0 0,1-1-1,-1 1 1,1-1-1,0 1 1,0-1-1,1 0 1,-1-1 0,1 1-1,-1-1 1,1 0-1,0 0 1,0 0 0,0-1-1,0 0 1,0 0-1,0 0 1,0 0 0,1-1-1,-1 0 1,0 0-1,0 0 1,0-1 0,0 0-1,0 0 1,0 0-1,6-2 1,-3-1 11,0 0-1,0 0 1,0-1 0,0 0-1,-1 0 1,0-1 0,0 0-1,-1 0 1,0 0 0,11-15-1,0-2 57,-1-1-1,15-29 1,-23 37-35,-1 0 0,0-1-1,-1 0 1,-1 0 0,-1 0 0,0 0 0,1-22 0,-4 30-13,0 0 1,-1 1-1,0-1 1,-1 1-1,0-1 1,0 1-1,-1-1 1,0 1-1,-1 0 0,1-1 1,-2 1-1,1 1 1,-1-1-1,0 0 1,-1 1-1,-8-11 1,7 11-65,-1 0 1,0 0 0,0 0 0,0 1 0,-1 1-1,0-1 1,0 1 0,0 1 0,-1-1 0,0 1-1,-9-3 1,10 5-875,0 1-1,0-1 0,0 1 1,-12 0-1,7 1-4436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6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4546,'0'0'8116,"123"16"-7396,-75-16-384,3 0 0,6-7-336,11-4 0,-43 6-2016,-2 4-4676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7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5058,'0'0'4664,"-12"17"-4472,-37 58-117,46-68-42,0 0 0,0 0 1,0 0-1,1 0 0,0 0 1,1 1-1,-1-1 0,2 1 1,-1-1-1,1 1 0,0-1 1,0 1-1,1-1 0,0 1 1,3 8-1,-4-13-20,1 0 0,0 0-1,0 0 1,1 0 0,-1 0 0,1 0-1,-1-1 1,1 1 0,0-1 0,0 1-1,0-1 1,0 0 0,0 0-1,1 0 1,-1 0 0,1 0 0,-1 0-1,1-1 1,0 1 0,0-1 0,0 0-1,-1 1 1,6 0 0,2 0 13,1 0 1,-1 0-1,1-1 1,-1 0-1,17-1 0,-24-1-3,0 1 0,1-1 0,-1 1 0,0-1 0,0 0-1,0 0 1,0 0 0,0-1 0,0 1 0,0-1-1,0 0 1,-1 0 0,1 0 0,-1 0 0,1 0 0,-1 0-1,0-1 1,0 1 0,0-1 0,0 1 0,0-1 0,0 0-1,-1 0 1,1 0 0,-1 0 0,0 0 0,1-3 0,1-6 106,1-1 0,-2 1 0,0-1 0,0 1 0,-1-22 0,-1 31-103,-1-1 0,1 1 0,-1 0 0,0 0 0,0 0 0,0 0 0,0 0-1,0 0 1,-1 1 0,1-1 0,-1 0 0,0 0 0,0 1 0,0-1 0,0 1 0,0 0-1,0 0 1,-1 0 0,1 0 0,-1 0 0,1 0 0,-1 0 0,0 1 0,0 0 0,-5-3-1,-2 1-569,0-1 0,0 2 1,0-1-1,0 1 0,-1 1 0,-18-1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8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6851,'0'0'5923,"6"63"-5411,-6-3-496,0 3 144,0 2-160,0-1 0,0-5-400,0-7-1569,0-11-1585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9460,'0'0'3522,"112"-38"-2994,-42 38-304,10 0-192,7 0-64,2 0-576,-60 0-2369,-8 0-1633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8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 7635,'0'0'1700,"-16"-1"-355,-53 4-369,66-2-942,-1-1 0,1 1 1,0 1-1,0-1 0,-1 0 0,1 1 1,0-1-1,0 1 0,1 0 0,-1 0 1,0 0-1,1 1 0,-1-1 0,1 0 1,-1 1-1,1 0 0,0-1 0,0 1 1,1 0-1,-1 0 0,1 0 0,-1 0 1,-1 6-1,1-5 6,-4 12 32,0 0 0,1 0 1,0 0-1,2 1 0,-4 28 1,5 85 69,2-121-140,1 0 0,-1 0 0,2-1 0,-1 1 0,2 0 0,-1-1 0,1 1 0,0-1 0,8 15-1,-8-19-2,0 0 0,0 0-1,0 0 1,0-1 0,1 1-1,-1-1 1,1 0-1,0 0 1,0 0 0,0 0-1,0-1 1,1 1 0,-1-1-1,1 0 1,-1-1-1,1 1 1,0-1 0,0 0-1,6 1 1,-4-1-1,0-1-1,0 1 1,1-1 0,-1-1-1,0 1 1,1-1 0,-1 0 0,0-1-1,0 0 1,0 0 0,0 0-1,0-1 1,-1 0 0,1 0-1,-1-1 1,11-8 0,-9 5 44,0 0 1,0-1-1,-1-1 0,0 1 1,-1-1-1,0 0 0,0-1 1,-1 1-1,0-1 0,6-18 1,-5 7-9,-1-1 0,-1 1 0,-1-1 0,-1 1-1,-1-1 1,-2-31 0,1 44-69,-1 1-1,0-1 0,-1 1 0,0 0 0,0 0 1,-1 0-1,-4-11 0,6 17-158,-1-1 0,1 0 1,0 1-1,-1-1 0,0 1 0,1 0 1,-1-1-1,0 1 0,0 0 0,0 0 1,-1 0-1,1 0 0,0 1 0,-1-1 1,1 1-1,-1-1 0,0 1 0,1 0 1,-1 0-1,0 0 0,0 0 0,0 1 0,1-1 1,-5 1-1,-14 0-4376</inkml:trace>
  <inkml:trace contextRef="#ctx0" brushRef="#br0" timeOffset="1">0 211 8804,'0'0'3073,"120"29"-2576,-60-29-129,7 0 80,-1-2-448,-3-6-272,-48 2-2529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9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10069,'0'0'2105,"15"-15"-1881,9-10-121,2-3 10,31-25-1,-56 52-116,1-1-7,0 0 0,1 0-1,-1 0 1,0 0 0,1 0 0,0 0 0,-1 1 0,1-1 0,0 1 0,0 0 0,0 0-1,0 0 1,0 0 0,3 0 0,-5 2 1,0 0 0,0 0 1,-1 1-1,1-1 0,-1 0 0,0 0 0,1 1 0,-1-1 0,0 0 1,1 0-1,-1 1 0,0-1 0,0 0 0,0 1 0,0-1 0,0 0 1,-1 3-1,1 2-16,-6 327-718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19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11093,'0'0'3378,"76"94"-3186,-34-57-96,-1-2-64,-3-3-32,-4-3-160,-11 3-1249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0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 3858,'0'0'8590,"17"-22"-2411,-16 20-6173,-1 1-4,0 1 57,40 3-2257,-25-2-1055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0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10197,'0'0'4498,"49"-118"-4418,10 72-32,5 1-48,3 8-1057,-6 11-1184,-44 26-1953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0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8324,'0'0'3743,"12"-17"-3690,-2 0-50,0 1-60,0 1 0,0-1 0,1 2 0,1 0 0,22-21 0,-15 26-138,-18 9 190,-1 0-1,0 0 1,1 0 0,-1 0-1,1 0 1,-1 0-1,0 0 1,1 0-1,-1 0 1,1 0-1,-1 1 1,0-1 0,1 0-1,-1 0 1,0 0-1,1 1 1,-1-1-1,0 0 1,1 0-1,-1 1 1,0-1 0,0 0-1,1 1 1,-1-1-1,0 0 1,0 1-1,1 0 1,0 3 45,0 0 0,-1 0-1,1 0 1,-1 0 0,0 0 0,0 8 0,0-1 269,-2 60 198,0-33-858,6 77 0,-1-104-3408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8948,'0'0'3330,"19"126"-2402,-19-57-416,0-3-432,0-4 48,4-6-128,-1-8 0,1-9 0,-4-10-1472,0-6-1057,0-11-673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1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8516,'0'0'3778,"136"-84"-3698,-62 81-80,2 3-1425,-49 0-2289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1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6259,'0'0'8268,"-16"12"-8007,11-8-251,-4 1-4,1 1 0,1 0 0,-1 1 0,1 0 0,0 0 0,0 1 1,1-1-1,0 2 0,1-1 0,0 0 0,0 1 0,0 0 0,1 0 0,-3 12 0,-1 16 14,1 0 1,2 1-1,2-1 0,1 1 0,5 55 0,-3-89-23,0 0 1,1 0 0,0 0-1,-1-1 1,1 1 0,1 0 0,-1-1-1,0 1 1,1-1 0,0 1 0,0-1-1,0 0 1,0 1 0,0-1 0,1 0-1,-1-1 1,1 1 0,0 0-1,4 2 1,-3-2-2,0-2 1,0 1-1,0 0 0,0-1 0,0 0 0,0 0 0,0 0 0,1-1 1,-1 1-1,0-1 0,0 0 0,0 0 0,1 0 0,-1-1 0,0 1 1,0-1-1,7-2 0,-1-1 14,-1 0 1,-1-1-1,1 0 1,-1 0 0,1-1-1,-2 0 1,1 0-1,-1-1 1,0 0-1,0 0 1,0-1-1,-1 0 1,6-10 0,0-2-31,0 0 1,-1-1-1,-1 0 1,11-36 0,-16 40-440,-1-1 0,-1 0 0,2-26 0,-4 33-636,-2 0 1,1 0-1,-3-16 1,3 27 956,0-1 0,0 1 0,0-1 1,-1 1-1,1-1 0,0 1 0,0-1 0,0 1 0,0-1 0,-1 1 0,1-1 1,0 1-1,0-1 0,-1 1 0,1 0 0,0-1 0,-1 1 0,1 0 0,0-1 1,-1 1-1,1 0 0,-1-1 0,1 1 0,-1 0 0,1 0 0,-1-1 1,1 1-1,-1 0 0,1 0 0,-1 0 0,-18-2-4208</inkml:trace>
  <inkml:trace contextRef="#ctx0" brushRef="#br0" timeOffset="1">0 201 10261,'0'0'3505,"116"73"-2688,-53-64-801,5-6 160,-2 1-176,-47-4-3090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2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3298,'0'0'2459,"-1"4"-2819,-5 19 3255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3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77 2913,'0'0'11344,"-4"0"-11245,4 0-105,-1 0 0,1 0 0,-1 1 0,1-1 0,0 0 0,-1 0 0,1 0 0,-1 0-1,1 0 1,0 0 0,-1 0 0,1 0 0,-1 0 0,1 0 0,-1 0 0,1 0 0,0 0 0,-1 0 0,1 0 0,-1-1 0,1 1 0,0 0 0,-1 0 0,1 0 0,-1-1 0,1 1 0,0 0-1,-1 0 1,1-1 0,0 1 0,0 0 0,-1-1 0,1 1 0,0 0 0,0-1 0,-1 1 0,1-1 0,0 1 0,0-1 0,14-13 114,34-12 143,-34 20-312,0 1 0,1 0-1,-1 1 1,1 0-1,0 2 1,0 0 0,29-1-1,-43 4 29,0-1-1,-1 1 0,1-1 1,0 1-1,-1-1 0,1 1 1,-1 0-1,1 0 0,-1-1 1,1 1-1,-1 0 0,0 0 1,1-1-1,-1 1 0,0 0 1,0 0-1,1 0 0,-1 0 1,0-1-1,0 1 0,0 0 0,0 0 1,0 0-1,0 0 0,0 0 1,0-1-1,-1 1 0,1 0 1,0 0-1,-1 1 0,1 3 30,-1 0 2,0-1 0,0 0 0,0 1 0,0-1 0,0 0 0,-1 0 0,0 0 0,0 0 0,0 0 0,0 0 0,-1-1 0,-3 5 1,-44 44 53,5-7-42,42-41-4,0 0-1,0 1 0,0-1 1,1 1-1,-1-1 0,1 1 1,0 0-1,1 0 0,-1 0 1,1 0-1,0 0 0,0 0 1,0 9-1,1-14-6,0 1-1,0 0 1,0-1-1,0 1 1,0 0-1,0-1 1,0 1-1,1 0 1,-1 0-1,0-1 1,0 1 0,1-1-1,-1 1 1,0 0-1,1-1 1,-1 1-1,1-1 1,-1 1-1,0-1 1,1 1-1,0-1 1,-1 1-1,1-1 1,-1 1 0,1-1-1,-1 0 1,2 1-1,21 3-92,-16-4 74,12 1-315,0 0 0,0-2 0,0 0 0,-1-1 0,1-1 0,0-1 0,-1-1 0,0 0-1,27-12 1,2-11-3650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4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11029,'0'0'2449,"82"135"-2385,-54-86 128,1 1-160,-3-4-64,-5-7-208,-17-32-2433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11733,'0'0'3506,"68"-104"-3442,-9 66-48,8-1-16,1 5-1553,-45 23-1296,-2 4-2417</inkml:trace>
  <inkml:trace contextRef="#ctx0" brushRef="#br0" timeOffset="1">621 74 9572,'0'0'2983,"2"6"-3300,3 6 194,0 0 0,-1 1 0,-1-1 0,0 1 0,-1 0 1,-1 0-1,1 0 0,-2 0 0,0 0 0,-4 26 0,1-18 18,-2-1 0,-1 1-1,0-1 1,-2 0-1,0 0 1,-13 21 0,13-25 181,1-7 227,1 1-1,1 1 0,0-1 1,1 1-1,-1 0 0,2 0 1,0 0-1,0 0 0,-2 22 1,5-32-302,1 0 1,-1 0 0,0 1 0,0-1 0,0 0-1,1 0 1,-1 0 0,0 0 0,1 0-1,-1 0 1,1 0 0,-1 0 0,1 0-1,0 0 1,-1 0 0,1 0 0,0 0-1,0 0 1,0 0 0,0 0 0,0-1-1,0 1 1,1 0 0,1 1-7,0-1 0,0 0 0,0 1 0,1-1 0,-1-1 0,0 1 0,1 0 0,3-1 0,5 1-172,0-1 0,0-1-1,0 0 1,13-3 0,-18 2-254,0 1-1,0-1 1,-1 0-1,1-1 1,-1 0-1,1 0 1,-1 0-1,0-1 1,0 0-1,0 0 0,7-7 1,8-12-5406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12214,'0'0'256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0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6451,'0'0'6720,"1"14"-6514,2 215 215,-3-223-423,0-1 0,0 0 0,1 0 0,0 0 0,0 1-1,0-1 1,0 0 0,1 0 0,0-1 0,0 1 0,0 0-1,6 7 1,-7-10-93,1 0-1,0 0 0,0-1 1,0 1-1,0-1 0,0 1 1,0-1-1,0 0 1,0 0-1,0 0 0,1 0 1,-1 0-1,0 0 0,1-1 1,-1 1-1,1-1 0,-1 0 1,0 0-1,1 1 0,-1-1 1,1-1-1,-1 1 0,1 0 1,-1-1-1,0 1 1,1-1-1,-1 0 0,0 0 1,4-2-1,0 0-36,0 0 0,0-1 0,-1 0 0,1 0 0,-1 0 0,0-1 0,0 0 0,-1 0 0,1 0 0,-1 0 0,5-9 0,7-12-399,14-33 0,-21 41 216,-1 4 162,-5 8 145,0 0-1,0 1 1,0-2 0,0 1 0,-1 0 0,0 0-1,-1-1 1,1 1 0,0-10 1080,-6 28 1175,-6 22-1664,-8 42-1,16-63-559,0 0 0,1 0 0,0 1 0,1-1 0,1 0 0,4 25 0,-5-36-28,1 1-1,0-1 1,0 1 0,0-1 0,0 0 0,1 1 0,-1-1 0,1 0-1,-1 0 1,1 0 0,0 0 0,-1 0 0,1 0 0,0-1 0,0 1-1,1-1 1,-1 1 0,0-1 0,0 0 0,4 2 0,-2-2-359,0 0 1,0 1-1,-1-2 0,1 1 1,0 0-1,0-1 1,0 0-1,5 0 0,4-1-2242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25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10069,'0'0'2625,"114"5"-2273,-68-5-352,-2-3-480,-10-4-2594,-10 7 257,-10 0-945,-14 14 7252,-10-6-1057,3 6-1601,5-11-832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6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6867,'0'0'8999,"-2"15"-8882,-23 272 870,22-134-2024,3-1-6055,0-119 4374,-1-22-617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6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85 258 304,'0'0'6659,"-75"-104"-3970,65 88-191,10 8-594,0-2-1407,19-2-273,30-5-80,25-6 64,19 3-80,27-1-32,20 1-96,-86 15-2817,-5 3-5683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7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11 5138,'0'0'6953,"-17"-2"-5990,5 0-788,7 0-131,1 1 0,0 0 0,0 0 0,0 0 0,-1 1 0,1-1 0,-1 1 0,1 0 0,0 1 0,-1-1 0,1 1 0,0-1 0,0 1 0,-1 1 0,1-1 0,0 1 0,0-1 0,0 1 0,0 0 0,1 0 0,-1 1 0,0-1 0,1 1 0,-6 6 0,-3 8-3,0 0 0,1 1 0,1 1 1,1 0-1,1 0 0,0 1 0,2 0 0,-9 41 0,8-15-25,2 0-1,1 0 1,4 48-1,0-86-12,1 1-1,0-1 1,0 1-1,0-1 1,1 1-1,1-1 1,-1 0-1,2 0 1,-1 0-1,6 10 1,-6-14-7,1 1 0,-1-1 0,0 0 0,1-1 0,0 1 0,0-1 0,0 1 0,0-1 0,0 0 0,1-1 0,-1 1 0,1-1 0,0 0 0,0 0 0,0 0 0,0-1 0,0 0 0,6 1 0,-3-1-9,-1 0 0,1-1 0,-1 0 0,1 0-1,-1-1 1,1 0 0,-1 0 0,1-1 0,-1 0-1,0 0 1,0-1 0,0 1 0,9-6 0,-7 2 11,1-1 1,-1 1-1,0-2 0,0 1 1,-1-1-1,0-1 1,-1 1-1,8-12 0,-3 2-50,-1-1-1,0 0 1,-2-1-1,0 0 0,-2-1 1,0 0-1,-1 0 1,6-41-1,-9 38-755,-2-1 1,0 1-1,-4-27 0,3 50 646,0 0 0,0-1 0,0 1 0,0 0 0,-1 0-1,1 0 1,0 0 0,-1 0 0,1 0 0,-1 0 0,1 0 0,-1 0 0,1 0-1,-1 0 1,0 1 0,1-1 0,-1 0 0,0 0 0,0 0 0,0 1-1,-1-2 1,-20-4-4872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7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1 128,'0'0'12838,"121"89"-12166,-54-77-320,10-7-160,5-4-192,-53-1-3281,-7 0-4803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8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 96,'0'0'13686,"78"-25"-15302,-34 16-2034,-25 6-1793,-4 3 2578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8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2993,'0'0'9781,"78"12"-9957,-40-12-2033,-23 0-3090,-4-2 913</inkml:trace>
  <inkml:trace contextRef="#ctx0" brushRef="#br0" timeOffset="1">360 76 3650,'0'0'6002,"110"15"-6002,-99-15-3681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38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10021,'0'0'6947,"47"39"-6947,-13-11 240,8-1-176,3-3 32,-1-7-32,-2-5-64,-10 0-1265,-11-2-1392</inkml:trace>
  <inkml:trace contextRef="#ctx0" brushRef="#br0" timeOffset="1">40 224 12246,'0'0'3457,"156"-124"-3361,-72 66-96,-48 34-3249,-12 7-5539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40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6851,'0'0'6574,"1"-4"-6425,2-4-113,0 0-1,0 0 1,1 0-1,0 0 1,1 1 0,7-10-1,39-44 298,-33 39-248,-2 3-11,-11 12-65,0 0 0,1 0-1,-1 0 1,2 1 0,-1 0-1,1 0 1,0 1 0,12-8-1,-19 14-1,1 0-1,-1 0 1,0 0-1,1 0 1,-1 0 0,0 0-1,1 0 1,-1 0-1,0 0 1,0 0-1,0 0 1,0 0-1,0 0 1,0 0 0,0-1-1,0 1 1,0 1-1,0 0 28,-1 33 461,-1-9-155,4 35 0,-2-55-399,1-1 0,0 0 0,0 1 0,0-1 0,1 0 0,-1 0 0,1 0 0,0 0 0,1 0 0,-1-1 0,1 1 0,6 7 1,7 0-2373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4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12646,'0'0'3089,"69"100"-2400,-24-48-337,5-6-160,3-3-128,-2-9-48,-4-7-16,-5-6-16,-8-6-689,-15-1-1520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1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32 9140,'0'0'5317,"-6"-1"-4666,5 1-641,1 0-1,-1 0 0,0 0 1,0 0-1,0 0 1,1 0-1,-1 0 1,0 0-1,0 0 0,1 0 1,-1 1-1,0-1 1,0 0-1,1 0 0,-1 1 1,0-1-1,0 1 1,1-1-1,-1 1 1,0-1-1,1 1 0,-1-1 1,1 1-1,-1-1 1,0 2-1,-8 24 137,8-7-93,1-1 0,1 20 0,1-6 38,-4-9-212,2-13 124,-1 1-1,1-1 0,1 1 1,1 13-1,-2-23-123,1 1-1,-1 0 1,0-1-1,1 1 1,0 0-1,-1-1 1,1 1-1,0-1 1,-1 1-1,1-1 1,0 0 0,0 1-1,0-1 1,0 0-1,1 0 1,-1 1-1,0-1 1,0 0-1,1 0 1,-1 0-1,1-1 1,-1 1 0,1 0-1,-1 0 1,1-1-1,-1 1 1,1-1-1,-1 0 1,1 1-1,0-1 1,-1 0-1,3 0 1,-2 0 41,-1 0-1,1 0 1,-1-1 0,0 1 0,0 0-1,1-1 1,-1 1 0,0-1 0,0 0-1,1 1 1,-1-1 0,0 0 0,0 0-1,0 0 1,0 0 0,0 0 0,0 0-1,0 0 1,-1 0 0,1 0 0,0 0-1,0-1 1,14-32 98,-12 25-58,17-53 327,13-31-196,-29 83 17,0 0 0,2 1 0,-1-1 0,1 1 0,0 0 0,11-11 0,-17 20-103,0 0 0,0-1 0,0 1 0,1 0 0,-1 0 0,0 0 0,0-1 0,1 1 0,-1 0 0,0 0 0,1 0 0,-1 0 0,0 0 0,0-1 0,1 1 0,-1 0 0,0 0 0,1 0 0,-1 0 0,0 0 0,1 0 0,-1 0 0,0 0 0,1 0 0,-1 0 0,0 0 0,1 0 0,-1 1 0,0-1 0,0 0 0,1 0 0,-1 0 0,1 1 0,8 10 50,4 21 22,-12-28-13,21 61 540,-10-25-1573,3 0-1,22 44 0,-29-71-2213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41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12358,'0'0'4450,"106"-84"-4226,-26 31-48,5-1-128,-5 4-96,-10 11-240,-15 11-1969,-11 13-401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42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8468,'0'0'261,"18"3"-95,0 1-70,0 1 0,18 6 0,-34-9-73,1-1 1,-1 1 0,0-1-1,0 1 1,1 0-1,-1 0 1,0 0 0,0 0-1,-1 0 1,1 1-1,0-1 1,-1 0 0,1 1-1,-1-1 1,0 1-1,0 0 1,0-1 0,0 1-1,0 0 1,-1 0-1,1-1 1,-1 1 0,0 0-1,0 5 1,1 0 53,3 34 285,-4 64 0,-1-51 971,1-54-1328,1-1 0,-1 1 0,0 0 0,0-1 0,0 1 0,0 0 0,1-1 0,-1 1 0,0 0 0,1-1 0,-1 1 0,0-1 0,1 1 0,-1-1 0,1 1 0,-1-1 0,1 1 0,-1-1 1,1 0-1,-1 1 0,1-1 0,-1 1 0,1-1 0,0 0 0,-1 0 0,1 1 0,0-1 0,-1 0 0,1 0 0,-1 0 0,1 0 0,0 0 0,-1 0 0,1 0 0,1 0 0,28-2 1,-28 2-1,8-3-52,0 1 0,0-1 1,0-1-1,-1 0 0,1 0 0,16-11 0,43-36-3131,-41 22-1573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54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507 102 6259,'-18'0'200,"3"-1"-113,6 0-41,1 0 0,-1 1 1,1 0-1,-1 0 0,0 1 0,1 0 1,-1 1-1,1 0 0,0 0 0,0 1 1,-1 0-1,-8 5 0,-2 4 117,0 1 0,1 1-1,0 0 1,2 2 0,0 0 0,0 0-1,2 2 1,0 0 0,1 0 0,0 1-1,-18 41 1,5 1-21,3 1 1,-28 118-1,34-101-107,4 1 0,3 1 1,4 0-1,5 113 0,2-169 79,2 0 0,0 0 0,2-1 0,0 1-1,2-1 1,1 0 0,0-1 0,2 0 0,1 0 0,18 29 0,-19-39-68,0 1 0,0-1 0,1 0 0,0-1 1,1-1-1,1 0 0,0 0 0,0-1 1,1-1-1,1 0 0,-1-1 0,1-1 0,0 0 1,1-1-1,0-1 0,24 6 0,-17-6-9,1-2-1,0 0 0,0-1 0,0-1 1,0-2-1,0 0 0,0-2 0,-1 0 1,1-2-1,-1 0 0,0-2 0,0 0 1,0-2-1,-1-1 0,-1 0 0,28-18 1,-17 5 17,0-1 0,-2-2 1,0-1-1,-2-2 0,-1-1 1,-2 0-1,0-2 0,-3-1 1,0-1-1,-3-1 0,20-45 1,-21 36 40,-2 0 0,-2-1 0,-3-1 0,-1 0 0,-2 0 1,-2-1-1,-2 0 0,-3 0 0,-4-58 0,-1 74 16,-1 1 0,-2 1 0,0-1 0,-2 1 0,-1 0 0,-2 1 0,0 0 0,-2 1 0,-1 1 0,-1 0 0,-26-31 0,21 32 45,0 1-1,-2 1 0,0 1 0,-2 1 0,0 1 0,-1 1 0,-1 1 0,-1 2 1,0 0-1,-48-17 0,53 25-29,-1 1 1,0 2-1,1 0 0,-2 1 1,1 2-1,-39 0 0,52 2-118,0 1 0,0 0 1,0 0-1,0 1 0,0 1 0,1 0 0,-1 0 0,1 1 0,-1 0 0,1 1 0,1 0 0,-1 1 0,1 0 0,0 0 0,0 1 1,-11 11-1,9-3-80,0 1 1,0 1-1,2-1 1,0 2-1,1-1 1,1 1 0,0 1-1,-7 35 1,12-40-726,0 1 0,1-1 0,0 15 0,1 36-6063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7:56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84 32,'0'0'317,"-8"-18"1468,6 17-1751,0 0-1,1 0 0,-1 0 1,0-1-1,0 1 0,1-1 1,-1 1-1,0-1 0,1 0 1,0 1-1,-1-1 0,1 0 1,0 0-1,0 0 0,0 0 0,0 0 1,0 0-1,1 0 0,-1 0 1,1 0-1,-1-1 0,1 1 1,-1-4-1,-2-12-1294,1 16 420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04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9236,'0'0'528,"146"-20"-223,-79 11 63,5 6-240,2 1-112,-8 2 96,-7 0-112,-13 0-176,-10 2-673,-9 3-927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05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4450,'0'0'592,"110"27"97,-68 7 367,-4 2-352,-6 3-143,-7 1 111,-8-3-272,-13 1 16,-4-6-63,-2-4-177,-25-3 320,-5-1-64,-2 0-416,-4 0-32,23-22-1409,2 0-1728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21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1 182 7507,'0'0'2692,"16"-1"-2318,248-3 2064,184 5-241,468-3 459,-637-23-2099,25-1-127,-172 23-366,218-34 0,-245 25 86,191 5 0,-134 7 249,352-4-212,-251-20 229,-34 2-10,-142 17-134,58-2-61,-128 4-587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22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2129,'0'0'11517,"5"1"-11373,33 0 493,0 0 0,-1-3 0,45-6 0,-5 0-189,479-24 1483,-197 15-1295,996-36 130,-123 68 271,-770 35-673,-412-43-279,13 0-91,0-3 1,0-2 0,1-3 0,-1-3 0,117-23 0,-133 16-1209,-1-2-1,52-23 1,-97 36 863,0 0-1,0 0 1,0-1 0,0 1 0,0 0 0,0-1-1,0 1 1,0-1 0,0 1 0,0-1-1,0 0 1,-1 1 0,6-7-2108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1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24 3201,'0'0'4576,"-22"-4"-2986,13 2-1341,-26-4 1107,0 1 0,-62-2 0,95 7-1312,0 0 1,1 0-1,-1 0 1,0 0-1,1 1 1,-1-1-1,1 0 1,-1 1 0,0-1-1,1 1 1,-1-1-1,1 1 1,-1 0-1,1 0 1,-1 0 0,1 0-1,0 0 1,-1 0-1,1 0 1,0 0-1,0 0 1,0 0-1,0 1 1,0-1 0,0 1-1,0-1 1,0 0-1,0 3 1,-1 2-51,1 0 0,0-1-1,1 1 1,0 0 0,0 0 0,1 10 0,-1-11-3,1 2 7,0 0-1,0 0 1,1-1 0,0 1-1,0-1 1,0 1-1,1-1 1,0 0 0,8 11-1,3 4-23,26 26 0,-27-32 51,0 0-1,20 31 0,-32-45-19,-1 1 0,1-1 0,0 0 0,0 0 0,-1 1 0,1-1-1,-1 0 1,1 1 0,-1-1 0,1 0 0,-1 1 0,0-1-1,0 1 1,1-1 0,-1 0 0,0 1 0,0-1 0,-1 1-1,1-1 1,0 1 0,0-1 0,-1 0 0,1 1 0,-1-1 0,1 0-1,-1 1 1,0-1 0,1 0 0,-1 1 0,0-1 0,0 0-1,0 0 1,0 0 0,0 0 0,0 0 0,0 0 0,0 0-1,0 0 1,-1-1 0,1 1 0,0 0 0,-2 0 0,-6 2 21,-1 0 0,1 0 0,0-1 1,-1 0-1,-11 0 0,10-1-5,-85 3-43,85-4-89,11-1-123,0 0 1,0-1-1,0 1 0,0-1 1,0 1-1,1 0 1,-1-1-1,0 1 0,1 0 1,-1 0-1,0-1 0,1 1 1,1-2-1,4-4-867,1 0 0,-1 0-1,2 0 1,12-8 0,4-2-2592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1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1873,'0'0'5170,"97"39"-3377,-95-5-272,-2 6-625,0-1-416,0 0-336,0-5-144,0-10-208</inkml:trace>
  <inkml:trace contextRef="#ctx0" brushRef="#br0" timeOffset="1">98 60 7748,'0'0'5986,"21"-59"-12613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2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101 582 4642,'0'0'10621,"-12"-15"-10320,-38-39-95,50 53-203,-1 0 0,1 1 1,0-1-1,-1 1 0,1-1 0,-1 1 0,1-1 1,-1 1-1,1-1 0,-1 1 0,0 0 0,1-1 1,-1 1-1,0 0 0,1 0 0,-1-1 0,1 1 1,-1 0-1,0 0 0,0 0 0,1 0 1,-1 0-1,0 0 0,1 0 0,-1 0 0,0 0 1,1 0-1,-1 0 0,0 0 0,1 0 0,-1 1 1,0-1-1,1 0 0,-1 0 0,1 1 0,-2 0 1,-6 17 100,8-16-84,-2 5-28,0 0 1,1 0-1,0 0 1,0-1 0,1 1-1,0 0 1,0 0 0,0 0-1,1 0 1,0 0-1,1 0 1,2 9 0,-2-13-140,-1 0 1,1 0 0,-1 0-1,1 0 1,0 0-1,0-1 1,0 1 0,0 0-1,1-1 1,-1 0 0,1 0-1,-1 0 1,1 0 0,0 0-1,0 0 1,0 0 0,0-1-1,0 0 1,0 0 0,0 1-1,0-2 1,0 1-1,1 0 1,-1-1 0,0 1-1,1-1 1,3 0 0,-3-1-7,-1 1 1,1-1-1,-1 0 0,0 0 1,0 0-1,1 0 1,-1 0-1,0-1 1,0 1-1,0-1 0,0 0 1,0 0-1,-1 0 1,1 0-1,-1-1 1,1 1-1,-1-1 0,0 0 1,0 1-1,0-1 1,0 0-1,0 0 1,1-5-1,6-10-342,-2-1 1,11-38-1,-14 40 342,22-76-399,22-172-1,-38 108 8667,-12 161-7170,-15 49-701,1 2 0,3 0 0,-10 106-1,16-82-170,5 155 0,3-223-210,0-1-1,1 1 0,0-1 0,1 0 0,0 1 0,1-2 1,0 1-1,1 0 0,0-1 0,0 0 0,13 17 0,-15-22 14,1 0-1,-1 0 0,1 0 0,0-1 1,0 0-1,0 1 0,0-1 0,1-1 1,-1 1-1,1-1 0,0 0 1,0 0-1,0 0 0,0-1 0,0 1 1,0-1-1,0 0 0,0-1 0,0 1 1,1-1-1,-1 0 0,0 0 0,0-1 1,0 0-1,0 0 0,6-2 0,-5 1 131,-1 0-1,0-1 1,1 0-1,-1-1 1,0 1-1,-1-1 1,1 0-1,-1 0 1,0 0-1,0-1 1,5-6-1,37-59 103,-43 66-99,6-11 57,0-1 0,-1 1 0,-1-1 1,0-1-1,-1 1 0,-1-1 0,-1 0 1,0 0-1,-1-1 0,1-28 0,-4 45 18,0 0-1,-1 0 0,1 0 0,0 0 1,0 0-1,-1-1 0,1 1 1,-1 0-1,1 0 0,-1 0 0,0 0 1,1 0-1,-1 0 0,0 1 1,1-1-1,-1 0 0,0 0 1,0 0-1,0 1 0,0-1 0,0 0 1,0 1-1,0-1 0,0 1 1,0-1-1,0 1 0,0 0 1,0-1-1,0 1 0,-1 0 0,1 0 1,0 0-1,0 0 0,-2 0 1,1 0-34,-1-1 0,1 1 0,0 1-1,-1-1 1,1 0 0,0 1 0,-1-1 0,1 1 0,0 0 0,0-1 0,-1 1 0,1 0 0,0 0 0,0 1 0,0-1 0,0 0 0,-2 3 0,-1 2-18,2 0-1,-1 0 1,1 0 0,0 0 0,0 0 0,0 1-1,1-1 1,0 1 0,0 0 0,1 0-1,-1 9 1,0 8-18,3 46 0,-1-66-85,1 0 0,-1 0 1,1 0-1,0 0 0,0 0 0,1 0 1,-1 0-1,1-1 0,0 1 0,0 0 0,0-1 1,0 0-1,1 1 0,-1-1 0,1 0 1,0 0-1,0 0 0,0-1 0,0 1 1,1-1-1,-1 0 0,1 1 0,-1-2 1,1 1-1,0 0 0,0-1 0,0 1 1,-1-1-1,1 0 0,0-1 0,1 1 1,-1-1-1,0 0 0,0 1 0,0-2 1,0 1-1,0 0 0,0-1 0,0 0 1,0 0-1,0 0 0,0-1 0,0 1 1,-1-1-1,1 0 0,0 0 0,4-3 1,-3 0 58,0 0 0,0-1 0,0 1 0,-1-1 0,5-9 0,17-20 317,-26 35-303,0-1 0,1 1-1,-1-1 1,0 1 0,1-1-1,-1 1 1,0-1-1,1 1 1,-1 0 0,1-1-1,-1 1 1,1 0 0,-1-1-1,1 1 1,-1 0 0,1 0-1,0-1 1,-1 1-1,1 0 1,-1 0 0,1 0-1,-1 0 1,1 0 0,0 0-1,-1 0 1,1 0 0,-1 0-1,1 0 1,0 0 0,-1 0-1,1 0 1,-1 0-1,1 0 1,-1 1 0,1-1-1,0 0 1,-1 1 0,1-1-1,-1 0 1,1 1 0,-1-1-1,0 0 1,1 1 0,-1-1-1,1 1 1,-1-1-1,0 1 1,1-1 0,-1 1-1,0-1 1,1 1 0,-1-1-1,0 1 1,0-1 0,0 1-1,0-1 1,1 2 0,7 38 66,-7-35 28,9 34 16,-7-28-87,-1 0 0,1-1-1,0 23 1,5-43-419,7-33 609,-10 28 77,0 0-1,1 0 1,1 0 0,8-13-1,-12 24-258,-1 0-1,1 0 0,0 0 0,1 1 0,-1-1 1,1 1-1,-1 0 0,1 0 0,0 0 0,0 1 0,0 0 1,1-1-1,-1 1 0,0 1 0,1-1 0,-1 0 0,1 1 1,5-1-1,53 0-1978,-40 2-2645,-6 0-2307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1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0 7235,'0'0'6782,"-18"16"-6598,-59 52-42,73-63-135,-1 0 0,1 1-1,0-1 1,1 1 0,-1 0 0,1 0 0,0 0 0,1 0 0,-1 0 0,1 1 0,1-1 0,-1 1 0,1-1 0,0 1 0,0 0 0,1-1 0,0 1 0,1 9 0,-1-3-3,0-7-5,0-1-1,0 1 1,1-1 0,-1 0 0,1 1 0,1-1 0,-1 1 0,1-1 0,-1 0 0,6 10 0,-5-13-25,0 1 0,0-1 0,1 1 0,-1-1 1,1 0-1,-1 0 0,1 0 0,0 0 0,0 0 1,-1-1-1,1 1 0,0-1 0,1 0 0,-1 0 0,0 0 1,0 0-1,0-1 0,1 1 0,3-1 0,0 1-189,0 0-1,0-1 0,0 0 0,0-1 0,-1 1 0,1-1 1,0-1-1,0 1 0,-1-1 0,1 0 0,-1-1 0,1 0 1,-1 0-1,0 0 0,8-6 0,-4 1 132,-1-1 0,1 0 0,-1 0 0,-1-1 1,0 0-1,0-1 0,8-15 0,5-10-26,-18 44 129,5 115 1152,-9 144 0,1-258-1128,-2 36-52,-11 64 0,10-91-169,-1 0 0,-1-1 0,0 1 0,-1-1 0,-1 0 0,-12 20 0,18-35 241,0 0 0,0 0 0,-1 0 0,1 0 0,0-1 0,-1 1 0,1-1 0,-1 1 0,1-1 0,-1 1 0,0-1 0,1 0 0,-1 0 0,0 0 1,0 0-1,0 0 0,0 0 0,0 0 0,0-1 0,0 1 0,0-1 0,-1 1 0,1-1 0,0 0 0,0 0 0,0 0 0,0 0 0,0 0 0,-1-1 0,1 1 0,0-1 1,0 1-1,0-1 0,0 0 0,0 0 0,0 0 0,0 0 0,1 0 0,-1 0 0,0 0 0,0-1 0,1 1 0,-1 0 0,1-1 0,-1 0 0,1 1 0,0-1 0,-1 0 1,1 0-1,0 0 0,0 1 0,0-1 0,1 0 0,-2-3 0,-3-11-3,0 0 0,1-1-1,1 1 1,0-1 0,2 0 0,0 0 0,0 0 0,2 0 0,0 0-1,1 0 1,0 1 0,2-1 0,0 0 0,1 1 0,12-29 0,-4 18-811,0 0 0,2 2 0,1-1 0,1 2 0,26-30 0,-21 32-5815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2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9828,'0'0'2255,"-2"15"-1834,-2 120 155,3-65-413,1-54-127,2-19-34,2-31 297,1 1 1,18-55 0,-23 87-282,0 0 0,0 0 1,1 0-1,-1 0 0,0-1 0,1 1 1,-1 0-1,1 0 0,0 0 0,-1 0 1,1 0-1,0 1 0,-1-1 0,1 0 1,0 0-1,0 0 0,0 1 0,0-1 1,0 0-1,0 1 0,0-1 1,0 1-1,0-1 0,0 1 0,0-1 1,0 1-1,0 0 0,0 0 0,1-1 1,-1 1-1,0 0 0,0 0 0,0 0 1,0 0-1,1 0 0,-1 1 0,0-1 1,0 0-1,2 1 0,0 0-11,-1 1 0,1-1-1,0 1 1,-1 0 0,1 0-1,-1 0 1,0 0 0,0 0 0,0 0-1,0 1 1,0-1 0,0 1-1,2 3 1,-3-3 0,2 4-102,1 1-1,1-1 1,-1 1-1,8 7 0,-10-13-91,-1 0-1,1 0 0,0-1 0,1 1 0,-1-1 0,0 1 0,0-1 1,1 0-1,-1 1 0,0-1 0,1-1 0,-1 1 0,1 0 0,0 0 0,-1-1 1,1 0-1,5 1 0,-5-2 168,1 1 0,0-1 0,-1 0 0,1 0 0,-1 0 1,1-1-1,-1 1 0,0-1 0,1 0 0,-1 0 0,0 0 0,0 0 0,0 0 1,4-5-1,-5 4 61,1 0 1,0 1-1,0-1 1,0 1 0,0 0-1,0 0 1,1 0-1,-1 1 1,1-1-1,-1 1 1,1 0 0,-1-1-1,1 2 1,7-2-1,-10 3-31,0 0 0,0 0 0,0 0 0,1 0 0,-1 0 0,0 1-1,0-1 1,0 0 0,-1 1 0,1-1 0,0 0 0,0 1 0,-1-1 0,1 1 0,-1-1-1,0 1 1,1 2 0,1 1 36,3 8-165,14 32 344,1-22-3025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3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14 6627,'0'0'8545,"-17"-3"-7544,-54-4-302,70 7-690,-1 0 1,1 0 0,-1 0-1,1 0 1,-1 1-1,1-1 1,-1 0 0,1 1-1,0 0 1,-1-1-1,1 1 1,0 0 0,-1-1-1,1 1 1,0 0-1,0 0 1,0 0 0,-1 0-1,1 0 1,0 0-1,0 0 1,1 1 0,-1-1-1,0 0 1,0 0-1,1 1 1,-1-1 0,0 1-1,0 1 1,0 3 5,0 0 1,0 0-1,1-1 0,0 1 1,1 10-1,-1-7-11,0-1-14,0 0 0,0 0 0,1 0 0,0 0 0,0-1 0,1 1 0,0 0 0,1-1 0,6 15 0,-7-18-4,1 0-1,0-1 1,0 1 0,0-1 0,0 0 0,1 0-1,-1 0 1,1 0 0,0 0 0,0-1 0,0 0-1,0 0 1,0 0 0,0 0 0,1-1 0,-1 1-1,0-1 1,1 0 0,5 0 0,-3 0-117,-1 0 1,1 0 0,0-1 0,-1 0 0,1 0-1,-1-1 1,1 0 0,-1 0 0,1 0-1,-1-1 1,1 0 0,-1 0 0,0-1-1,7-4 1,-8 4 98,-1 0 1,-1 0-1,1 0 0,0 0 0,-1-1 0,0 0 0,0 0 0,0 0 1,0 0-1,0 0 0,-1 0 0,0-1 0,0 0 0,0 1 0,-1-1 1,1 0-1,-1 1 0,0-1 0,0-9 0,0 10 72,-1 0 0,1 0 0,-1 0 0,0 0 0,0 0 0,-1 0 0,1 0 0,-1 0 0,0 0 1,0 0-1,0 0 0,-1 0 0,1 0 0,-1 0 0,0 1 0,-4-7 0,0 5 124,0 0 0,0 0 0,0 0 1,-1 0-1,1 1 0,-1 0 0,0 1 0,-10-4 1,17 7-283,2 0-173,87-2-530,102 4-89,-190-2 916,1 1-1,-1-1 1,1 0 0,-1 1-1,0 0 1,1-1 0,-1 1 0,0 0-1,1 0 1,-1 0 0,0 0-1,0 0 1,0 0 0,0 0 0,0 0-1,0 0 1,0 0 0,0 0-1,-1 1 1,1-1 0,0 0 0,-1 1-1,1-1 1,-1 1 0,1-1-1,-1 0 1,0 1 0,0-1-1,1 4 1,0 51 611,-1-44-445,0 1-157,3 59 421,-3-66-602,1-1-1,0 1 1,0 0-1,1-1 1,0 1-1,0-1 1,0 0-1,0 0 1,6 8-1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3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10085,'0'0'5602,"19"-55"-6626,-7 55-2242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3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70 378 5523,'0'0'9745,"-10"2"-8995,3-1-651,5-1-87,0 0-1,0 0 1,0 0-1,0 1 1,0-1 0,0 0-1,0 1 1,0 0-1,0-1 1,0 1-1,0 0 1,0 0 0,1 0-1,-1 0 1,0 0-1,1 1 1,-1-1-1,1 0 1,-1 1 0,1-1-1,-1 1 1,1 0-1,0-1 1,0 1 0,0 0-1,0 0 1,0 0-1,0-1 1,1 1-1,-1 0 1,0 4 0,-1 12 9,1 0 0,0 0 1,2 0-1,0 0 1,5 28-1,-4-40-116,-1 0-1,1-1 1,0 1 0,0-1-1,1 0 1,0 0-1,0 0 1,0 0 0,6 7-1,-7-10-108,1 1 1,0-1-1,0 1 1,0-1-1,0 0 0,0 0 1,0 0-1,1-1 0,-1 1 1,1-1-1,-1 0 0,1 0 1,-1 0-1,1 0 1,0-1-1,4 1 0,-6-1-7,1-1 0,0 1 0,0-1-1,0 0 1,-1 1 0,1-1 0,0 0-1,-1-1 1,1 1 0,-1 0 0,1-1-1,-1 0 1,0 1 0,0-1 0,0 0-1,0 0 1,0 0 0,0 0 0,0-1-1,0 1 1,-1 0 0,1-1 0,-1 1-1,0-1 1,0 0 0,2-5 0,4-11-617,-1 0 0,6-36 0,-8 39 179,21-127 284,1-74 4010,-19 158-2173,-3-7 4554,-4 71-5190,-17 226 1769,0-7-1988,16-185-662,0-21-152,0 0 1,1-1-1,1 1 0,1 0 1,0-1-1,8 30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8:44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8148,'0'0'3857,"117"38"-4321,-6-36 784,19-2 465,9 0 79,3 0-208,-3 0-383,-2-5 63,-4 5-96,-4 0-160,-14 0 80,-10 0-160,-25 5-1729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11301,'17'0'219,"30"2"404,1-2 1,89-13-1,148-60 5,-217 55-530,-130 16 499,-51 7-421,-122 22 0,149-16 454,39-7 284,44-3-607,8-1-113,19 0-251,186-4 60,-209 4-136,1 0 0,0 0 0,-1 0 1,1 0-1,0-1 0,-1 1 0,1 0 1,0-1-1,-1 0 0,1 1 0,-1-1 0,1 0 1,-1 0-1,2-1 0,7-15-5673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55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6035,'0'0'4484,"0"4"-3867,-23 626 2099,15-562-2601,-30 450 181,38-511-270,0-1 1,1 1 0,-1-1 0,1 0 0,0 1 0,1-1-1,0 0 1,3 9 0,-4-13-116,0 0-1,0 0 1,0 0-1,1-1 1,-1 1 0,1 0-1,-1-1 1,1 1-1,0-1 1,3 3-1,-3-3-314,1 1-1,-1-1 0,0 0 0,1-1 1,-1 1-1,1 0 0,-1-1 0,1 1 1,0-1-1,4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55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5891,'0'0'416,"-14"113"304,14-33 17,0 2 207,0-3 209,2-14-289,17-14-96,10-11-304,9-18-335,11-12-33,10-10-96,7-24 0,10-25 176,6-18-176,-1-10-112,-56 41-2370,-10 2-3680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01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9812,'0'0'1969,"0"89"-1969,5-2 577,9 15-561,3 1-16,-10-69-2738,-1-8-3937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38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 16,'0'0'11416,"-20"3"-11131,5-1-253,8-2-23,0 0 1,1 1 0,0 0 0,-1 0-1,1 1 1,-1 0 0,1 0-1,0 0 1,0 1 0,0 0 0,1 0-1,-1 1 1,1-1 0,-1 1 0,1 0-1,0 0 1,1 1 0,-8 9-1,-1 5 48,0 2 0,2-1-1,0 2 1,2-1-1,0 1 1,2 1 0,0 0-1,1 0 1,2 0-1,0 0 1,1 1 0,2 0-1,2 43 1,0-63-67,-1 1 0,1 0 1,0 0-1,1-1 0,-1 1 0,1 0 1,0-1-1,0 0 0,0 1 0,1-1 1,-1 0-1,1 0 0,0 0 0,0-1 1,1 1-1,-1-1 0,1 0 0,-1 0 1,1 0-1,0 0 0,0 0 0,1-1 1,-1 0-1,0 0 0,1 0 1,-1 0-1,8 1 0,7 1 21,0 0 0,1-1 1,-1-2-1,0 1 0,31-4 0,-41 2-5,-1-1-1,0-1 0,-1 1 1,1-1-1,0-1 0,0 1 1,-1-2-1,1 1 1,-1-1-1,0 0 0,9-6 1,-5 1 36,0 0 0,-1-1 0,0 0 0,-1 0 0,0-1 1,8-13-1,-3 1 63,-1 0 0,-1-2 1,-1 1-1,-1-1 0,-1-1 1,8-36-1,-13 35 100,-1 0-1,-1 0 1,-3-43 0,1 68-229,0 0 0,0 1 1,0-1-1,0 0 0,0 1 0,-1-1 0,1 0 1,0 1-1,-1-1 0,0 0 0,1 1 0,-1-1 1,0 1-1,0-1 0,0 1 0,0-1 1,0 1-1,0 0 0,0 0 0,-2-2 0,-13 0-4545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3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193 658 7555,'0'0'3159,"-13"-2"-2732,15 2-360,1 0-1,-1 0 1,0 0 0,0 0-1,0-1 1,0 1-1,0-1 1,0 0 0,0 1-1,-1-1 1,1 0-1,0 0 1,0 0 0,-1 0-1,1-1 1,0 1-1,-1 0 1,1-1 0,-1 1-1,1-1 1,1-2-1,34-47 2170,-23 29-1842,7-5-651,-2-1-1,0-1 0,-3-1 0,0-1 0,-2 0 1,-1-1-1,13-49 0,-14 27 299,-3 1-1,-2-1 1,0-57 0,-8 111-21,1-1 0,-1 1 0,1 0 1,-1 0-1,1 0 0,0 0 0,-1 0 0,1 0 1,-1 0-1,1 0 0,-1 0 0,1 1 0,0-1 1,-1 0-1,1 0 0,-1 0 0,1 0 0,0 1 1,-1-1-1,1 0 0,0 0 0,-1 1 0,1-1 1,0 0-1,-1 0 0,1 1 0,0-1 0,0 0 1,-1 1-1,1-1 0,0 1 0,0-1 0,0 0 1,-1 1-1,-8 18 64,1 0 0,0 1 0,2 0 0,0 0 0,1 0 0,-2 23 0,-1-1-35,-43 260 197,4-22-173,30-200-48,-39 111 0,49-170-81,-2-1 1,0 1-1,-1-2 1,-13 20-1,19-33 39,0-1 1,0-1-1,0 1 0,-1 0 0,1-1 0,-1 0 0,0 0 1,-9 5-1,11-8 26,0 0 1,0 1-1,0-1 1,0 0-1,0-1 0,0 1 1,-1 0-1,1-1 1,0 0-1,0 0 1,-1 0-1,1 0 1,0 0-1,0-1 0,-1 1 1,1-1-1,-5-1 1,6 0-6,-1 1 0,1-1 0,-1 0 0,1 1 0,0-1-1,-1 0 1,1-1 0,0 1 0,1 0 0,-1 0 0,0-1 0,0 1 0,1-1 0,0 0 0,-1 1 0,1-1 0,0 0 0,0 0 0,1 1 0,-1-1 0,0-6 0,-1-8 1,0-1 0,1-25 0,1 31 13,1 3-10,-1 1 0,1 0 1,0 0-1,0 0 0,1 0 0,0 0 1,1 0-1,0 0 0,0 1 0,0-1 1,1 1-1,0 0 0,6-8 0,-6 10-112,1 0 0,-1 1 0,1-1 1,0 1-1,0 0 0,0 0 0,1 0 0,0 1 0,-1 0 0,1 0 0,0 0 0,0 1 0,1 0 0,-1 0 0,0 1 0,1 0 0,7-1 0,12 0-3060,45 3 0,-59 0-61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10245,'0'0'2478,"1"20"-2208,2 41 30,-3 1 1,-8 67-1,-2-70-166,-1 5 171,-6 124 1,17-186-305,0 0 1,0 0 0,0 0-1,0 1 1,1-1-1,-1 0 1,1 0 0,-1 0-1,1 0 1,0 0 0,0 0-1,0 0 1,0 0-1,0 0 1,0 0 0,0 0-1,1 0 1,-1-1 0,1 1-1,-1-1 1,1 1-1,3 2 1,-2-3-46,0 0 1,0 0-1,0 0 1,0 0-1,0 0 0,0-1 1,0 1-1,0-1 0,0 0 1,0 0-1,0 0 1,0-1-1,0 1 0,1 0 1,-1-1-1,3-1 0,-3 1-102,-1 0-1,1 0 1,-1 0 0,1-1-1,-1 1 1,1-1-1,-1 1 1,0-1-1,0 0 1,0 0-1,0 0 1,0 0 0,0 0-1,0 0 1,-1-1-1,2-2 1,-1 2-468,0-1 1,-1 1-1,0-1 1,0 1-1,0-1 0,0 0 1,1-5-1,-2-12-5490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0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8692,'0'0'7235,"76"-5"-6034,0 9-657,11-4-304,8 0-96,0 0-96,-4-7-48,-11-7-16,-12 2-416,-60 5-1905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2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10165,'0'0'5669,"15"10"-5666,30 19 9,1-2 0,66 28 1,-32-28-119,-51-18-633,-1 1 0,48 23-1,-74-31 647,1-1-1,-1 0 0,0 1 0,0 0 1,0-1-1,0 1 0,0 0 1,0 0-1,0 0 0,0 0 0,-1 1 1,1-1-1,-1 0 0,0 1 1,0-1-1,0 1 0,0-1 1,0 1-1,0-1 0,-1 1 0,1 0 1,-1 0-1,1-1 0,-1 1 1,0 0-1,0-1 0,-1 1 1,1 0-1,0-1 0,-2 6 0,-1 0 133,0 0-1,0-1 1,-1 1-1,0-1 1,0 1-1,-1-1 1,0 0-1,-9 10 1,-122 113 2608,19-20-1335,113-103-1538,9-6-878,9-4-1018,8-11-1563,0-6-2096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82 7331,'0'0'3060,"-12"22"-2038,3-5-812,2-5-95,0 0 0,1 1 0,0-1-1,1 1 1,0 0 0,1 0 0,1 1 0,0-1-1,1 1 1,-1 18 0,3-23-43,-1 8 18,1 0 0,1 1 0,1-1-1,5 26 1,-6-38-88,1-1-1,-1 1 1,1-1-1,0 1 1,0-1-1,1 0 1,-1 0 0,1 0-1,0 0 1,0 0-1,0-1 1,1 1-1,-1-1 1,1 0-1,0 0 1,0 0-1,0-1 1,0 1-1,0-1 1,1 0-1,4 2 1,-2-2-8,0 1 1,0-1-1,1 0 1,-1-1-1,1 1 1,-1-1-1,1-1 1,0 0-1,-1 0 1,1 0-1,0-1 0,-1 0 1,1-1-1,-1 1 1,1-2-1,-1 1 1,0-1-1,0 0 1,0 0-1,0-1 1,-1 0-1,1 0 1,-1 0-1,0-1 1,0 0-1,-1 0 1,0-1-1,0 0 1,0 0-1,6-10 0,-1 0 127,0 0 0,-2-1 0,0 0 0,0-1 0,-2 1 0,-1-1 0,0-1 0,-1 1 0,-1-1 0,0 1 0,-1-27 0,-2 39-42,0-1-1,0 0 1,-1 1 0,0-1-1,0 1 1,-1-1-1,1 1 1,-2-1-1,1 1 1,-1 0-1,1 0 1,-2 0-1,1 0 1,-1 1 0,0-1-1,0 1 1,0 0-1,-1 0 1,0 1-1,0-1 1,0 1-1,0 0 1,-1 0-1,-10-5 1,7 5 40,0-1 1,0 2-1,-1-1 0,1 1 1,-1 1-1,0 0 0,1 0 0,-1 1 1,0 0-1,0 1 0,0 0 1,0 1-1,0-1 0,-16 5 1,20-3-210,-1 0 1,1 0 0,0 1 0,-1-1-1,1 1 1,0 1 0,1-1-1,-1 1 1,-8 8 0,10-8-323,0 0 0,0 0 1,1 1-1,0-1 0,0 1 1,0 0-1,0 0 0,1 0 0,0 0 1,0 0-1,0 0 0,-1 11 1,-2 16-11019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13350,'0'0'4130,"99"24"-4034,-32-24-16,1 0-16,-2 0-48,-7 0-16,-8 0-80,-13 9-1697,-17 8-768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5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5362,'0'0'10645,"140"17"-10485,-66-29-112,2-3-96,-5-7-944,-52 13-3746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5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1473,'0'0'13240,"14"6"-13074,2 3-105,0 0 0,-1 1-1,1 1 1,22 22 0,-29-25-33,0 1-1,-1 1 1,0-1-1,0 1 0,-1 1 1,-1-1-1,0 1 1,0 1-1,6 17 1,-8-16-10,-1 0 0,-1 0 1,0 0-1,-1 0 0,0 1 1,-1-1-1,0 1 0,-1-1 1,-1 0-1,0 0 0,-1 1 0,0-1 1,-1-1-1,-11 25 0,0-7-17,-1-1 0,-2-1-1,0-1 1,-41 44-1,24-32-357,21-32-1698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8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221 484 6707,'0'0'6080,"-3"-2"-6090,3 2 7,0 0 1,-1 0-1,1 0 1,0 0-1,0 0 1,-1 0 0,1 0-1,0-1 1,0 1-1,0 0 1,-1 0 0,1 0-1,0 0 1,0 0-1,0 0 1,-1-1 0,1 1-1,0 0 1,0 0-1,0 0 1,0 0 0,0-1-1,-1 1 1,1 0-1,0 0 1,0 0-1,0-1 1,0 1 0,0 0-1,0 0 1,0 0-1,0-1 1,0 1 0,0 0-1,0 0 1,0-1-1,0 1 1,0 0 0,0 0-1,0-1 1,0 1-1,0 0 1,0-1 0,13 2 19,-11 0-10,0-1 1,0 1-1,0 0 1,0 0-1,0 0 1,0 0-1,0 0 0,0 0 1,0 1-1,0-1 1,-1 0-1,1 1 1,-1 0-1,1-1 1,-1 1-1,1 0 0,0 3 1,2 9 38,-1 0-1,-1 0 1,-1 0 0,0 1 0,-1-1 0,0 1-1,-3 17 1,1-13-15,1-9-33,0 0 0,0-1 0,-1 1 0,-1-1 0,0 1-1,0-1 1,-1 0 0,0 0 0,0 0 0,-10 13 0,12-18-12,-1 0 1,-1 0-1,1-1 1,0 1 0,-1-1-1,1 0 1,-1 0 0,0 0-1,0 0 1,-1-1 0,1 0-1,0 0 1,-1 0 0,1 0-1,-1-1 1,0 1 0,1-1-1,-1 0 1,0-1 0,0 1-1,0-1 1,0 0 0,-5-1-1,6 0-11,0 0-1,0-1 0,0 1 1,0-1-1,0 0 1,0 0-1,0-1 1,1 1-1,0-1 0,-1 0 1,1 0-1,0 0 1,0 0-1,0 0 0,1-1 1,-1 1-1,1-1 1,0 0-1,0 0 0,0 0 1,-2-7-1,-4-11-219,0 0-1,-6-38 1,6 18 225,3-1-1,1-1 1,3 1 0,4-53 0,-3 85 22,2-1 0,0 1 0,0 0 0,1 0 0,1 0 0,-1 1 1,2-1-1,8-14 0,-11 21 15,0 0 1,1 0-1,0 0 0,0 0 1,0 1-1,0-1 0,1 1 1,-1 0-1,1 0 1,0 0-1,0 0 0,0 1 1,0-1-1,0 1 0,1 0 1,-1 1-1,0-1 1,1 1-1,0 0 0,-1 0 1,1 0-1,6 0 0,-7 2 9,0 0-1,0 0 0,0 1 0,-1-1 0,1 1 0,-1 0 0,1 0 0,-1 0 0,1 0 0,-1 1 0,0-1 0,0 1 0,-1 0 0,1 0 0,0 0 0,3 6 1,21 18 206,-24-24-224,1 0 0,0 0-1,1 0 1,-1-1-1,0 0 1,1 0-1,-1 0 1,1 0-1,0-1 1,-1 0-1,1 0 1,0 0-1,0 0 1,0-1 0,0 0-1,-1 0 1,8-1-1,-5 0-4,0-1-1,0 0 1,-1-1-1,0 1 1,1-1 0,-1-1-1,0 1 1,0-1-1,-1 0 1,1 0-1,5-6 1,3-4-51,0-1 1,-1-1-1,-1-1 1,0 0-1,-1 0 1,-1-1-1,9-23 1,2-20-1011,-16 20-2636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6659,'0'0'5880,"-16"25"-5373,5-7-411,-3 2 12,2 1 0,0 1 0,1 0 0,1 0-1,2 1 1,-13 46 0,4 37 362,5 1 1,2 156-1,10-250-447,1 0-1,0 0 0,1 0 0,0 0 1,1-1-1,0 1 0,1-1 0,7 17 1,-9-26-152,0 1 0,0-1 1,0 1-1,0-1 0,0 0 1,1 0-1,-1 0 0,1 0 1,0 0-1,0-1 0,0 1 1,0-1-1,1 0 0,-1 0 1,0 0-1,1 0 0,0 0 1,-1-1-1,1 0 0,0 0 1,0 0-1,0 0 0,0 0 1,-1-1-1,1 0 0,0 0 1,0 0-1,0 0 0,0-1 1,6 0-1,-9 0-141,1 1 0,-1 0 1,0-1-1,1 1 0,-1-1 0,0 1 0,0-1 1,1 0-1,-1 0 0,0 1 0,0-1 0,0 0 1,0 0-1,0 0 0,2-2 0,12-23-5604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9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8388,'0'0'2577,"-21"108"-1905,10-35 337,5 4-145,4 1-576,2-4-64,0-6-96,2-11-96,13-13-16,4-13-16,-3-16-1280,-3-13-1377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3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27 228 8628,'0'0'7427,"-14"116"-7427,5-59 0,5 0 48,4-12-48,0-9-352,15-17-1377,-3-19-2529</inkml:trace>
  <inkml:trace contextRef="#ctx0" brushRef="#br0" timeOffset="1">193 1 8196,'0'0'2049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19:39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0 449 8932,'0'0'7508,"86"-33"-7444,-20 28 48,4-7-112,3-2-192,-3-6-1633,-51 11-2465</inkml:trace>
  <inkml:trace contextRef="#ctx0" brushRef="#br0" timeOffset="1">483 1 7635,'0'0'3781,"13"14"-2818,2 2-690,-1 1 0,0 0 0,-1 1 0,-1 0-1,-1 1 1,13 29 0,-9-4-132,-2-1-1,-2 2 1,-3-1-1,0 1 1,-3 1-1,-2-1 1,-2 1-1,-5 47 1,0-66-142,-1 0 0,-1 0 0,-1-1 0,-2 0 0,0 0 0,-2-1 0,-1 0 0,0-1 0,-2 0 0,-1-1-1,-1-1 1,-19 21 0,6-12-1340,18-26-3163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5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7507,'0'0'3589,"-4"18"-2856,-24 114-49,-16 88 837,34-157-1161,-3 97-1,12-136-357,0-10 42,1 0 1,0 1 0,1-1 0,5 27 0,-5-38-73,-1-1 0,1 0 0,0 1 0,0-1 1,0 0-1,0 1 0,0-1 0,1 0 1,-1 0-1,0 0 0,1 0 0,0 0 0,-1 0 1,1-1-1,0 1 0,0-1 0,0 1 1,0-1-1,0 1 0,1-1 0,-1 0 0,0 0 1,0 0-1,1-1 0,-1 1 0,1 0 1,-1-1-1,1 1 0,-1-1 0,1 0 1,-1 0-1,1 0 0,-1 0 0,3-1 0,-3 1-85,0 0 0,0-1 0,0 1 0,0-1 0,0 1 1,0-1-1,-1 0 0,1 0 0,0 0 0,0 0 0,-1 0 0,1 0 0,0 0 0,-1 0 0,1-1 0,-1 1 0,0-1 0,1 1 0,-1-1 0,0 0 0,0 1 0,0-1 0,2-3 0,-1-1-575,0-1 0,-1 1 0,0 0 1,1 0-1,-2-1 0,1-9 0,-1-23-5328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89 304,'0'0'8388,"-112"-60"-4962,92 59-49,59 1-3393,26 0 16,17 0 160,13 0-160,5 0-336,-3-16-1649,-69 9-2305,-10 2-3025</inkml:trace>
  <inkml:trace contextRef="#ctx0" brushRef="#br0" timeOffset="1">705 94 11205,'0'0'1345,"133"10"-913,-76-18-336,0-2-32,-6 3-64,-19 7-2225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6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0 407 11653,'0'0'1585,"110"23"-2593,-23-61-2082,-47 16-1296,-4 0 144</inkml:trace>
  <inkml:trace contextRef="#ctx0" brushRef="#br0" timeOffset="1">577 223 9877,'0'0'709,"-1"20"-287,0 1-298,1-1 1,3 27-1,-2-44-111,-1 1 0,1-1 0,0 0 0,0 0 1,1 0-1,-1 0 0,1 0 0,-1 0 0,1-1 0,0 1 0,0 0 0,0-1 0,0 0 0,1 1 0,-1-1 0,0 0 0,1 0 0,0 0 1,-1 0-1,1-1 0,0 1 0,0-1 0,6 2 0,1 0 2,1 0 1,0-1-1,0-1 0,0 0 1,12 0-1,-20-1-2,9 0 84,-1-1 1,0 0-1,1-1 0,-1 0 1,0-1-1,0 0 0,-1-1 0,1 0 1,0-1-1,-1 0 0,0 0 1,-1-1-1,1 0 0,-1-1 1,0 0-1,-1-1 0,1 0 0,-1 0 1,-1 0-1,0-1 0,0 0 1,-1-1-1,0 0 0,0 0 1,-1 0-1,-1 0 0,0-1 0,0 0 1,-1 0-1,0 0 0,-1 0 1,0 0-1,0-21 0,-2 27-22,0 0 0,0 0 0,-1 0 0,0 0-1,0 1 1,0-1 0,0 0 0,-1 0 0,0 1 0,0-1 0,0 1-1,0-1 1,-1 1 0,0 0 0,-5-6 0,2 4-1,1 1 0,-1 0 0,-1 1 1,1 0-1,-1 0 0,1 0 0,-1 0 0,0 1 1,-13-3-1,5 1-22,0 2-1,0 0 1,-1 0 0,-20 0 0,26 3-79,1 0 0,0 0 0,-1 1 0,1 0 0,0 1 0,0 0 0,-18 6-1,26-7-66,-1 0-1,1-1 0,0 1 0,-1 0 1,1 0-1,0 0 0,0 0 0,-1 0 0,1 0 1,0 1-1,0-1 0,0 0 0,0 1 0,1-1 1,-1 0-1,-1 4 0,-4 19-3907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6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12054,'0'0'2016,"125"0"-1519,-57 0-417,3 0 32,-5 0-112,-11 7-80,-15 3-1633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6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13782,'0'0'2834,"156"26"-2898,-42-26-48,-61 0-2242,-9 0-4481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101 486 7075,'0'0'4922,"10"-16"-5103,-9 17 171,0-1 0,0 0 1,0 1-1,0-1 0,1 1 0,-2-1 0,1 1 0,0 0 0,0-1 1,0 1-1,0 0 0,0 0 0,-1 0 0,1 0 0,0-1 1,0 1-1,-1 0 0,1 0 0,-1 0 0,1 0 0,-1 1 0,0-1 1,1 0-1,-1 0 0,0 0 0,0 0 0,1 0 0,-1 0 1,0 1-1,-1 0 0,3 45 616,-3-39-384,1-4-206,0 1 0,0-1 1,-1 0-1,0 0 0,1 0 0,-2 0 0,1 0 1,0 0-1,-1 0 0,0-1 0,0 1 1,0 0-1,0-1 0,0 1 0,-1-1 0,0 0 1,0 0-1,1 0 0,-2 0 0,1-1 0,0 1 1,-1-1-1,1 0 0,-1 0 0,-6 3 1,8-3-29,-1-1 0,1 0 0,-1 0 1,1 0-1,-1 0 0,0 0 1,1-1-1,-1 1 0,0-1 0,0 0 1,-4 0-1,5 0 5,1 0 0,0 0 0,0-1 0,-1 1 0,1 0 0,0-1-1,0 1 1,0-1 0,0 0 0,0 1 0,0-1 0,-1 0 0,2 1 0,-1-1 0,0 0 0,0 0 0,0 0 0,0 0-1,0 0 1,1 0 0,-1 0 0,0 0 0,1 0 0,-1 0 0,1-1 0,-1 1 0,1-2 0,-4-14-19,2 0 0,0 0 1,1 0-1,2-29 0,0 5 11,0-8-21,7-55 1,-5 84 51,1 0-1,0 0 0,2 0 0,0 0 1,14-27-1,-19 45-15,0-1 0,0 1 0,0 0 0,0 0 0,1 0 0,-1 0 0,1 0 0,-1 1 0,1-1-1,0 0 1,0 1 0,-1-1 0,1 1 0,0 0 0,1-1 0,-1 1 0,0 0 0,0 0 0,0 0 0,1 1 0,-1-1 0,0 1 0,1-1 0,-1 1 0,0 0 0,1-1 0,4 2 0,2 0 19,0 2-1,1-1 1,-1 1 0,0 0 0,15 9 0,-15-8 39,0 0 0,1 0 0,16 4 0,-15-6-33,0-1 0,-1-1 0,1 0 0,0 0 0,-1-1 0,1 0 0,0-1 0,-1 0 0,1-1 0,-1 0 0,0 0 0,0-1 0,0-1 0,9-5 0,-12 6-144,-1 0 0,0-1 0,0 0 0,0 0 0,0 0-1,-1-1 1,0 0 0,0 0 0,0 0 0,-1 0 0,0-1 0,0 0 0,0 0 0,-1 0 0,-1 0 0,1-1 0,-1 1 0,0-1 0,1-11 0,-3 2-3400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7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12982,'0'0'3562,"17"16"-3490,21 18-6,85 78 126,-106-95-182,-1 1 1,-1 0 0,0 1 0,24 41 0,-35-51-2,0 1 0,0-1-1,-1 1 1,0 0 0,-1-1 0,0 1 0,-1 0 0,0 0 0,0 1 0,-1-1 0,-1 0-1,1 0 1,-2 0 0,1 0 0,-1 0 0,-1 0 0,0-1 0,0 1 0,-1-1 0,0 0-1,-11 17 1,-7 6 29,-1 0-1,-2-2 1,-2 0-1,-39 33 1,-26 32-1302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8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7171,'0'0'3650,"-95"99"-3154,46-15 529,4 19-97,1 16 193,12 8-497,11 2 0,13-6-384,8-15-192,15-19 32,33-22-80,14-20-224,-27-47-1681,-7 0-3921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9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0 8836,'0'0'3169,"-39"159"-2288,20-72 95,5 1-495,9-15-353,5-6 0,0-11-128,3-12 0,14-9-176,-1-17-1585,-3-16-1073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4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114 157 3458,'10'-17'2121,"51"-98"1553,-44 91 2454,-17 24-6063,2 16 746,-2 24-869,-9 39 387,-24 107 0,6-44-424,17-70-320,-13 66-1802,18-115 890,-1-1-1,-1 0 1,-17 38-1,23-59 1239,1 1 1,-1-1-1,0 1 0,0-1 0,0 1 0,0-1 1,0 0-1,0 0 0,0 1 0,0-1 1,0 0-1,-1 0 0,-2 1 0,4-2 120,-1 1-1,1-1 1,-1 0-1,1 0 1,-1 0 0,1 0-1,-1 0 1,1 0-1,-1 0 1,1 0-1,-1 0 1,1 0-1,-1-1 1,1 1-1,-1 0 1,1 0-1,-1 0 1,1-1-1,-1 1 1,1 0 0,-1 0-1,1-1 1,-1 1-1,1 0 1,0-1-1,-1 0 1,-2-3 192,1 1 0,0-1 0,0 0 0,0 1 1,0-1-1,1 0 0,0 0 0,-2-6 0,-2-22 405,1 1-1,2-1 1,2-49 0,1 74-592,-1 0 1,1 1 0,1-1 0,-1 0 0,1 0-1,0 1 1,1-1 0,-1 1 0,1 0 0,1 0-1,-1 0 1,1 0 0,0 0 0,0 1 0,1 0-1,0 0 1,0 0 0,0 0 0,10-6 0,10-5-177,0 1 1,1 2 0,42-17-1,-37 18-1556,32-19-1,-50 22 1170,1 0-1,-2-1 1,1 0 0,-2-1 0,1 0 0,14-20-1,49-82-171,-6 7 2520,-57 100 3080,-11 27-2821,-7 11-1717,-2 0 0,-1 0 0,-15 37-1,-11 33-164,-10 119-9,18-77-1850,18-120-654,1-18 1039,7-7 1265,1 1 0,-1 0 1,0 0-1,1-1 1,-1 1-1,1 0 1,-1-1-1,1 1 1,-1-1-1,1 1 0,0 0 1,-1-1-1,1 1 1,-1-1-1,1 0 1,0 1-1,-1-1 1,1 1-1,0-1 1,0 1-1,-1-2 0,-8-25 167,2-1-1,0 0 1,2 0-1,1-1 1,-1-33-1,3 40 545,2 16-46,24 17-627,12 11 396,-10-6-1179,37 17 0,-52-28 334,0-1 0,0-1 0,1 1-1,-1-2 1,1 0 0,-1 0 0,14-1-1,121-5-1311,-144 4 1690,-1 1-1,1-1 1,-1 1-1,1 0 1,-1-1-1,1 1 1,-1 0-1,0 0 1,1 0-1,-1 0 1,0 0-1,0 0 1,0 0-1,0 1 1,0-1-1,0 0 1,0 1-1,0-1 1,-1 0-1,1 1 0,0-1 1,-1 1-1,1 0 1,-1-1-1,0 1 1,1-1-1,-1 1 1,0-1-1,0 3 1,5 56-1483,-5-54 1249,0 162-1024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19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1 332 8404,'0'0'6547,"74"-29"-6659,-15 41 176,2-9-64,1-3-1521,-5-5-1648,-42-9-1602,-7-3-671</inkml:trace>
  <inkml:trace contextRef="#ctx0" brushRef="#br0" timeOffset="1">489 0 8980,'0'0'2961,"93"96"-1616,-93-23-705,0 14-303,-10 4-129,-22 1-176,-2-5 128,2-10-160,5-14-673,12-18-1231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0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8116,'0'0'3729,"101"-29"-3585,-57 29 1297,5 0-737,-1 0-591,-3 0-97,-9 9-16,-9 5 0,-12 3-2033</inkml:trace>
  <inkml:trace contextRef="#ctx0" brushRef="#br0" timeOffset="1">194 209 12390,'0'0'2513,"131"17"-2353,-78-17-160,-3 0 0,-7 0-368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0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9332,'0'0'3018,"-17"10"-2450,7-4-484,4-4-55,0 1 0,0 0 1,0 1-1,1-1 1,0 1-1,-1 0 1,1 1-1,1-1 0,-1 1 1,1 0-1,-1 0 1,1 0-1,1 1 1,-1-1-1,1 1 1,0 0-1,0 0 0,1 0 1,-2 7-1,0 4 55,1 1 0,1-1 0,0 1 0,2-1 0,1 21 0,-1-33-90,0-1 0,1 1 0,0-1 0,0 1 0,0-1 0,0 0 0,1 0 0,0 0 0,0 0 1,0 0-1,0 0 0,0 0 0,1-1 0,0 1 0,0-1 0,0 1 0,0-1 0,0 0 0,1 0 0,-1-1 0,1 1 0,0-1 0,0 0 1,0 0-1,6 3 0,-3-3 8,0 0-1,0 0 1,0-1 0,0 0 0,0 0 0,1-1-1,-1 0 1,0 0 0,13-2 0,-16 1 12,-1 0 0,1 0-1,-1 0 1,1 0 0,-1-1 0,0 1 0,0-1 0,0 0 0,0 0 0,0 0-1,0 0 1,0-1 0,-1 1 0,1-1 0,-1 1 0,1-1 0,-1 0 0,0 0-1,0 0 1,2-6 0,0-1 19,-1 1 0,0 0 1,-1-1-1,0 1 0,0-1 0,-1 0 0,0 0 0,-1 1 0,0-1 1,-1 0-1,0 0 0,-1 1 0,1-1 0,-2 0 0,0 1 0,0 0 0,0 0 1,-1 0-1,0 0 0,-1 0 0,0 1 0,-1 0 0,1 0 0,-1 0 1,-1 1-1,0 0 0,0 0 0,0 0 0,-1 1 0,-9-6 0,12 10-1009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7139,'0'0'9365,"108"13"-11943,-85-26-3664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36 101 9124,'0'0'4768,"15"-10"-4259,47-31-242,-57 38-241,0 1 0,0 0 0,0 0 0,0 0 1,1 0-1,8-1 0,-3 2 45,-15 3 222,-4 0-288,-1 1 1,1-1-1,0 1 0,0 0 1,0 1-1,0 0 0,1 0 1,-1 1-1,1 0 0,0 0 1,0 1-1,1 0 0,0 0 1,0 0-1,0 1 0,1 0 1,0 0-1,0 1 0,1-1 1,0 1-1,0 0 0,1 0 1,0 0-1,0 0 0,1 1 1,0-1-1,0 1 0,0 10 1,1 9 31,-1 90 180,2-105-238,1 0 0,1 0 0,0 0 0,1 0 0,1 0 0,7 19-1,-7-70-2200,-3-176 2025,-1 205 338,0-1-1,1 1 1,0 0 0,1 0 0,0 1 0,0-1 0,1 0 0,0 1 0,1-1 0,0 1 0,0 0-1,0 0 1,1 0 0,1 1 0,-1 0 0,1 0 0,0 0 0,1 1 0,-1-1 0,1 2 0,0-1 0,1 1-1,0 0 1,-1 1 0,2-1 0,9-3 0,3 2-197,0 1 1,0 1-1,0 0 0,0 2 1,0 0-1,1 1 0,29 4 1,-21 2-2963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2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11989,'0'0'2367,"23"16"-2378,165 102 57,-167-107-39,1 1 0,-2 1 0,0 1 0,24 21 0,-39-30-15,0 0 0,0 1 0,-1-1 1,0 1-1,0 0 0,0 0 0,-1 0 0,0 0 0,0 1 0,0-1 0,-1 1 0,0 0 0,0-1 0,-1 1 0,0 0 1,0 0-1,0 0 0,-1 0 0,-1 13 0,-1-12 2,0 1 0,0-1 1,0 0-1,-1 0 0,-1 0 0,1-1 1,-1 1-1,0-1 0,-1 1 0,0-1 1,0-1-1,-12 13 0,-7 4 18,-55 41 1,21-19 24,56-43-86,0 0-30,0-1-1,0 0 1,1 0 0,-1 1-1,0-1 1,1 1 0,-1 0-1,1 0 1,-1-1 0,1 1-1,0 0 1,0 0 0,0 0-1,0 0 1,0 0 0,0 0-1,1 1 1,-1-1-1,0 3 1,29-3-10747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3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66 768,'0'0'7993,"-16"17"-5162,-51 60-1532,62-71-1200,-1 1 0,1 0 0,1 0 0,0 0 0,0 1 0,0-1 0,1 1 0,0 0 0,0 0 0,1 0 0,0 0 0,1 0 0,-1 1 0,2-1 0,-1 0 0,1 1 0,0-1 0,1 0 0,0 1 0,2 8 0,-2-15-102,1 1 0,-1-1 0,1 0 1,-1 1-1,1-1 0,0 0 1,0 0-1,0 0 0,0 0 0,0 0 1,0-1-1,0 1 0,1 0 1,-1-1-1,0 0 0,1 0 0,0 0 1,-1 0-1,1 0 0,-1 0 1,1 0-1,0-1 0,0 0 0,5 1 1,-1 0-4,-1-1 0,1 0 0,0 0 0,0-1 0,0 1 0,0-2 0,0 1 0,-1-1-1,11-3 1,-11 1-4,1 0 0,0 0 0,-1-1-1,0 0 1,0 0 0,-1 0-1,1-1 1,-1 0 0,0 0 0,-1 0-1,1 0 1,-1-1 0,0 0 0,-1 0-1,4-11 1,-2 6 75,-2 0 0,1 0 0,-1-1 0,-1 1 1,-1-1-1,0 0 0,0 0 0,-3-24 0,1 31 70,0-1-1,-1 1 1,0-1-1,0 1 1,-1 0 0,1 0-1,-1 0 1,-1 0 0,1 1-1,-1-1 1,0 1-1,0 0 1,-1 0 0,0 0-1,1 0 1,-1 1-1,-1 0 1,1 0 0,-1 0-1,0 1 1,1 0 0,-1 0-1,-10-3 1,34 37-11951,0-12 5442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3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53 352,'0'0'13830,"108"-13"-16199,-93-6-2065,4-2-2417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24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188 135 12598,'0'0'3097,"11"-1"-3166,96-13 735,166-46-1,-48 9-1969,-215 47-2476,-40-1-7693</inkml:trace>
  <inkml:trace contextRef="#ctx0" brushRef="#br0" timeOffset="1">277 63 9973,'-16'8'2337,"-4"1"-1614,-28 19 0,45-26-678,0 0 0,1 0 0,0 0 0,-1 1 0,1-1 0,0 1 0,0 0 0,0-1 0,1 1 0,-1 0 0,1 0 0,-1 0 0,1 0 0,0 1 0,0-1 0,0 0 0,1 0 0,-1 1 0,1-1 0,0 0 0,0 1 0,0-1 0,1 6 0,-1 3 54,0-9-84,-1 20 155,0-1 1,2 0-1,1 1 1,1-1-1,0 0 1,8 23-1,11 13 96,-13-39-150,-2 1 0,0-1 0,-1 1 0,-1 0 0,-1 1 0,3 34 0,-6-52-58,-1-1-1,0 1 1,0 0 0,0 0-1,0 0 1,0 0 0,-1-1-1,1 1 1,-1 0-1,0 0 1,1-1 0,-1 1-1,-1 0 1,1-1 0,0 1-1,-1-1 1,1 0-1,-1 1 1,1-1 0,-1 0-1,0 0 1,0 0 0,0 0-1,-1 0 1,1 0-1,0-1 1,-1 1 0,1-1-1,-1 0 1,1 1 0,-1-1-1,1 0 1,-1-1-1,-3 2 1,-13 4-9,1-1-1,-1 0 1,0-1 0,-1-1-1,-21 0 1,-17-2-3001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1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3634,'0'0'2491,"7"0"-2368,2 0-41,-1 0-1,0-1 1,0 0 0,0-1-1,0 0 1,0 0 0,-1-1-1,1 0 1,13-7 0,75-48 874,-68 40-773,6-3-23,1 2 0,1 1 0,1 2 0,0 1 0,1 2 0,1 2 0,0 1 0,0 2 0,1 2 0,72-2 1,24 6 715,0 6-1,247 40 1,-345-36-870,-21-4-199,1 0 0,-1-2 0,20 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6051,'0'0'2913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1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8 124 6291,'0'0'4066,"0"16"-3834,-7 220-1401,7-267 984,2 0-1,1 1 1,12-51-1,-11 66 133,0 0 0,1 0 0,1 1 0,0 0 0,1 0 0,0 0 0,2 1 0,-1 1 0,17-19 0,-21 26 107,1 1 1,1-1-1,-1 2 1,1-1-1,-1 0 0,1 1 1,0 0-1,0 0 1,0 1-1,1 0 1,-1 0-1,0 0 1,1 1-1,-1 0 0,1 0 1,0 1-1,-1-1 1,1 1-1,0 1 1,-1-1-1,12 4 1,-17-3-23,1 0 1,-1 0-1,1 0 1,-1 0-1,1 0 1,-1 0-1,0 0 1,0 1-1,0-1 1,0 1-1,0-1 1,0 1-1,0-1 1,0 1-1,0-1 1,-1 1-1,1 0 1,-1-1-1,1 1 1,-1 0-1,0 0 1,1 0-1,-1-1 1,0 1-1,0 0 1,0 0-1,-1 2 1,1 1 83,-1 0 0,1 0 1,-1 0-1,0-1 0,-1 1 0,1 0 1,-1-1-1,0 1 0,-3 5 1,-2-2 5,1 0 1,-1 0 0,-1 0 0,1-1 0,-17 11 0,19-14-121,0-1 0,-1 0 0,1 0 0,-1 0 0,1-1-1,-1 1 1,0-1 0,0-1 0,0 1 0,0-1 0,-8 1 0,14-2-83,-1 0 0,1 0 0,0 0 1,0-1-1,-1 1 0,1 0 0,0 0 0,0 0 1,-1 0-1,1 0 0,0 0 0,0 0 0,0 0 0,-1 0 1,1-1-1,0 1 0,-1-1-566,1 1 567,0-1-1,-1 1 0,1 0 0,0 0 0,0-1 0,0 1 1,0 0-1,0 0 0,0-1 0,0 1 0,0 0 1,0 0-1,0-1 0,0 1 0,0 0 0,0 0 0,0-1 1,0 1-1,0 0 0,1-1 0,-1-2-1171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2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0 117 400,'0'0'7900,"16"-7"-7631,-15 6-266,122-63 269,-110 56-266,0 1 0,1 1 0,0 0 0,22-6 0,-33 11-1,0 0 0,1 0 0,-1 0 0,1 1 0,-1-1 0,1 1 0,-1 0 0,1 0 0,-1 0 0,1 0 0,-1 1 0,1-1 0,-1 1 0,1 0 0,-1 0 0,0 0 0,0 1 0,1-1 0,-1 1 0,0 0 0,0 0 0,0 0 0,-1 0 0,6 5 0,27 51 517,-30-48-816,0 0-1,1 0 1,0-1 0,0 0 0,1 0-1,0 0 1,1-1 0,10 10-1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6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29 323 7652,'0'0'856,"-5"15"-675,-15 49-207,19-62 12,1 0 0,-1-1 0,1 1 0,-1 0 0,1 0 0,0-1 0,0 1 0,0 0 0,0 0 0,0 0 0,1 2 0,-1-4 17,0 0-1,0 1 0,0-1 1,0 0-1,1 1 1,-1-1-1,0 0 0,0 1 1,1-1-1,-1 0 1,0 0-1,0 1 0,1-1 1,-1 0-1,0 0 1,1 1-1,-1-1 0,0 0 1,1 0-1,-1 0 1,0 0-1,1 0 0,-1 1 1,1-1-1,-1 0 1,0 0-1,1 0 0,-1 0 1,1 0-1,1-1 39,0 1 0,1-1 1,-1 1-1,0-1 0,0 0 0,0 0 0,0 0 1,0 0-1,0 0 0,3-3 0,12-11 366,-1-2-1,0 0 1,23-33-1,-5 6-162,-11 16-180,21-28-4,2 3 1,55-48 0,-94 95-49,0 0-1,1 0 1,16-8 0,-23 13-9,0 0 0,0 1 0,0-1 0,0 1 0,0-1 0,0 1 0,0-1 0,0 1 0,0 0 0,0-1 0,0 1 0,0 0 0,1 0 0,-1 0 0,0 0 1,0 0-1,0 0 0,0 0 0,0 0 0,0 0 0,0 1 0,0-1 0,0 0 0,1 1 0,-1-1 0,0 1 0,0-1 0,-1 1 0,1-1 0,0 1 0,0 0 0,0-1 0,0 1 0,0 0 0,-1 0 0,1 0 0,0 0 0,-1-1 0,1 1 0,-1 0 0,1 0 0,-1 0 0,1 0 0,-1 1 0,0-1 0,1 1 0,3 20 281,-2 1 0,0-1-1,-2 25 1,0-25-141,0 424 100,-6-340-2263,-5-18-4276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5218,'0'0'3394,"-6"89"-3346,-3-26 112,1 4-48,3-4-48,5-8 176,0-6-64,0-8 48,1-7 1,13-8-161,3-7-64,2-11-16,0-8-993,-12 0-1712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8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35 496,'0'0'13398,"131"-27"-13398,-46 25 0,5 0-16,-56 0-2433,-10 1-3297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9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6 7684,'0'0'2483,"4"-2"-1904,-4 2-565,1-1 1,-1 1-1,0 0 0,1 0 0,-1-1 0,1 1 1,-1 0-1,1 0 0,-1-1 0,0 1 0,1 0 1,-1 0-1,1 0 0,-1 0 0,1 0 0,-1 0 1,1 0-1,-1 0 0,1 0 0,-1 0 0,1 0 1,-1 0-1,1 0 0,-1 0 0,0 0 0,1 0 1,-1 1-1,1-1 0,-1 0 0,1 0 0,-1 1 1,0-1-1,1 0 0,-1 0 0,1 1 0,-1-1 1,0 0-1,1 1 0,-1-1 0,0 1 0,2 28 581,-2-22-505,-1 3-31,-1 0 0,0 0 0,0 0-1,-1-1 1,0 1 0,-1-1 0,0 1-1,0-1 1,-7 8 0,-56 81-19,52-78 13,-41 52-51,-34 48-164,87-115 142,-1 0 0,2 1-1,-1-1 1,1 1 0,0-1 0,0 1 0,0 0 0,1 0 0,0 0 0,0 0 0,0 10 0,1-13-6,1 1 1,-1 0 0,1 0-1,0 0 1,0 0-1,0-1 1,0 1 0,1 0-1,0-1 1,-1 1 0,1-1-1,0 1 1,1-1 0,-1 0-1,1 0 1,-1 0-1,1 0 1,4 2 0,131 90-396,-96-70 482,-2 2 0,40 35 0,-63-47-105,-12-11-181,1 0-1,-2 1 1,1-1 0,0 1-1,-1 1 1,7 9-1,-3 0-4907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39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57 5491,'0'0'4466,"-12"21"-4178,1-3-253,5-9-20,0 0-1,0 1 1,1 0-1,0 0 1,1 1-1,0-1 1,1 1-1,0 0 1,0 0-1,2 0 1,-1 0-1,1 12 1,1-12-3,1 1 1,0-1-1,1 0 0,0 1 1,0-1-1,2 0 1,-1-1-1,1 1 0,1 0 1,0-1-1,0 0 1,11 14-1,-11-18-19,0 0 0,0 0 1,1 0-1,0 0 0,0-1 0,0 0 0,1 0 1,-1-1-1,1 0 0,0 0 0,1-1 0,-1 0 1,1 0-1,-1 0 0,1-1 0,0 0 0,0-1 1,12 2-1,-11-3 31,1-1 1,0 0-1,-1 0 1,1 0-1,-1-1 0,1-1 1,-1 0-1,0 0 1,0-1-1,0 0 1,0 0-1,-1-1 1,0 0-1,0-1 0,0 1 1,-1-2-1,1 1 1,-1-1-1,-1 0 1,0 0-1,0-1 1,5-9-1,-3 6 29,-1-2-1,0 1 1,-1-1 0,0 0 0,-1 0-1,-1-1 1,0 1 0,-1-1-1,0 0 1,-1 0 0,-1 0-1,0-1 1,-1 1 0,-3-23-1,2 30 24,0 1-1,-1 0 0,0 0 1,0 0-1,-1 0 0,1 0 1,-1 0-1,-1 0 0,1 1 1,-1 0-1,0 0 0,0 0 1,0 0-1,-1 0 0,0 1 1,0 0-1,0 0 0,0 0 1,-12-6-1,6 5 45,-1 0 1,0 0-1,0 2 1,-1-1-1,1 1 0,-1 1 1,0 0-1,1 1 1,-14 0-1,21 1-194,5 0 0,-1 0-1,0-1 1,0 1-1,0 0 1,0 0-1,0 0 1,1 0-1,-1 0 1,0 0 0,0 0-1,0 0 1,0 0-1,0 0 1,1 0-1,-1 1 1,0-1-1,0 0 1,0 1-1,1-1 1,-1 1 0,0-1-1,0 0 1,1 1-1,-1 0 1,0-1-1,1 1 1,-1-1-1,1 1 1,-1 0-1,1-1 1,-1 1 0,1 0-1,-1 0 1,1-1-1,-1 1 1,1 0-1,0 0 1,0 0-1,-1 1 1,1 16-5467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0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4882,'0'0'5203,"127"14"-3891,-85-14-655,2 0-273,-4 0-256,-6 0 64,-7-2-192,-10-1-1009,-12 3-1248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0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0 359 7700,'0'0'3553,"126"25"-3393,-69-30 384,-2-12-544,-4-5-1200,-40 10-1313,-3-2-785</inkml:trace>
  <inkml:trace contextRef="#ctx0" brushRef="#br0" timeOffset="1">302 0 8100,'0'0'3633,"116"3"-2704,-95 30-273,-10 10-336,-11 8-48,0 9 209,-11 5-417,-19 1 32,-3 3-96,16-51-673,2-1-4065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1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89 480 5058,'7'-5'5913,"1"4"-5868,-5 3-47,0-1 0,0 1 1,-1 0-1,1 0 0,0 0 1,-1 0-1,0 0 0,1 0 0,-1 1 1,0-1-1,0 1 0,0 0 1,-1-1-1,1 1 0,-1 0 1,1 0-1,-1 0 0,0 0 1,0 0-1,0 0 0,-1 1 0,1 2 1,2 11 122,-1 0 1,-1 30-1,-1-43-94,0 1-9,0 0 0,0 1-1,-1-1 1,0 0 0,0 0 0,0 1 0,-1-1 0,0 0-1,0 0 1,0-1 0,0 1 0,-5 6 0,5-8-26,0 0 1,-1-1-1,1 1 0,-1-1 1,0 1-1,0-1 1,0 0-1,0 0 0,0 0 1,0-1-1,0 1 1,-1-1-1,1 0 0,-1 1 1,1-2-1,-1 1 1,1 0-1,-1-1 0,-3 1 1,5-1-41,0-1 0,1 1-1,-1 0 1,0-1 0,1 1 0,-1-1 0,1 1 0,-1-1 0,1 0 0,-1 0-1,1 1 1,0-1 0,-1 0 0,1 0 0,0-1 0,-1 1 0,1 0-1,0 0 1,0-1 0,0 1 0,0 0 0,1-1 0,-1 1 0,0-1 0,0 1-1,1-1 1,-1 1 0,1-1 0,0 0 0,-1 1 0,1-3 0,-3-9-438,1 0 0,-1-26 0,3 22 365,-5-113-1345,4 70 1464,-13-94 0,12 143 402,1 2 674,15 6-691,60 7 162,-48-1-326,-1-1 1,41-4-1,-58 1-182,-1 0-1,1 0 1,0-1-1,-1 0 1,0 0-1,0-1 1,1 0-1,-2 0 1,1-1-1,0 0 1,-1 0 0,12-10-1,-8 4-116,-1 0 0,-1-1 1,0 0-1,0 0 0,-1-1 0,-1 0 0,0 0 0,0-1 0,-1 0 1,-1 0-1,0 0 0,-1 0 0,0 0 0,1-23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5.1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3362,'0'0'5458,"11"19"-3956,2 1-1056,0 0 82,-1 1 0,-1 0 1,16 44-1,-15-26-274,-1 0 1,-3 1 0,7 72 0,-8 125 18,-7-230-258,0 5-43,0-1-1,-1 1 1,0 0 0,-1-1 0,0 0 0,-1 1 0,0-1-1,-1 0 1,0-1 0,-1 1 0,0-1 0,-1 1-1,0-1 1,0-1 0,-10 12 0,1-12 32,7-13-46,7 1 34,0 0-1,0 0 1,0 0-1,1 0 0,-1 0 1,1 0-1,0 0 1,0-4-1,-1-20 115,1-1 0,2 1 1,1 0-1,1-1 0,1 1 0,2 1 0,0-1 0,17-36 0,-7 24 381,3 0 0,44-66-1,-48 84-375,0 2-1,1-1 1,1 2-1,1 1 0,0 0 1,26-16-1,113-64-1582,-146 90-2917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1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5891,'0'0'3681,"-100"151"-2736,73-71-49,10 5 161,9 6-241,8-1-512,0-6-176,29-10 0,11-16-128,9-16-112,2-23-2417,-32-19-2001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403 0 6371,'0'0'3490,"106"48"-1698,-87 4-143,-9 9-704,-10 6-513,0 6 0,-13-5-320,-20 1 48,-5-4-112,0-9-32,10-1-32,18-47-832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0 928,'0'0'0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4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84 7347,'70'-83'849,"-104"192"-769,17-49 592,3 3 577,5 0-97,5-5-31,4-8-721,0-9-48,15-9-112,10-10-240,0-10 16,1-12-16,1 0-32,-3-27-720,-6-17-881,-17 15-880,-1 1-1777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5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6627,'0'0'7684,"94"-15"-7732,-27 20-369,7-2-1760,-46-3-1328,-1 0-2434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5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4 6579,'0'0'5149,"8"-2"-3994,-6 2-1062,23-2 540,-24 3-616,0-1-1,-1 0 1,1 1-1,0-1 1,-1 1-1,1-1 0,-1 0 1,1 1-1,-1-1 1,1 1-1,-1 0 1,1-1-1,-1 1 1,0-1-1,1 1 0,-1 0 1,0-1-1,1 1 1,-1 0-1,0-1 1,0 1-1,0 0 1,0-1-1,1 1 0,-1 0 1,0 0-1,0-1 1,-1 1-1,1 0 1,0-1-1,0 1 0,0 0 1,0-1-1,0 1 1,-1 0-1,1-1 1,0 1-1,-1 0 1,1-1-1,0 1 0,-2 0 1,-9 23 66,-1 0 0,-1-1 0,-27 35 1,-8 12-17,33-44-68,-19 41 1,30-57-9,1 0 1,0 0-1,0 0 1,1 0-1,0 0 1,1 1 0,0-1-1,1 12 1,0-19 5,1-1 1,0 1-1,0-1 0,0 0 1,0 1-1,0-1 1,0 0-1,1 0 1,-1 0-1,1 0 0,-1 0 1,1 0-1,0 0 1,0-1-1,0 1 1,0-1-1,0 1 0,0-1 1,0 0-1,5 3 1,53 19 103,-53-20-82,25 5-446,2 0-1,-1-2 1,60 3-1,-73-9-2947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54 7812,'0'0'2686,"-17"17"-2478,-5 5-144,-24 32 0,43-50-37,1 0-1,-1 0 0,1 0 1,0 0-1,1 0 0,-1 0 0,1 1 1,0-1-1,0 1 0,0-1 1,0 1-1,1-1 0,0 1 1,0-1-1,0 1 0,2 7 0,-1 3 117,-1-11-123,0-1 1,1 1-1,-1-1 1,1 0-1,0 1 1,0-1-1,0 0 0,0 1 1,1-1-1,-1 0 1,1 0-1,0 0 1,0 0-1,0 0 0,0-1 1,1 1-1,-1 0 1,1-1-1,-1 0 1,1 0-1,0 0 1,3 2-1,-1-1-33,1-1 0,0 1 0,-1-2 0,1 1 0,0 0 0,0-1 0,0 0 0,0-1 0,0 1 0,0-1 0,0 0 0,7-1 0,-9 0 45,0 0-1,0 0 1,0-1-1,0 1 0,0-1 1,-1 0-1,1 0 0,0 0 1,-1 0-1,0-1 1,0 1-1,1-1 0,-2 0 1,1 0-1,0 0 0,-1 0 1,1-1-1,-1 1 1,0-1-1,0 1 0,0-1 1,0 0-1,1-6 1,2-4 31,-1 1 0,-1-1 0,0 0 0,-1 0 0,0-24 0,-1 27 58,-1-1 0,-1 0 0,0 0 0,-1 1 0,0-1 0,-7-21 0,8 31-75,0-1-1,0 0 1,-1 0-1,1 0 1,-1 1-1,1-1 1,-1 1-1,0-1 0,0 1 1,0 0-1,-1 0 1,1 0-1,0 0 1,-1 0-1,0 0 1,1 1-1,-1-1 1,0 1-1,0 0 0,1 0 1,-1 0-1,0 0 1,0 0-1,0 0 1,0 1-1,0 0 1,-1 0-1,1-1 1,0 2-1,0-1 0,-5 1 1,8-1-107,-1 0 0,0 1 1,0-1-1,1 0 0,-1 0 0,0 1 0,1-1 1,-1 0-1,0 1 0,1-1 0,-1 1 0,1-1 1,-1 1-1,1-1 0,-1 1 0,1-1 0,-1 1 1,1 0-1,-1-1 0,1 1 0,0 0 1,-1-1-1,1 1 0,0 0 0,0-1 0,-1 1 1,1 1-1,-1 24-3606,1-19 1582,0 11-5556</inkml:trace>
  <inkml:trace contextRef="#ctx0" brushRef="#br0" timeOffset="1">742 299 14647,'0'0'2417,"42"-7"-6531,-35 3 1473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6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70 9812,'0'0'876,"16"-8"-567,10-4-230,74-37 261,-141 49-3494,35 0 3050,0 1-1,1 0 0,-1 1 0,0-1 0,1 1 0,-1 0 0,1 1 0,0-1 0,0 1 0,0 0 0,0 0 0,0 1 1,1-1-1,-1 1 0,1 0 0,0 0 0,0 1 0,-3 4 0,2-2 244,1 1-1,0-1 1,1 1-1,0 0 1,0 0-1,0 0 1,1 0-1,1 0 1,-1 1 0,1-1-1,0 17 1,1-12-48,-1 8 428,1 1-1,1-1 1,1 0 0,1 0-1,1 0 1,10 33-1,-13-50-402,1 0-1,-1 0 1,0 0-1,0 0 1,0 0-1,0 7 1,-12-18-2120,5-9-1971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6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0 192 7555,'0'0'2434,"63"-87"-434,-27 67-671,2 1-432,4 0-561,5 0-240,4-3-96,-33 17-1265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6 6851,'0'0'7972,"-51"-5"-7972,51 8-929,0 6-175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6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0 294 10069,'0'0'3284,"29"-24"-3015,-7 5-229,186-141 80,-179 139-134,-15 11-12,0-1 0,1 1 0,0 1 0,1 1 0,31-12 0,-47 20 16,1-1 0,-1 1 0,1 0 0,0 0 0,-1 0 0,1 0 0,-1 0 0,1-1 0,-1 1 0,1 0 0,0 0 0,-1 0 0,1 0 0,-1 1 0,1-1 0,-1 0 0,1 0 0,0 0 0,-1 0 1,1 1-1,-1-1 0,1 0 0,-1 0 0,1 1 0,-1-1 0,1 0 0,-1 1 0,0-1 0,1 1 0,-1-1 0,1 0 0,-1 1 0,0-1 0,1 1 0,-1-1 0,0 1 0,0-1 0,1 1 0,-1-1 0,0 2 0,1 25-113,-2-17 196,-1 19 134,-1 0 1,-2 0 0,-1-1-1,-16 47 1,13-49-175,2 1 0,0-1-1,1 1 1,2 0 0,-1 48 0,5-73-67,0 0 0,0 0 1,0 0-1,0 0 0,1 0 0,-1 0 1,1 0-1,-1 0 0,1 0 0,0 0 1,0 0-1,0 0 0,0 0 0,0 0 1,1-1-1,-1 1 0,0 0 0,1-1 1,-1 1-1,1-1 0,0 0 0,-1 1 1,1-1-1,0 0 0,0 0 0,0 0 1,0 0-1,3 1 0,2-1-470,0 1 0,0-1 0,0-1 1,0 1-1,0-1 0,12-2 0,-16 2 53,0 0 0,0-1-1,0 1 1,0-1 0,0 1 0,0-1 0,-1 0 0,1 0 0,4-3-1,20-20-4550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49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8404,'-110'10'416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50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2673,'0'0'96,"114"-6"-96,-103 6-1408,-1 0 47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50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6003,'0'0'720,"99"5"-624,-67-3-96,3 1-1489,-24-3-2096</inkml:trace>
  <inkml:trace contextRef="#ctx0" brushRef="#br0" timeOffset="1">555 53 256,'0'0'2609,"104"12"-1536,-75-12-529,3 0-368,6-2-176,5-13-336,-27 7-2065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50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81 256,'0'0'2321,"123"0"-1264,-92-5-449,5-4-496,3-3-64,3 2-48,4 2-576,-33 6-865,0 0-528</inkml:trace>
  <inkml:trace contextRef="#ctx0" brushRef="#br0" timeOffset="1">758 18 224,'0'0'1329,"97"-14"-785,-65 12 304,-3 1 1,1 1-465,1 0-224,1 0-160,-25 0-896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0:51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1361,'0'0'1296,"114"5"209,-80-2-593,2-1-720,4-2 0,2 0-127,1 0-33,1 0 48,-2 0-64,0 0-16,-3 0 0,-1 0 0,0 0-16,2 0-144,2 0-529,4 0 33,3 0 528,0 0-641</inkml:trace>
  <inkml:trace contextRef="#ctx0" brushRef="#br0" timeOffset="1">982 14 736,'0'0'1921,"23"0"-1318,168-5 667,398-4-867,-509 10-827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07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1068 100 2961,'0'0'6043,"-16"-15"-4234,-2 9-1457,0-1 0,-23-11 0,24 10-333,-1 0 0,-25-7-1,9 8 259,0 0-1,-1 3 0,1 1 0,-43 1 0,-135 19-79,115-7-158,88-10-22,-1 0-1,1 1 0,0 1 1,0-1-1,0 1 1,0 1-1,0 0 0,0 0 1,1 1-1,0 0 0,-1 0 1,1 1-1,-7 6 1,-30 23 20,16-12-17,0 1 0,2 1 0,-36 40 0,57-56-23,0 1 0,1 0 0,0 0 1,1 0-1,0 0 0,0 1 0,1 0 0,0 0 0,1 0 0,-2 12 0,2 2-2,0 1 0,2-1-1,3 29 1,-2-41 2,1 1 1,1-1 0,0 1 0,1-1-1,0 0 1,1 0 0,1-1 0,-1 1-1,2-1 1,0-1 0,0 1 0,1-1-1,0 0 1,0-1 0,11 9 0,-5-5-3,1-1 1,1-1-1,0 0 1,0-1 0,1-1-1,0-1 1,1 0-1,-1-1 1,26 6 0,10-3 17,1-3 1,0-1 0,103-5 0,-98-1-11,-47-1 16,1 0-1,-1-1 1,0-1-1,0 0 1,0-1 0,0 0-1,-1 0 1,1-1-1,14-10 1,7-5 85,51-41 1,-68 47 16,0-1-1,-2 0 0,0-1 1,0 0-1,-2-1 0,0-1 1,-1 0-1,11-24 0,-3 11-106,-14 22 32,1 0 0,-1 0-1,0 0 1,-1 0 0,5-15-1,6-55 697,-14 71-615,0 1 1,0-1-1,-1 0 0,0 1 1,0-1-1,-1 0 0,0 1 1,0-1-1,-1 1 0,-3-10 1,-1 3 2,0-1 1,-2 1 0,-16-24 0,9 21 716,4 13-1734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09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3922,'0'0'1416,"4"7"-1400,32 37 666,1-2 0,3-1-1,53 43 1,-56-51-485,-16-15-168,0-1-1,1 0 1,1-2 0,0-1-1,1-1 1,0-1-1,1 0 1,1-3-1,-1 0 1,1-1-1,1-1 1,0-2-1,0-1 1,0-1-1,31 0 1,14-3-4343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09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0 2449,'0'0'3359,"7"1"-2492,-5-1-794,1 1 1,0 0-1,-1-1 1,1 1-1,0 0 1,-1 0-1,1 1 0,-1-1 1,0 1-1,1-1 1,-1 1-1,0-1 1,0 1-1,0 0 0,0 0 1,3 5-1,-1-2 37,-1 1 0,1 1 0,-1-1 0,0 0-1,-1 1 1,4 13 0,-4-13 4,-1 0 1,1 0-1,-1 0 0,-1 0 1,1 0-1,-1 0 1,-1 0-1,1 0 0,-1 0 1,0 0-1,-1 0 0,1 0 1,-2-1-1,1 1 1,-1-1-1,1 1 0,-2-1 1,1 0-1,-1 0 0,0 0 1,0 0-1,-7 6 1,2-1-26,-1-1 1,0 0 0,0-1 0,-1 0 0,0-1 0,-20 12 0,23-13-361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2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10069,'0'0'2102,"29"2"-1590,208 10 1222,-78 5-1003,-64-5-721,2-5 0,98-4 0,-193-3-164,0-1-1,0 1 1,0 0 0,0-1 0,-1 0 0,1 1 0,0-1 0,0 0 0,-1 0 0,1 0 0,-1 0 0,1 0 0,-1 0 0,1 0 0,-1-1 0,0 1 0,1 0-1,-1-1 1,0 1 0,0-1 0,0 1 0,0-1 0,0 0 0,-1 1 0,1-1 0,0 0 0,-1 0 0,1 0 0,-1 1 0,1-5 0,0-6-1170,0-1-1,0 0 1,-3-21 0,1 10 490,-3-16 360,3 39 661,1-1 0,-1 1 0,1-1-1,-1 1 1,0 0 0,0-1 0,1 1 0,-1 0 0,0 0 0,0-1 0,0 1 0,0 0 0,-1 0-1,-1-1 1,8 6 306,0 0-1,-1 0 0,0 0 0,0 1 0,0 0 1,-1 0-1,1 0 0,-1 0 0,5 11 0,19 55 736,-23-61-1139,-2 1 0,1 0 0,-1 0 0,-1 0 0,0 1 0,-1-1 0,0 0 0,0 0 0,-1 0 0,-1 1-1,0-1 1,0-1 0,-1 1 0,-1 0 0,0 0 0,0-1 0,-1 0 0,0 0 0,-1 0 0,0-1 0,0 0 0,-11 11 0,11-12-173,-41 44 342,43-48-410,0-1 0,0 1 0,0-1 0,-1 0 0,1 0 1,-1-1-1,0 1 0,1-1 0,-1 0 0,-7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39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2465,'0'0'112,"-43"111"-112,41-77 0,2-1-32,0-8-16,7-8 16,14-7-528,4-8-208,3-2 463,3 0-527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6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1 196 784,'0'0'13705,"4"-4"-13016,-4 4-682,0 0 1,0-1 0,1 1-1,-1-1 1,0 1 0,1-1-1,-1 1 1,1 0 0,-1-1-1,0 1 1,1 0 0,-1 0 0,1-1-1,-1 1 1,1 0 0,-1 0-1,1-1 1,-1 1 0,1 0-1,-1 0 1,1 0 0,-1 0-1,1 0 1,-1 0 0,1 0 0,-1 0-1,1 0 1,-1 0 0,1 0-1,-1 0 1,1 0 0,-1 1-1,2-1 1,-2 20 76,-1-17-88,0 0 0,1 0-1,0 1 1,-1-1 0,1 0-1,1 0 1,-1 1 0,0-1-1,1 0 1,0 0 0,-1 1-1,1-1 1,0 0 0,1 0-1,-1 0 1,2 3 0,0-3-39,0-1 0,0 0 1,0 1-1,0-1 0,0 0 1,0-1-1,1 1 0,-1 0 0,1-1 1,-1 0-1,1 0 0,-1 0 1,6 1-1,50 1-1768,-55-3 1704,0 0 0,-1-1 0,1 1 0,-1-1 0,1 0 0,0 0 0,-1 0 0,0-1 0,1 1 0,-1-1 0,0 0 0,1 1 0,-1-2 0,0 1 0,-1 0 0,1-1 1,2-2-1,-1 1 29,0-1 0,-1 0 0,0 0 1,0 0-1,0 0 0,-1 0 1,0-1-1,0 1 0,0-1 1,1-7-1,-1 6 223,-1 0-1,0 0 1,-1 0-1,0 0 1,0 0 0,0 0-1,-1 0 1,1 0-1,-2 0 1,1 0 0,-1 0-1,0 1 1,-1-1 0,1 0-1,-1 1 1,-1 0-1,1 0 1,-8-9 0,0 4 55,-1 2 0,0-1 0,-1 2 1,-21-12-1,26 16-2527,22 13-1336,4 3-1059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39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338 186 960,'17'-12'1324,"-3"2"-1134,92-59 1259,-94 62-1287,1 1-1,0 0 1,0 1-1,1 0 1,0 1 0,-1 0-1,29-2 1,-37 5-114,0 1 0,0 0 0,1 0 0,-1 0 0,0 1 0,0 0 0,0 0 0,0 0-1,0 0 1,7 4 0,-9-4-5,-1 1-1,1 0 0,-1 0 0,1 1 0,-1-1 0,0 0 0,0 1 1,0-1-1,0 1 0,-1 0 0,1 0 0,-1 0 0,0-1 1,1 1-1,-1 0 0,0 1 0,-1-1 0,1 3 0,2 11 453,-1 0 0,-1 1-1,-2 33 1,1-42-427,0-6-21,0 0 1,-1-1 0,1 1 0,0 0 0,-1 0 0,0-1-1,0 1 1,0 0 0,0-1 0,0 1 0,0-1 0,-1 1 0,1-1-1,-1 0 1,0 1 0,1-1 0,-1 0 0,0 0 0,0 0-1,-1-1 1,1 1 0,0 0 0,-1-1 0,1 1 0,0-1-1,-1 0 1,0 0 0,1 0 0,-1 0 0,0-1 0,1 1 0,-1 0-1,-4-1 1,1 1 71,0-1 0,0 0 1,0-1-1,1 1 0,-1-1 0,0 0 0,0 0 0,1-1 0,-1 0 0,1 0 0,-1 0 0,1 0 1,0-1-1,0 0 0,-7-6 0,-64-58 268,41 35 66,0 2 0,-79-51 0,100 73-341,0 1 0,0 0 1,0 1-1,-1 1 0,0 0 0,0 1 0,-1 1 0,1 0 0,-1 1 1,1 1-1,-1 1 0,1 0 0,-19 2 0,32-1-108,-1-1 0,0 1 0,1-1 1,-1 1-1,0 0 0,1 0 0,-1 1 0,1-1 0,-1 0 0,1 1 0,0 0 0,0-1 0,0 1 1,0 0-1,0 0 0,0 0 0,0 0 0,0 1 0,1-1 0,-1 0 0,1 1 0,0-1 1,-2 6-1,0 0-515,1 0 1,0 1 0,0-1-1,1 1 1,0 0 0,0 13-1,1 3-5451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1:46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82 1313,'0'0'10082,"-7"-6"-9858,-21-17-200,29 23-25,-1 0 0,0 0 1,1 0-1,-1 0 0,0 0 1,1 0-1,-1 0 0,0 0 0,1 0 1,-1 0-1,0 0 0,1 0 1,-1 0-1,0-1 0,0 1 1,1 0-1,-1 0 0,0 0 0,0 0 1,1 0-1,-1-1 0,0 1 1,0 0-1,1 0 0,-1 0 1,0-1-1,0 1 0,0 0 1,1 0-1,-1-1 0,0 1 0,0 0 1,0-1-1,0 1 0,0 0 1,1 0-1,-1-1 0,0 1 1,0 0-1,0-1 0,0 1 1,0 0-1,0-1 0,0 1 0,0 0 1,0-1-1,0 1 0,-1 0 1,1 0-1,0-1 0,0 1 1,0 0-1,0-1 0,0 1 1,0 0-1,-1 0 0,1-1 0,0 1 1,0 0-1,0 0 0,-1-1 1,1 1-1,0 0 0,0 0 1,-1 0-1,1 0 0,0-1 1,-1 1-1,4-1 1,34-9 116,1 2 0,0 1-1,57-2 1,120 6 251,-132 3-264,670 0 933,-753 0-938,-13 0 951,-59 4-868,-98 18 1,14-2-361,-306-6-8,428-14 179,32 0-93,22 0-796,72-1 606,122 4-1072,-200 0 684,-15 2 240,-25 0 487,-263 0 1903,193-6-1076,81 2-754,13-1-97,-1 0 1,1 0-1,-1 0 0,1 0 1,-1 0-1,1 0 0,-1 0 1,1-1-1,-1 1 0,1-1 1,-5-2-1,7 3-30,0 0-1,0 0 0,-1 0 1,1 0-1,0 0 1,0 0-1,0-1 0,0 1 1,0 0-1,0 0 1,0 0-1,0 0 1,0 0-1,0 0 0,0-1 1,0 1-1,0 0 1,0 0-1,0 0 0,0 0 1,0 0-1,0-1 1,0 1-1,0 0 0,0 0 1,0 0-1,0 0 1,0 0-1,0-1 1,0 1-1,0 0 0,0 0 1,0 0-1,0 0 1,0 0-1,0 0 0,0 0 1,1-1-1,-1 1 1,0 0-1,0 0 0,0 0 1,0 0-1,0 0 1,0 0-1,1 0 1,-1 0-1,0 0 0,0 0 1,0 0-1,0 0 1,0 0-1,0 0 0,1 0 1,-1 0-1,0 0 1,0 0-1,0 0 0,0 0 1,0 0-1,1 0 1,-1 0-1,0 0 1,0 0-1,0 0 0,15-5-976,0 0-1,-1 2 0,30-4 1,7-2-2433,-9 1-1479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2:41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53 8724,'0'0'5517,"-7"0"-5362,-16 0-207,17 0-89,20 0 102,1109 5 3889,-1068-8-3793,69-11-1,-68 6 17,70-2-1,130-3-16,-151 5 28,137 7 1,-108 3-46,-115-1-39,-1 1-1,1 1 0,-1 1 0,31 10 0,-30-8 106,1 0-1,0-2 1,34 4-1,165 0 1203,-209-5-2091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2:54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59 6387,'0'0'3153,"0"0"-3132,0 0 0,0 0 0,0 0 0,0 0 0,-1 0 0,1 1 0,0-1 0,0 0 0,0 0 0,0 0 0,0 0 0,0 0 0,0 0 0,-1 1 0,1-1 0,0 0 0,0 0 0,0 0 0,0 0 0,0 1 0,0-1 0,0 0 0,0 0 0,0 0 0,0 1 0,0-1 0,0 0 0,0 0 0,0 0 0,0 0 0,0 1 0,0-1 0,0 0 0,0 0 0,0 0 0,0 0 0,0 1 0,0-1 0,1 0 0,-1 0 0,0 0-1,0 0 1,0 1 0,111-5 3431,56-11-2965,-77 6 110,201-9-58,132 12 1018,-243 8-1175,139-2 397,-319 0-720,0 0 1,1 0-1,-1 0 1,0 0-1,1 0 1,-1 0-1,0 0 1,0 0 0,1 0-1,-1 0 1,0 0-1,1 0 1,-1 0-1,0-1 1,0 1-1,1 0 1,-1 0 0,0 0-1,0 0 1,0-1-1,1 1 1,-1 0-1,0 0 1,0 0-1,0-1 1,0 1 0,1 0-1,-1 0 1,0-1-1,0 1 1,0 0-1,0 0 1,0-1-1,0 1 1,0 0 0,0-1-1,0 1 1,0-1-34,0 1-18,0-1 0,0 1 72,0-1-101,0 0 21,0 1 59,0-1-87,0 1 25,0 0-1,0 0 1,0-1-1,0 1 0,0 0 1,0 0-1,0 0 0,0 0 1,0 0-1,0-1 0,0 1 1,0 0-1,0 0 0,0 0 1,0 0-1,0 0 0,1 0 1,-1-1-1,0 1 0,0 0 1,0 0-1,0 0 0,0 0 1,0 0-1,0 0 0,0-1 1,0 1-1,0 0 0,1 0 1,-1 0-1,0 0 0,0 0 1,0 0-1,0 0 0,0 0 1,0 0-1,1 0 0,-1 0 1,0 0-1,0 0 0,0 0 1,0 0-1,0 0 0,1 0 1,-1 0-1,0 0 0,0 0 1,0 0-1,0 0 0,0 0 1,1 0-1,-1 0 0,2 0-491,9-1-67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08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92 6963,'0'0'2687,"-8"7"-2757,13-6 182,1 0 0,0-1-1,0 0 1,0 0-1,8 0 1,0-1 187,218 3 1582,271-5-526,-411-5-807,148-33 1,-153 23-106,174-14-1,196 46 244,-174-11 29,-168-4-147,-54-4 1241,-47 0-598,-10 5-1760,10 0-917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09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7299,'0'0'5902,"0"1"-5897,0-1 0,0 0 0,0 0 0,0 0 0,0 0 0,0 1 0,0-1 0,0 0 0,0 0 0,0 0 0,0 1 0,0-1 0,0 0 0,0 0 0,0 0-1,0 1 1,0-1 0,0 0 0,0 0 0,0 0 0,0 0 0,0 1 0,0-1 0,0 0 0,1 0 0,-1 0 0,0 0 0,0 0 0,0 1 0,0-1 0,0 0 0,1 0 0,-1 0 0,0 0 0,0 0 0,0 0 0,1 0 0,-1 0 0,0 0 0,0 0 0,0 1 0,0-1 0,1 0 0,-1 0 0,0 0 0,0 0 0,0 0 0,1 0 0,-1-1 0,0 1 0,0 0 0,0 0 0,1 0 0,-1 0 0,0 0 0,0 0 0,0 0 0,0 0 0,1 0 0,-1-1 0,310-1 4778,157-25-3225,-41-36-1095,-36 4-83,-164 45-1081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10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10 121 8196,'0'0'4426,"-10"-5"-3935,52 4 480,1234 2 3852,-1021-21-4633,3-1-78,-170 22-62,52-1-4,171-19-1,237-32 1184,-516 48-1156,27 0 25,-34 3-3176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3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84 8996,'0'0'4624,"21"7"-3877,161 44-198,-96-40-501,-38-7 531,-79-10-564,-42-14 1,-28-6-2,69 22 75,-56-3-1,88 7-126,14 0-143,87 0 77,-58 0 150,-35 0 18,-12 0 31,-8 0-84,-26 0-3,1 1-1,-1 2 0,-38 7 0,72-8 44,7-3-76,0 0 0,0 1 1,0-1-1,0 1 0,1 0 0,-1 0 1,0 0-1,6 2 0,7-1 21,13-1 17,0-2 1,1-1-1,-1-1 0,46-12 1,-48 8 50,-55 11-60,-1 0 0,0 2 0,1 1 0,-51 18 0,40-12 27,105-9-277,-47-7 252,0 0-1,0-1 1,0-1-1,0-1 1,-1 0 0,0-1-1,20-13 1,-15 8 51,1 2 1,0 0-1,35-12 3187,-60 18-2194,1 4-1002,1 1-72,0 0 16,-1 0 35,1 0-54,0-1-5,-1 1 80,0-1-69,0 0 16,0 1 77,6-4 809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19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9796,'0'0'2434,"99"-10"-1698,-33-21 144,4-3-656,-1 0-144,-5 7 33,-9 3-33,-7 3-160,-10 4 32,-10 3-1761,-11 1-1329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19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6691,'0'0'3538,"20"11"-2474,64 38-119,-77-45-875,-1 1 1,0-1 0,0 1-1,-1 0 1,1 0-1,-1 1 1,0-1 0,-1 1-1,1 0 1,-1 0 0,0 1-1,-1 0 1,0-1-1,5 13 1,-5-6 1,-1 0-1,0 1 1,-1-1 0,0 0-1,-1 0 1,-1 15-1,-1-17 0,0 0 1,0 0-1,-1 0 0,-1 0 0,1 0 0,-2-1 0,1 0 1,-2 0-1,1 0 0,-15 17 0,4-6-291,0-2 1,-2 0-1,-33 27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7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54 110 8820,'0'0'6688,"-8"18"-6557,-2 1-117,5-10-11,0 0 0,1 1 1,0-1-1,0 1 1,1 0-1,0 1 1,1-1-1,0 0 1,0 16-1,2-23-6,-1 5 7,0 1-1,1 0 1,1 0-1,-1-1 1,2 1-1,2 11 1,-4-18-11,1 0-1,0 1 1,1-1 0,-1 0 0,0 0-1,1 0 1,-1 0 0,1-1 0,-1 1-1,1 0 1,0 0 0,0-1 0,0 1-1,0-1 1,0 0 0,0 0 0,0 0-1,0 0 1,0 0 0,1 0 0,-1 0-1,0-1 1,1 1 0,-1-1 0,0 1-1,1-1 1,3 0 0,-2 0-34,1-1 0,-1 1 0,0-1 0,1 0 0,-1 0-1,0 0 1,0-1 0,0 1 0,0-1 0,0 0 0,-1 0 0,1-1 0,0 1 0,-1-1 0,0 1 0,0-1 0,1 0 0,-2 0 0,1-1 0,0 1 0,-1-1 0,1 1 0,-1-1 0,0 0 0,3-7 0,2-5 21,-1 0 0,-1 0 0,0-1 0,-1 0 0,3-19 0,-5 20 30,0 1 0,-1-1 1,-1 1-1,0-1 1,-3-16-1,2 28 19,1 0 0,-1 0 0,0 0-1,0 1 1,-1-1 0,1 0 0,-1 1 0,1-1-1,-1 1 1,0-1 0,-1 1 0,1 0-1,0 0 1,-1 0 0,0 0 0,0 1 0,0-1-1,0 1 1,0-1 0,0 1 0,0 0-1,-1 0 1,1 0 0,-1 1 0,-5-2 0,0 3-2251,9 17-5372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34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9332,'0'0'1083,"-4"18"-1035,-8 57 133,-2 124 0,14 99 64,1-134-177,-1 95-348,-2-245-875,-4-23 746,-3-26-396,3-55 252,3-1 0,10-104 0,-1 72-109,-6 109 670,1-254 1105,-2 253 113,-1 25-677,0 26-454,6 698 1311,-2-703-1377,0-31-1,1-8 0,7-52-22,7-80-876,-4-236 0,-14 336 646,-7-52 0,6 79 244,0 1 0,-1-1 0,0 1 0,-1 0-1,-1 0 1,0 0 0,-1 1 0,-7-13 0,1 14 559,4 15-157,-1 27-15,8-25-391,-18 108-50,-6 183-1,22-118-3769,3-145-601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39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4274,'0'0'5410,"-1"0"-5278,0 0-1,0 0 1,0 0-1,0 0 1,0 0-1,0 1 1,0-1-1,0 0 1,0 1-1,0-1 1,0 1-1,0-1 1,0 1-1,0 0 0,0-1 1,0 1-1,-1 1 1,-14 105 137,15-103-263,0-4-22,0 0-96,1-19-1310,0-45 2057,0 72-283,-7 128-1017,5-146-104,1-1 682,0 0 0,1 0 0,2-20 1,0-5 2390,-2 70-2118,0-12-42,0-17 53,0-14-135,-3-51 926,0 68-803,-1 11-197,-1 11 88,-3 37 179,8-67-319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3:43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98 9492,'0'0'-392,"19"-4"504,0 1-64,134-22 310,-141 24-345,-8 1-3,1 0-1,-1-1 1,0 1-1,1-1 1,-1 0-1,6-2 1,-10 3 91,-5 0 582,-225 0 2025,230 0-2713,18-3-267,94-1 265,-85 4-211,-27 0 218,0 0-1,0 0 0,0 0 0,-1 0 0,1 0 0,0 0 0,0 0 0,0 0 0,0 1 0,0-1 0,0 0 0,0 0 0,0 0 1,0 0-1,0 0 0,-1 0 0,1 0 0,0 0 0,0 1 0,0-1 0,0 0 0,0 0 0,0 0 0,0 0 0,0 0 1,0 0-1,0 1 0,0-1 0,0 0 0,0 0 0,0 0 0,0 0 0,0 0 0,0 0 0,0 1 0,0-1 0,0 0 0,0 0 1,0 0-1,1 0 0,-1 0 0,0 0 0,0 0 0,0 0 0,0 1 0,0-1 0,0 0 0,0 0 0,0 0 0,0 0 0,1 0 1,-1 0-1,0 0 0,0 0 0,-9 4 51,0-1 1,0 0 0,0-1-1,0 0 1,-1 0 0,-14 0-1,-66-2 941,48-1 25,41 1-824,13-4-315,-1 0-1,1 0 1,18-12 0,15-5-246,-27 14-96,-11 3-407,1 1 1,0 0-1,0 1 0,14-3 1,-6 5-4105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08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47 10037,'0'0'280,"23"10"29,77 32 206,-91-40-442,-1 1-1,1-1 1,-1 0-1,1 0 1,0-1-1,0-1 1,-1 1-1,13-2 1,1 0 109,-7 2-102,0-2 0,0 0 0,-1 0 0,1-2 0,0 0 0,-1 0 0,1-1 0,-1-1 0,18-9 1,-31 14-73,-1 0 1,1 0 0,-1 0 0,1-1-1,-1 1 1,1 0 0,-1 0 0,0-1-1,1 1 1,-1 0 0,1-1 0,-1 1-1,0-1 1,1 1 0,-1-1 0,0 1-1,1 0 1,-1-1 0,0 1 0,0-1-1,1 1 1,-1-1 0,0 1 0,0-1-1,0 1 1,0-1 0,0 1 0,0-1-1,0 0 1,0 1 0,0-1 0,0 1-1,0-1 1,0 1 0,0-1 0,0 1-1,0-1 1,-1 1 0,1-1 0,0 1-1,0-1 1,-1 1 0,0-1 0,-19-16 382,4 10-353,-2 1 0,1 0 0,-1 1 0,0 1 0,0 0 1,-25-1-1,-116 2 330,104 4-43,47-1-304,-72 0 925,68 0-520,49 0-498,38 0-508,149 21-1,-211-16 70,-14-1 443,-10-2 170,-42 3 880,0-3-1,-69-6 1,119 4-902,-2 0 40,-1-1 1,0 1-1,1-1 1,-1 0-1,1 0 0,-1-1 1,-8-3-1,26 0-653,90-5-3522,-59 6-321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1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96,'0'0'11400,"-4"-1"-10023,-13-6-422,13 5 280,-8 226-395,3-96-1002,7-62-545,-3 35-1479,-5-31-4729,4-49 1446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21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65 112,'0'0'7889,"3"-1"-7107,0-1-707,0 0 1,0-1 0,0 1 0,0-1-1,-1 1 1,1-1 0,-1 0 0,1 0-1,2-6 1,-2 5-51,-1 0 0,1 1-1,0-1 1,0 1 0,0 0-1,0-1 1,5-2 0,2 6 383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23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95 384,'0'0'12192,"-1"8"-11821,-3 17-215,2 0 0,0 27-1,2-44-144,0 0-1,1-1 1,0 1-1,0 0 1,0-1-1,1 1 1,1-1-1,-1 1 0,1-1 1,0 0-1,1 0 1,5 8-1,-7-13-21,-1 0-1,1 0 1,-1-1-1,1 1 1,0-1-1,0 1 1,0-1-1,0 0 1,0 0-1,0 0 1,0 0-1,0 0 1,0 0-1,0-1 1,1 1-1,-1-1 1,0 1-1,1-1 1,-1 0 0,0 0-1,0 0 1,1 0-1,-1 0 1,0-1-1,1 1 1,3-2-1,-1 0 6,-1 0 0,1 0 0,-1 0 0,1 0 0,-1-1 0,0 0 0,0 0 1,0 0-1,0 0 0,-1-1 0,5-4 0,8-14 8,-1 0 1,-1-1 0,21-48-1,19-79-124,-54 148 287,-9 995 2266,9-967-2470,-1 33-264,0-58 301,1 0 0,0 0 1,-1 0-1,1 0 0,0 0 0,-1 0 0,1 0 0,-1 0 0,0 0 1,1 0-1,-1 0 0,0-1 0,0 1 0,1 0 0,-1 0 1,0-1-1,0 1 0,0 0 0,0-1 0,0 1 0,0-1 1,0 1-1,0-1 0,0 0 0,0 1 0,0-1 0,0 0 1,0 0-1,-1 0 0,1 0 0,-2 0 0,-36-5 237,30 2-185,0-1 0,0 0 0,0-1 0,0 0 0,1 0 0,0-1 0,0 0 0,1-1 0,-1 1 0,1-1 0,1-1 0,-1 1 0,-8-15 0,6 9-11,1-1 1,0 0-1,1 0 0,1-1 0,0 0 0,0 0 1,-5-29-1,9 33-35,0 0 0,1 0 1,0 0-1,0-1 0,1 1 0,1 0 1,0 0-1,0 0 0,1 0 0,1 0 1,0 1-1,0-1 0,1 0 0,0 1 0,1 0 1,12-18-1,3 2-68,2 2 0,1 0 0,1 1-1,51-36 1,-28 27-1566,89-47 1,-88 61-2272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23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13350,'0'0'4226,"64"-38"-3922,-20 33-272,2 5-64,-3 0 16,-7 5-1040,-15 26-817,-21-14-2689,0 5-2994</inkml:trace>
  <inkml:trace contextRef="#ctx0" brushRef="#br0" timeOffset="1">29 358 13462,'0'0'2625,"129"32"-2625,-38-32 16,8-20-16,-2-6-1344,-68 13-3186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23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0 263 9476,'0'0'2692,"11"-4"-2929,-2 0 284,0 0 0,0-1 0,-1 0 0,1 0 0,-1 0 0,0-1-1,0-1 1,-1 1 0,8-9 0,47-68 117,17-19 257,-78 101-411,0 0 1,-1 0-1,1 0 1,0 1-1,0-1 1,0 0 0,0 0-1,0 1 1,0-1-1,0 0 1,0 1-1,0-1 1,0 1 0,1-1-1,-1 1 1,0 0-1,2-1 1,-3 1 0,1 1 0,0-1 0,-1 0 0,1 0 1,-1 0-1,1 1 0,-1-1 0,1 0 0,-1 1 0,1-1 0,-1 0 1,1 1-1,-1-1 0,1 1 0,-1-1 0,1 1 0,-1-1 0,0 1 1,1-1-1,-1 1 0,0 0 0,1-1 0,-1 2 0,2 5 133,0 0-1,0 0 0,-1 0 1,0 12-1,1-7 123,13 231 1184,-2-38-2027,-11-186-2350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31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32,'0'0'14332,"0"5"-14268,0 308 320,0-181-2761,1-184 2006,1 0 0,3 0-1,2 0 1,3 1 0,1 0 0,22-57 0,-29 99 373,0-1 1,1 1 0,0-1 0,0 1 0,1 1-1,0-1 1,1 1 0,11-11 0,-13 14 28,0 1 1,0 1-1,1-1 0,0 1 1,-1 0-1,1 0 1,0 0-1,0 1 0,1 0 1,-1 0-1,0 1 1,1 0-1,-1 0 0,11 0 1,-1 0 72,0 1 1,-1 1-1,1 0 1,18 5-1,-28-4-48,0-1-1,-1 1 1,0 0-1,1 0 1,-1 1-1,0 0 1,0 0 0,0 0-1,-1 0 1,1 1-1,-1 0 1,0 0-1,0 0 1,7 9-1,-9-10-22,0 0 0,0 0 0,-1 0-1,1 1 1,-1-1 0,0 1 0,0-1 0,0 1 0,0-1 0,-1 1-1,1-1 1,-1 1 0,0 0 0,0-1 0,0 1 0,-1 0 0,1-1-1,-1 1 1,0 0 0,0-1 0,0 1 0,0-1 0,-1 0-1,1 1 1,-1-1 0,0 0 0,0 0 0,0 0 0,-1 0 0,1-1-1,-1 1 1,-3 3 0,-2 1 4,0 1-1,-1-1 1,0-1-1,0 0 0,-1 0 1,1 0-1,-1-2 1,-1 1-1,-14 4 1,16-7-78,-1 0 0,0 0 1,0-1-1,-12 0 1,18-1-284,0 0 0,0 0 0,0-1 0,0 1 1,0-1-1,0 0 0,0 0 0,0 0 0,1-1 0,-1 1 1,0-1-1,-3-2 0,6 2-223,-1 1 0,1 0 0,-1-1-1,1 1 1,0-1 0,0 0 0,0 1 0,0-1 0,0 0-1,-1-2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7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10 160 10501,'0'0'4415,"-2"19"-4188,-5 59-174,6-75-57,1 0 0,0-1-1,0 1 1,0 0 0,1-1-1,-1 1 1,0-1 0,1 1 0,0 0-1,-1-1 1,1 1 0,0-1-1,1 0 1,-1 1 0,0-1-1,1 0 1,-1 0 0,1 0 0,-1 0-1,1 0 1,0 0 0,0 0-1,0 0 1,0-1 0,0 1-1,1-1 1,-1 0 0,0 1-1,1-1 1,-1 0 0,1 0 0,-1-1-1,1 1 1,3 0 0,6 1-59,1 0 0,0-1 0,0-1 1,0 0-1,14-2 0,-21 2 25,0-1-30,-1 1 1,1-1 0,-1-1-1,1 1 1,-1-1-1,1 0 1,-1 0 0,0 0-1,0-1 1,0 0-1,0 0 1,0 0 0,-1 0-1,1-1 1,-1 0 0,0 0-1,0 0 1,-1 0-1,1-1 1,-1 1 0,0-1-1,5-9 1,-4 5 98,0-1 0,-1 0 0,0 0-1,-1 0 1,0 0 0,0-1 0,-1 1 0,0 0 0,-1-1 0,0 1 0,-3-19-1,1 23 105,0 0-1,0-1 1,0 1-1,-1 0 1,0 0-1,0 0 1,0 1-1,-1-1 1,0 1-1,-8-9 1,9 10-89,0 1 0,-1-1 1,1 1-1,-1 0 0,0 0 0,0 1 0,0-1 1,0 1-1,0 0 0,0 0 0,-1 0 0,1 0 1,-1 1-1,1 0 0,-1 0 0,-5-1 1,10 4-320,0 0 0,-1 1 1,1-1-1,0 0 0,0 0 1,1 0-1,-1 0 1,0 0-1,1 0 0,0 2 1,13 27-2015,1-7-1005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32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49 256 4578,'0'0'1932,"-26"10"-1009,7-1 1348,19-9-2232,0 0 1,-3-1 1338,3 1-1339,0 0 0,-1-1 1,1 1-1,0 0 0,0 0 1,0 0-1,0 0 0,0 0 1,0 0-1,0 0 1,0 0-1,0-1 0,0 1 1,18-23 3011,-5 7-3792,21-26 810,5-8 65,64-64 0,-101 112-138,1-1 0,0 1 0,-1 0 0,1-1 1,0 1-1,0 1 0,0-1 0,1 0 0,-1 1 1,0-1-1,1 1 0,-1 0 0,0 0 1,1 1-1,-1-1 0,1 1 0,0-1 0,-1 1 1,1 0-1,-1 1 0,1-1 0,-1 1 0,1-1 1,-1 1-1,1 0 0,-1 0 0,0 0 0,1 1 1,-1-1-1,0 1 0,0 0 0,0 0 0,0 0 1,0 0-1,0 1 0,-1-1 0,3 4 1,16 15-102,0 2 132,34 27 0,-48-45-577,0 0 1,1 0-1,0 0 0,0-1 1,10 4-1,-8-6-3593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3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50 8084,'0'0'3769,"0"26"-3222,0-26-570,0 1 0,0-1-1,0 1 1,0-1 0,0 1 0,0-1-1,0 1 1,0-1 0,0 0-1,0 1 1,0-1 0,0 1 0,0-1-1,0 1 1,0-1 0,0 0-1,0 1 1,1-1 0,-1 1 0,0-1-1,0 0 1,1 1 0,-1-1-1,0 0 1,0 1 0,1-1 0,-1 0-1,0 1 1,1-1 0,-1 0-1,1 0 1,-1 1 0,0-1-1,1 0 1,-1 0 0,1 0 0,-1 1-1,0-1 1,1 0 0,-1 0-1,1 0 1,-1 0 0,1 0 0,-1 0-1,1 0 1,-1 0 0,0 0-1,1 0 1,-1 0 0,1 0 0,-1-1-1,1 1 1,-1 0 0,0 0-1,1 0 1,-1-1 0,1 1 0,-1 0-1,2-2-66,0 1 0,-1 0 1,1-1-1,-1 1 0,0-1 0,1 1 0,-1-1 0,0 1 0,0-1 0,0 0 1,0 0-1,1-2 0,-1 0 160,1-1 1,-1 0-1,0 1 0,0-1 1,-1 0-1,1 0 0,-1 1 1,0-1-1,0 0 0,-2-6 1,1 10 1,0 0 0,0 1 1,0-1-1,0 1 1,-1-1-1,1 1 0,0 0 1,0-1-1,0 1 1,-1 0-1,1 0 0,0 0 1,0 0-1,-1 0 1,1 0-1,0 0 0,0 0 1,0 0-1,-1 1 1,1-1-1,0 1 0,0-1 1,0 1-1,0-1 1,-1 1-1,1-1 0,0 1 1,-1 1-1,-1 5-72,1 0 0,0 0 0,0 0 0,1 1 0,-1-1 0,2 0 0,-1 1 0,1-1 0,0 0 0,2 10 0,-2-17-44,0 1-1,0 0 1,0-1 0,1 1-1,-1 0 1,0 0 0,1-1-1,-1 1 1,1-1 0,-1 1-1,0 0 1,1-1 0,-1 1-1,1-1 1,0 1 0,-1-1-1,1 0 1,-1 1 0,1-1-1,0 1 1,-1-1 0,1 0-1,0 0 1,-1 1-1,1-1 1,0 0 0,0 0-1,-1 0 1,1 0 0,0 0-1,0 0 1,1 0 0,-1 0-34,1 0 0,-1 0 0,0 0 0,1 0 0,-1 0 0,1-1 0,-1 1-1,0 0 1,1-1 0,-1 1 0,0-1 0,1 0 0,-1 1 0,0-1 0,0 0 0,1 0 0,0-1 0,0-1 82,0-1 0,0 1 0,0-1-1,-1 0 1,0 1 0,1-1 0,-1 0-1,-1 0 1,1 0 0,-1 0 0,1 0-1,-1 0 1,-1-8 0,1 11 96,0-1 1,0 0-1,0 1 0,0-1 0,-1 0 1,1 1-1,-1-1 0,1 0 0,-1 1 1,1-1-1,-1 1 0,0-1 0,0 1 1,0-1-1,0 1 0,0 0 0,0-1 1,0 1-1,0 0 0,-1 0 0,1 0 1,0 0-1,-1 0 0,1 0 0,-1 0 1,1 0-1,-1 1 0,1-1 0,-1 1 1,0-1-1,1 1 0,-1-1 0,0 1 1,-1 0-1,1 0-70,0 0 1,1 0-1,-1 1 1,1-1 0,-1 1-1,0-1 1,1 1-1,-1-1 1,1 1-1,0 0 1,-1 0-1,1 0 1,0 0 0,-1 0-1,1 0 1,0 0-1,0 0 1,0 0-1,0 1 1,0-1 0,0 0-1,0 1 1,0-1-1,1 0 1,-1 1-1,0-1 1,1 1-1,-1 0 1,1-1 0,0 1-1,0-1 1,-1 4-1,0 1-45,1 1-1,0 0 0,0 0 1,0 0-1,1 0 1,2 12-1,-2-17-67,-1 0 1,1 0 0,0-1-1,0 1 1,0 0-1,1-1 1,-1 1-1,0-1 1,0 1-1,1-1 1,-1 0 0,1 0-1,0 1 1,-1-1-1,1 0 1,0 0-1,-1-1 1,1 1-1,0 0 1,0-1 0,0 1-1,0-1 1,0 1-1,-1-1 1,1 0-1,0 0 1,0 0-1,2 0 1,-1 0-42,-1 1-1,1-1 1,-1-1 0,1 1-1,-1 0 1,1 0 0,-1-1-1,1 0 1,-1 1-1,0-1 1,1 0 0,-1 0-1,0 0 1,0-1 0,0 1-1,1 0 1,-1-1 0,-1 0-1,1 1 1,3-5 0,-3 3 140,0 0 0,-1-1 0,0 1 0,0-1 0,0 1 0,0-1 0,0 0 1,-1 1-1,1-1 0,-1 0 0,0 1 0,0-1 0,-1-6 0,0 8 107,1 0-1,-1 1 0,1-1 1,-1 0-1,1 1 0,-1-1 1,0 1-1,0-1 0,0 1 0,0-1 1,0 1-1,0 0 0,0 0 1,0-1-1,0 1 0,-1 0 1,1 0-1,0 0 0,-1 0 1,1 0-1,-1 1 0,1-1 1,-1 0-1,0 1 0,1-1 1,-1 1-1,1-1 0,-1 1 1,0 0-1,-1 0 0,1-1-67,1 1 0,-1 0 0,1-1 0,-1 1 0,1 0 0,0 0 0,-1 0 0,1 1 0,-1-1 0,1 0 0,0 0 0,-1 1 0,1-1 0,-1 1 0,1-1 0,0 1 0,0 0 0,-1-1 0,1 1 0,0 0 0,0 0 0,0 0 0,0 0 0,0 0-1,0 0 1,0 0 0,0 0 0,0 0 0,-1 3 0,2 0-59,-1 1-1,0-1 1,1 1-1,0-1 1,0 1-1,0-1 0,1 1 1,-1-1-1,3 6 1,-3-8-30,1 0 1,0 1 0,0-1-1,0 0 1,0 0-1,1 1 1,-1-1-1,1 0 1,-1 0-1,1-1 1,0 1 0,2 2-1,-3-3-117,0 0-1,0 0 1,0-1-1,0 1 1,0 0-1,0-1 1,0 1 0,0-1-1,0 1 1,0-1-1,0 1 1,1-1-1,-1 0 1,0 0-1,0 1 1,0-1-1,0 0 1,1 0 0,-1 0-1,0 0 1,0-1-1,0 1 1,1 0-1,-1 0 1,0-1-1,0 1 1,0-1-1,0 1 1,2-1 0,-3 0 0,1 0 0,0 0 0,-1 0 0,1 0 1,-1 0-1,1 0 0,-1 0 0,0 0 1,1 0-1,-1 0 0,0 0 0,0 0 0,1 0 1,-1 0-1,0-1 0,0 1 0,0 0 1,-1-2-1,1 0-599,0-12-3743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3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10133,'0'0'2833,"105"0"-2209,-73-3-432,2 3-80,1 0-112,-5 0 0,-4 10-720,-26 2-2642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39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10101,'0'0'2801,"69"10"-2657,-18-10-144,-28 0-960,-6 0-3891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40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208 11 6083,'0'0'4122,"-17"11"-3639,10-7-458,-5 3 7,0 1-1,1 0 0,0 1 1,1 0-1,-1 0 0,2 2 0,-1-1 1,1 1-1,-8 14 0,3-1 135,2 0-1,1 1 1,-9 27-1,16-42-111,1 1 0,1 0 0,0 0 0,0-1 0,1 1 1,0 0-1,1 0 0,1 0 0,0 0 0,3 17 0,-3-24-49,0-1-1,0 0 1,1 0 0,-1 1-1,1-1 1,0-1 0,0 1-1,0 0 1,0 0 0,1-1-1,-1 1 1,1-1 0,-1 0-1,1 1 1,0-1 0,0-1-1,0 1 1,0 0 0,0-1-1,0 1 1,0-1 0,5 1-1,4 1 3,0 0-1,0-1 0,0-1 0,25 0 1,-30-1-1,1-1 0,-1 1 0,1-2 1,-1 1-1,1-1 0,-1 0 1,0-1-1,0 0 0,0 0 0,0 0 1,-1-1-1,10-6 0,-7 3 3,0-1 0,0 0 1,-1-1-1,0 0 0,0 0 0,-1 0 0,10-18 0,-10 15 40,-1 0-1,0 0 0,-1-1 1,0 0-1,-1 0 1,-1 0-1,0-1 0,-1 1 1,0-1-1,-1 0 1,0 1-1,-1-1 0,-1 0 1,-4-22-1,3 29 40,0 1-1,-1 0 1,1 0-1,-1 0 1,-1 0-1,1 1 1,-1 0-1,0-1 1,0 1-1,-1 0 1,0 1-1,0-1 1,0 1-1,-8-5 1,7 4 38,-1 1 1,0 0-1,-1 0 0,1 1 0,-1 0 1,1 0-1,-1 1 0,0 0 0,0 1 1,0-1-1,-12 1 0,20 1-133,-1-1-1,1 1 1,-1 0-1,1 0 1,-1 0-1,1 0 1,-1 0 0,1 0-1,-1 0 1,1 0-1,-1 0 1,1 1-1,-1-1 1,1 0-1,-1 0 1,1 0 0,-1 1-1,1-1 1,-1 0-1,1 0 1,0 1-1,-1-1 1,1 0-1,-1 1 1,1-1 0,-1 1-1,4 7-416,-2-7 219,2 5-600,1 0-1,-1 0 0,1-1 1,1 0-1,-1 0 0,10 8 0,8 6-5380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41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10933,'0'0'4610,"-9"51"-4882,20-51-2449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4:42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1 391 6403,'0'0'3972,"18"-16"-3814,285-264 285,-288 265-474,1 0 1,0 1 1,1 1-1,37-23 0,-54 36 19,0 0-1,1-1 0,-1 1 1,0 0-1,1 0 0,-1 0 1,0 0-1,1 0 0,-1 0 1,1-1-1,-1 1 1,0 0-1,1 0 0,-1 0 1,0 0-1,1 0 0,-1 0 1,1 0-1,-1 1 0,0-1 1,1 0-1,-1 0 0,0 0 1,1 0-1,-1 0 0,0 1 1,1-1-1,-1 0 1,0 0-1,1 0 0,-1 1 1,0-1-1,0 0 0,1 0 1,-1 1-1,0-1 0,0 0 1,1 1-1,3 20 43,-6 31 621,2-46-563,-7 35 466,0 0 0,-19 54 0,14-58-312,2 0-1,2 1 1,-5 60 0,12-30-417,1-44-2091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20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6403,'0'0'1617,"-68"110"-1569,47-47 272,-2 9-32,4 11 288,6 13 433,6 3-273,5 4-128,2-8 113,0-2-545,0-6-16,15-5-112,11-9 0,11-8-96,4-14-657,-24-51-2560,-1 0-3218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54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9716,'0'0'1921,"-16"0"-133,-51 0-137,66 0-1582,0 0 0,1 0 1,-1 0-1,0 0 0,0 0 0,0-1 0,0 2 0,1-1 0,-1 0 0,0 0 1,0 0-1,0 0 0,0 0 0,0 1 0,1-1 0,-1 0 0,0 1 1,0-1-1,1 1 0,-1-1 0,0 1 0,1-1 0,-1 1 0,0-1 0,1 1 1,-1 0-1,1-1 0,-1 1 0,0 1 0,6 15 34,-4-14-39,4 5 23,1 0 0,-1 0 0,1 0-1,1-1 1,-1 1 0,16 11 0,52 36 475,-65-49-542,29 18 81,2-1 0,0-2-1,1-2 1,52 16 0,177 41-353,-240-69 160,-22-5-241,33 11-882,-40-13 982,0 0-1,0 1 1,0-1 0,0 1 0,0-1-1,0 1 1,0-1 0,0 1-1,0 0 1,0 0 0,0 0-1,0-1 1,-1 1 0,1 0-1,0 0 1,-1 0 0,1 0-1,0 0 1,-1 0 0,1 0-1,-1 0 1,0 0 0,1 1-1,-1-1 1,0 0 0,0 0 0,1 2-1,-37 5-9135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55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1 489 11253,'0'0'6899,"64"-133"-6434,52 56-257,23-10-176,11-2-64,-8 7-705,-100 61-4897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9925,'0'0'3716,"11"15"-3591,37 50-55,-45-61-66,1 0 0,0 0 0,0-1 0,0 1 0,0-1 0,1 0 0,-1 0 0,1-1 0,0 1 0,0-1 0,0 0 0,0 0 1,0 0-1,0-1 0,1 0 0,-1 0 0,0 0 0,1-1 0,-1 0 0,1 0 0,8-1 0,0 1-5,-5-1-9,1 0 1,-1 0 0,0-1 0,0 0 0,0-1-1,0 0 1,0 0 0,0-1 0,-1 0-1,1 0 1,-1-1 0,0 0 0,-1-1 0,1 1-1,-1-1 1,10-12 0,-12 13 90,-1 0 0,1-1 1,-1 1-1,0-1 0,-1 0 0,0 0 1,0-1-1,0 1 0,0 0 0,-1-1 0,0 0 1,-1 1-1,1-1 0,-1 0 0,-1 0 1,1 0-1,-1 0 0,0 0 0,-1 0 1,0 0-1,0 0 0,0 1 0,-4-11 1,1 10 53,1 0 0,-1 0 0,-1 1 0,1-1 0,-1 1 0,0 0 0,-1 1 0,1-1 0,-1 1 0,0 0 0,0 0 0,-1 1 0,0 0 0,1 0 0,-11-4 0,7 4-38,-1-1 0,0 1 0,0 1 1,0 0-1,0 1 0,-1 0 0,1 0 0,0 1 0,-23 1 1,32 1-134,1-1 1,0 0 0,-1 0 0,1 1 0,0-1 0,0 0-1,-1 1 1,1-1 0,0 1 0,0 0 0,0-1-1,0 1 1,0 0 0,0 0 0,0 0 0,0 0-1,0 0 1,0 0 0,0 0 0,0 0 0,1 0-1,-1 0 1,0 0 0,1 0 0,-1 2 0,-1 2-1112,1 0 0,0 0 0,1 0 1,-1 0-1,1 9 0,0 11-8369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5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12902,'0'0'976,"85"109"-447,-34-1 383,-7 18 0,-8 11-271,-15 3-113,-15-7-432,-6-3-48,-14-9 16,-22 1-64,-9-8-672,-3-6-1041,27-86-2465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59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9396,'0'0'5315,"126"43"-5011,-60-31-160,-1-2-128,-6-3-32,-8 1 0,-8-4-1393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5:59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10693,'0'0'3762,"68"50"-3570,0-40-80,6-5-112,-3-5-64,-49 0-1937,-8 0-2657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0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10229,'0'0'4066,"112"65"-3538,-78-9-128,-5 4-384,-12 3 64,-14-3 32,-3 2-80,-11 2-32,-23-2-112,-6-6-416,0-16-337,12-18-1488,20-22-896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4418,'0'0'10309,"-14"3"-9477,9-2-735,-2 0-3,-1 0 1,0 1-1,1 0 1,0 0 0,-1 1-1,1 0 1,0 0-1,0 1 1,0 0-1,1 0 1,0 1 0,-10 7-1,8-3-51,-1 1 0,1-1 0,1 1 0,-1 1 0,2-1 0,0 1 0,0 1 0,1-1 0,0 1 0,1 0 0,0 0 0,1 0 0,0 0 0,1 1 0,1-1 0,-1 19 0,2-26-40,0 0 0,0 0-1,1 0 1,0-1 0,-1 1-1,2 0 1,-1-1 0,0 1 0,1-1-1,0 1 1,0-1 0,0 0 0,1 1-1,0-1 1,-1-1 0,1 1-1,5 4 1,-2-3-7,1 0 0,-1 0 0,1-1 0,0 0 0,1 0 0,-1-1-1,1 0 1,-1 0 0,17 3 0,1-1-478,1-1-1,0-2 1,0 0 0,51-4-1,-72 1-96,0 0 0,1 0 0,-1 0-1,0 0 1,0-1 0,-1 0 0,1 0-1,6-4 1,24-21-8972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6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0 336,'0'0'13462,"-17"0"-13430,47 0 64,16 4-96,-25-4-256,0 3-3874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8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3746,'0'0'3841,"0"7"-4321,0 3 208,8 3-528,-1-1-593,-1 2-272,-2 0 305,-2-1 335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0 496,'0'0'464,"-12"101"-1264</inkml:trace>
  <inkml:trace contextRef="#ctx0" brushRef="#br0" timeOffset="1">0 256 528,'0'0'528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9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0 704,'0'0'256</inkml:trace>
  <inkml:trace contextRef="#ctx0" brushRef="#br0" timeOffset="1">18 222 400,'0'0'608,"0"89"-608,0-77 32,0 2-32,0-1-16,0-7 0,0-3-736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09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1 112,'0'0'4247,"-3"11"-4044,-2 11-319,1 0-1,-1 44 1,5-29-953,8 46 1,-7-75-448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38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11653,'0'0'3122,"126"-5"-3010,-67 2 80,1 3-160,1 0 32,-5 0-64,-41 7-2129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8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75 1345,'0'0'10503,"-7"16"-9809,6-15-679,-5 11 98,1 1 0,0-1 0,0 1 0,1 0 0,1-1 1,0 2-1,1-1 0,0 0 0,1 0 0,1 16 0,1-25-103,0 1 1,0-1 0,1 0-1,0 0 1,-1 0-1,1 0 1,0-1-1,1 1 1,-1 0-1,1-1 1,0 0-1,0 1 1,0-1-1,6 4 1,-8-5-16,0-1 1,0 0-1,1 0 1,-1 0 0,1-1-1,-1 1 1,1 0 0,-1 0-1,1-1 1,-1 1-1,1-1 1,0 1 0,-1-1-1,1 0 1,0 0-1,-1 0 1,1 0 0,0 0-1,-1 0 1,1 0-1,0 0 1,-1-1 0,1 1-1,-1-1 1,1 1 0,0-1-1,-1 1 1,1-1-1,-1 0 1,0 0 0,1 0-1,-1 0 1,1 0-1,-1 0 1,0 0 0,0 0-1,0-1 1,0 1-1,0 0 1,0-1 0,1-1-1,3-6 157,0-1-1,-1 0 1,0 0-1,0 0 1,-1 0-1,0 0 1,-1-1-1,1-12 1,2-90 777,-5 97-938,0 11 59,-3-31 270,3 34-316,0 1 1,-1 0-1,1-1 1,0 1-1,-1 0 1,1 0-1,-1 0 1,1-1-1,-1 1 1,0 0-1,0 0 1,1 0-1,-1 0 1,0 0-1,0 0 1,0 0-1,0 0 1,0 1-1,0-1 1,0 0-1,0 0 1,-1 1-1,0-1 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1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1 144,'0'0'2457,"2"14"-2369,0-1-165,17 105 1944,-4-62-2548,-3 1 0,7 78 0,-17-110 737,-1-14-10,0-1-1,0 1 1,-1-1-1,0 1 1,-1-1-1,0 0 1,0 1 0,-1-1-1,-1 0 1,-6 18-1,3-14-60,1 1 0,1-1 0,0 1 0,1 0 0,-2 21 0,2 81-653,3-92 399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15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9092,'0'0'2497,"9"18"-2177,-2-3-308,1-1 0,0 0 0,1 0 0,0-1 0,2 0 0,-1-1 0,1 0 0,1 0 1,15 10-1,42 28 70,-3-3-2,71 64 0,-128-103-116,-1 0 0,0 1 0,-1 0 0,0 0 0,0 0 0,-1 1 0,0 0 0,0 0 0,-1 1 0,-1 0-1,0 0 1,0 0 0,-1 0 0,-1 0 0,0 0 0,0 1 0,-1 0 0,-1-1 0,1 1 0,-2-1 0,0 1 0,-4 20 0,0-15 25,-1-1 0,0 0 0,-1-1 1,-1 0-1,0 0 0,-1 0 0,-21 25 1,-5 1 49,-47 41 0,81-81-41,-7 8 71,0-1 0,-1 0 0,-1 0 0,1-1 0,-1-1-1,0 0 1,-13 6 0,23-12-84,0 0-1,-1 0 1,1 0 0,0 0 0,0 0-1,0-1 1,-1 1 0,1 0-1,0 0 1,0 0 0,0-1-1,0 1 1,-1 0 0,1 0-1,0 0 1,0-1 0,0 1-1,0 0 1,0 0 0,0-1-1,0 1 1,0 0 0,0 0-1,0-1 1,0 1 0,0 0-1,0 0 1,0-1 0,0 1-1,0 0 1,0 0 0,0 0-1,0-1 1,0 1 0,0 0-1,1 0 1,-1-1 0,0 1-1,0 0 1,0 0 0,0 0-1,1-1 1,3-12-1089,17-12-2671,-2 5 883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16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10613,'0'0'2830,"16"17"-2707,-8-9-107,10 11 1,-1-1 1,2-1-1,1-1 0,0-1 1,26 16-1,14-1-6,40 23 95,-90-47-105,0 1-1,0 1 0,-1-1 1,0 1-1,0 1 1,-1 0-1,7 10 0,-11-14-7,-1 1 1,0 0-1,0-1 0,-1 1 0,0 1 0,0-1 0,0 0 0,-1 0 0,0 1 0,0-1 1,0 0-1,-1 1 0,0-1 0,0 1 0,-1-1 0,0 1 0,0-1 0,-2 8 0,-1-1-3,-1 0 0,0 1 0,-1-2 0,0 1 1,-1-1-1,-1 0 0,-11 14 0,-30 32 79,-96 85 0,58-60 3,83-80-59,0 0 0,0 1 0,0 0-1,1 0 1,-1 0 0,1 0 0,0 0-1,0 1 1,1 0 0,0-1 0,-1 1 0,1 0-1,-2 10 1,4-15-49,-1 1 0,1-1 1,0 1-1,0-1 0,0 1 0,0 0 1,0-1-1,0 1 0,0-1 0,0 1 0,0 0 1,0-1-1,0 1 0,0-1 0,0 1 0,0-1 1,1 1-1,-1-1 0,0 1 0,0 0 1,1-1-1,-1 1 0,0-1 0,1 0 0,-1 1 1,1-1-1,-1 1 0,0-1 0,1 1 0,-1-1 1,1 0-1,-1 1 0,1-1 0,-1 0 0,1 0 1,-1 1-1,1-1 0,-1 0 0,1 0 1,0 0-1,-1 0 0,1 0 0,-1 0 0,1 0 1,0 0-1,-1 0 0,1 0 0,-1 0 0,1 0 1,-1 0-1,1 0 0,0 0 0,-1 0 0,1-1 1,0 1-57,23 0-5062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62 11621,'0'0'1521,"1"0"-1502,-1 0-1,0 0 1,0 0 0,0 0-1,0 0 1,0 0 0,0 0-1,0 0 1,1 0 0,-1 0-1,0 0 1,0 0 0,0 0-1,0 0 1,0 0 0,0 0-1,0 0 1,1 0 0,-1 0 0,0 0-1,0 0 1,0 1 0,0-1-1,0 0 1,0 0 0,0 0-1,0 0 1,0 0 0,1 0-1,-1 0 1,0 0 0,0 0-1,0 0 1,0 1 0,0-1-1,0 0 1,0 0 0,0 0-1,0 0 1,0 0 0,0 0-1,0 0 1,0 0 0,0 1-1,0-1 1,0 0 0,0 0-1,0 0 1,0 0 0,0 0-1,0 0 1,0 0 0,0 1-1,0-1 1,0 0 0,4 0-500,-1-1-1,1 1 1,0-1 0,-1 0-1,1 0 1,6-2 0,5-8 43,-14 10 634,0 0-1,-1 1 1,1-1 0,-1 0-1,1 0 1,-1 0-1,1 0 1,-1 0 0,0 0-1,1 0 1,-1 0 0,0 0-1,0 0 1,0-2-1,-10 4 942,9 0-1158,1 1 1,-1-1-1,1 0 0,0 0 1,-1 0-1,1 0 0,0 0 1,0 0-1,-1 1 0,1-1 1,0 0-1,0 0 0,0 0 1,1 1-1,-1-1 0,0 0 1,0 0-1,1 0 0,-1 0 1,0 0-1,1 1 0,-1-1 1,1 0-1,0 0 0,-1 0 1,1 0-1,0-1 0,0 1 1,-1 0-1,1 0 0,0 0 1,0 0-1,0-1 0,0 1 1,0 0-1,0-1 0,0 1 1,0-1-1,0 1 0,0-1 1,1 0-1,-1 1 1,0-1-1,0 0 0,0 0 1,2 0-1,-1 0-259,1 1 1,-1-1 0,1 0-1,-1-1 1,0 1-1,1 0 1,-1-1-1,1 1 1,-1-1-1,0 0 1,0 1 0,1-1-1,2-2 1,-4 2 233,1-1 1,-1 1 0,0 0 0,0-1 0,0 1 0,0-1-1,0 1 1,-1-1 0,1 1 0,0-1 0,-1 0 0,1 1-1,-1-1 1,1 0 0,-1 1 0,0-1 0,0 0 0,0 0-1,0-3 1,0 4 215,-1-1 0,1 1 0,-1 0 0,0-1 0,1 1 0,-1-1 0,0 1 0,0 0 0,0 0 0,0 0 0,0-1 0,0 1 0,0 0 0,0 0 0,-1 1 0,1-1 0,0 0 0,-1 0 0,1 0 0,0 1 0,-1-1 0,1 1 0,-1-1 0,1 1 0,-1 0 0,1-1 0,-3 1 0,-44-5 1657,16 5-502,19 0-1714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6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56 10581,'0'0'3802,"-3"24"-3506,1-5-258,-10 154 76,21 72-570,-8-334-2495,1 24 3028,-2 65-77,-1-39 116,2 1 0,13-74 0,-13 102-78,2 0 0,-1 0 0,1 1 1,1-1-1,0 1 0,0 0 1,1 0-1,0 1 0,0-1 0,1 1 1,0 0-1,0 0 0,1 1 0,0 0 1,1 0-1,13-9 0,-15 13-33,1 0-1,-1 0 1,0 1 0,1 0-1,-1 0 1,1 0 0,0 1-1,-1 0 1,1 1 0,0-1-1,10 2 1,-16-1 15,1 0-1,-1 1 1,0-1-1,0 0 1,0 1-1,0-1 1,0 1-1,0-1 1,0 1-1,0-1 1,0 1-1,0 0 1,0 0-1,0 0 1,0-1 0,0 1-1,0 0 1,-1 0-1,1 0 1,0 0-1,-1 0 1,1 0-1,-1 0 1,1 1-1,-1-1 1,1 0-1,-1 0 1,0 0-1,0 0 1,0 1-1,1 0 1,-1 1 94,1 1 0,-1-1-1,0 0 1,0 0 0,0 1 0,-1-1-1,1 0 1,-1 1 0,1-1 0,-1 0 0,-2 5-1,0-4-28,1-1 1,-1 1-1,0-1 0,0 0 0,0 1 0,0-1 0,-1-1 1,1 1-1,-1 0 0,0-1 0,1 0 0,-1 0 0,0 0 0,-7 2 1,5-2-42,-1 1 0,0-2 0,0 1 0,0-1 0,1 0 0,-1 0 0,0-1 0,-1 0 0,-6-1 0,12 1-105,1-1-1,-1 1 1,0-1 0,0 0-1,1 0 1,-1 1-1,0-1 1,1 0-1,-1 0 1,1-1-1,-1 1 1,1 0-1,0-1 1,-1 1-1,1 0 1,0-1-1,0 1 1,0-1 0,0 0-1,0 1 1,1-1-1,-1 0 1,0 0-1,1 1 1,-1-1-1,0-3 1,-1-7-1513,1 1 1,0 0 0,1-16 0,0 20-244,0-13-4309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6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0 175 0,'0'0'12251,"14"-14"-12240,-7 6 2,7-8 8,1 1 0,1 1-1,0 0 1,33-22 0,-43 33-19,14-9-10,39-17 1,-52 26-4,0 1 0,-1 0 0,1 0 0,0 0 0,0 1 0,0 0 0,0 1 0,0 0 1,0 0-1,12 1 0,-15 1 29,1 0 1,-1 0-1,0 0 1,0 1-1,0-1 1,0 1-1,0 0 1,0 0-1,-1 0 1,0 1-1,1-1 1,-1 1-1,0 0 1,-1 0 0,4 6-1,10 11 56,27 32-1616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7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5170,'0'0'9125,"110"-12"-9061,-55 9-16,-5 3-48,-39 0-3266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7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11605,'0'0'3762,"104"-15"-3762,-20-12-16,-44 13-224,-2 5-4946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7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22 9156,'0'0'315,"-2"23"-118,-6 74-143,8-92-55,0 1 1,0 0-1,1-1 1,-1 1-1,1 0 1,1-1-1,-1 1 1,1-1-1,0 0 1,0 0-1,1 1 0,0-2 1,0 1-1,0 0 1,0 0-1,0-1 1,1 0-1,0 0 1,0 0-1,0 0 1,1 0-1,-1-1 1,1 0-1,0 0 1,0 0-1,9 4 1,-3-4-1,-1 1 0,1-1 0,0-1 0,0 1 0,0-2 1,0 0-1,1 0 0,-1-1 0,0-1 0,0 1 1,18-5-1,-22 3-1,0-1 0,0 1 1,0-1-1,-1-1 0,1 1 1,-1-1-1,0 0 1,0-1-1,-1 1 0,1-1 1,-1 0-1,0-1 0,0 1 1,-1-1-1,1 0 0,-1 0 1,-1 0-1,1-1 0,-1 1 1,0-1-1,-1 0 0,1 0 1,-1 0-1,-1 0 0,1 0 1,-1-1-1,-1 1 0,1-11 1,-2 14 84,1 0 0,-1 0-1,0 0 1,0 0 0,0 0 0,0 0 0,-1 0 0,1 0 0,-1 1 0,0-1 0,-1 1 0,1-1-1,0 1 1,-1 0 0,0-1 0,0 1 0,0 1 0,0-1 0,0 0 0,0 1 0,-1 0 0,1 0-1,-1 0 1,0 0 0,0 0 0,1 1 0,-6-2 0,-13-4 167,0 1-1,0 1 1,-39-4-1,53 8-706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8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12166,'0'0'2673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18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13990,'0'0'1777</inkml:trace>
  <inkml:trace contextRef="#ctx0" brushRef="#br0" timeOffset="1">708 73 12806,'0'0'1633,"127"-10"-1745,-106-4-17,1 1-8162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29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0 96,'0'0'10842,"-18"3"-9468,3-1-1085,8-2-208,1 0 1,-1 1-1,1 0 1,0 0-1,-1 1 1,1 0-1,0 0 1,0 0-1,0 0 1,0 1-1,1 0 1,-1 1-1,1-1 1,0 1-1,0 0 1,0 0-1,-5 6 1,2 0 16,0 0 1,2 1 0,-1 0 0,1 0-1,1 0 1,0 1 0,1 0-1,0 0 1,0 0 0,2 0 0,-1 0-1,2 1 1,-1-1 0,2 24-1,0-34-97,0 0-1,0-1 1,1 1-1,-1-1 0,0 1 1,1 0-1,-1-1 0,1 1 1,0-1-1,0 0 1,-1 1-1,1-1 0,0 1 1,0-1-1,0 0 0,0 0 1,0 0-1,1 1 0,-1-1 1,2 1-1,1 0-18,-1 0 0,1-1 0,-1 1 0,1-1 0,-1 0 0,1 0 0,0 0 0,6 1 0,-2-2-88,1 1 1,-1-1-1,0-1 0,0 1 0,0-1 0,0-1 0,0 0 0,11-3 0,-9-1-3,0 1 1,-1-2-1,0 1 0,0-1 0,0-1 1,14-15-1,4-3 123,-27 26 14,0 0 0,0-1 0,1 1-1,-1 0 1,0 0 0,0 0 0,1-1 0,-1 1-1,0 0 1,1 0 0,-1 0 0,0 0 0,1-1-1,-1 1 1,0 0 0,1 0 0,-1 0 0,1 0-1,-1 0 1,0 0 0,1 0 0,-1 0 0,0 0-1,1 0 1,-1 0 0,0 0 0,1 1 0,-1-1-1,0 0 1,1 0 0,-1 0 0,0 0 0,1 1-1,-1-1 1,0 0 0,1 0 0,-1 1 0,0-1-1,0 0 1,1 0 0,-1 1 0,0-1 0,0 0-1,0 1 1,1-1 0,-1 0 0,0 1 0,0-1-1,0 0 1,0 1 0,0-1 0,0 1 0,6 23-149,-5-19 289,7 34 42,-3 0 0,-1 1 0,-2 42 0,-2-78-168,0-1 0,0 1-1,-1-1 1,0 1 0,1-1-1,-1 1 1,-1-1-1,1 1 1,0-1 0,-1 0-1,0 0 1,1 0 0,-1 0-1,-1 0 1,1 0 0,0 0-1,-1-1 1,1 1-1,-1-1 1,0 1 0,0-1-1,0 0 1,0 0 0,0-1-1,0 1 1,-4 1 0,-3 1 30,0-1 1,-1 0 0,0 0 0,1-1 0,-1-1 0,0 1 0,-15-2 0,24 0-101,0 1 1,1-1-1,-1 0 1,1 0-1,-1-1 1,0 1-1,1 0 1,-1 0-1,1-1 1,-1 1-1,1-1 1,-1 0-1,1 1 1,-1-1-1,1 0 0,0 0 1,-1 0-1,1 0 1,0 0-1,0 0 1,0 0-1,-2-2 1,2 1-318,0 0 0,0-1 0,0 1 1,1 0-1,-1 0 0,0-1 0,1 1 0,0 0 0,0-1 1,0-2-1,0-14-5885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30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64,'0'0'11184,"-17"20"-9741,16-19-1423,-11 13 162,0 0 0,1 1 0,0 0-1,1 1 1,1 0 0,0 1 0,2-1-1,0 2 1,0-1 0,-3 21 0,-3 39 401,-5 112-1,14 80-105,4-259-471,0 25 29,2 0 0,1 0 0,14 56 0,-14-76-62,1-1 0,0-1 0,2 1 0,-1-1 0,2 0 0,0 0 0,0 0 0,1-1 0,1 0 0,0-1 0,15 15 0,-18-20-312,16 10-128,-2-12-2974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0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283 126 64,'0'0'2382,"-20"-15"4422,-64-46-3739,56 34-1477,28 27-1561,0 0-1,-1-1 0,1 1 1,0-1-1,0 1 0,-1 0 1,1-1-1,0 1 0,0-1 1,0 1-1,0 0 0,-1-1 0,1 1 1,0-1-1,0 1 0,0-1 1,0 1-1,0-1 0,0 1 1,0-1-1,0 1 0,0 0 1,1-1-1,-1 1 0,0-1 1,0 1-1,0-1 0,0 1 0,1 0 1,-1-1-1,1 0 0,1 0-5,1 0 0,-1 0 0,1 0 0,-1 0 0,1 0 0,0 1 0,-1-1 0,1 1 0,0 0 0,-1 0 0,4 0 0,-1 0-62,0-1 48,25 0 31,41 3-1,-63-1-25,1 0 0,0 1 0,-1 0 0,0 0-1,1 0 1,-1 2 0,0-1 0,0 1-1,10 6 1,-17-10-8,0 1 0,0-1 0,0 1 0,0 0 0,0-1-1,0 1 1,-1 0 0,1 0 0,0-1 0,0 1 0,-1 0-1,1 0 1,0 0 0,-1 0 0,1 0 0,-1 0 0,1 0 0,-1 0-1,1 0 1,-1 0 0,0 0 0,1 0 0,-1 0 0,0 0 0,0 0-1,0 1 1,0 1 0,-1-2 12,0 1 1,0-1-1,0 1 1,0-1-1,0 1 1,0-1-1,-1 1 1,1-1-1,0 0 0,-1 0 1,1 0-1,-1 0 1,1 0-1,-1 0 1,-1 1-1,-11 4 69,0-1 0,0 0 0,-17 3-1,28-7-95,-54 9 498,-1-2 0,0-3 0,-75-3 0,231-2-4042,-48 0-1395,-19 0-3051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11509,'0'0'2932,"16"15"-2737,-2-3-132,-1 1 1,0 0-1,-1 2 1,0-1-1,-2 1 1,1 1-1,-2 0 1,11 24-1,-5 2-13,-3 0 0,-1 1 0,-2 0 0,-2 0 0,-2 1 1,-2 0-1,-2 0 0,-8 84 0,1-96-51,-1 0 1,-1-1 0,-2 0-1,-23 52 1,12-40-882,-2-1-1,-39 56 1,53-90-2459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4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9 130 8244,'0'0'3826,"-1"16"-3173,-6 281 27,7-291-683,0 0-1,1 0 1,-1-1-1,1 1 0,1 0 1,-1-1-1,1 1 1,0-1-1,0 1 0,1-1 1,0 0-1,5 8 1,-6-11-18,1 1 1,-1-1 0,1 0-1,0 0 1,0 0 0,0 0-1,0 0 1,0-1 0,1 1 0,-1-1-1,0 0 1,1 0 0,-1 0-1,0 0 1,1-1 0,0 1-1,-1-1 1,1 0 0,-1 0 0,1 0-1,5-1 1,-1-1 16,0 0-1,0-1 1,0 1 0,0-1 0,0-1 0,-1 0-1,0 0 1,0 0 0,0-1 0,0 0 0,0 0-1,7-9 1,13-13 202,32-45 0,-40 48-168,212-285-44,-208 272-2184,-9 16-2836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3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 13334,'0'0'2177,"103"-16"-2177,-39 6 176,5 1-176,-7-1 48,-8 5-48,-18 2-1360</inkml:trace>
  <inkml:trace contextRef="#ctx0" brushRef="#br0" timeOffset="1">16 240 12502,'0'0'2561,"176"12"-2481,-81-34-48,4-2-64,-67 13-784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5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14054,'0'0'1118,"5"21"-963,-3-13-135,0 6 16,2 0-1,0-1 1,0 1 0,2-1 0,-1 0 0,2 0-1,0-1 1,0 1 0,1-1 0,10 10 0,50 45 32,-41-42-31,0 0 1,21 30-1,-41-46-33,-1 0 1,0 0 0,0 0-1,-1 1 1,-1-1-1,1 1 1,-2 0-1,1 1 1,-1-1-1,-1 1 1,2 13-1,-3-15-6,-1 1 0,1-1 0,-2 1 0,1-1-1,-1 1 1,-1-1 0,0 0 0,0 1 0,-1-1-1,0 0 1,0 0 0,-1-1 0,0 1 0,-1-1-1,0 0 1,-9 13 0,-4-2 10,-1 0-1,-32 24 1,-11 12-44,53-39-386,9-15 293,0-1-1,0 0 1,0 1 0,0-1 0,0 0-1,0 1 1,0-1 0,0 0-1,0 1 1,0-1 0,0 0 0,0 1-1,0-1 1,0 0 0,0 1 0,1-1-1,-1 0 1,0 1 0,8 2-3362,12-3-1055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5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26 12518,'0'0'3041,"-126"-26"-1840,86 26-1,10 0-736,11 22-143,10 16-321,7 8 80,2 12-112,5 2 32,31-7 0,16-10-112,16-13-289,8-11-1664,-46-19-1616,-7 0-6244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1 464,'0'0'5011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37 599 5587,'-4'-50'2945,"-8"-44"-4018,12 79-2544</inkml:trace>
  <inkml:trace contextRef="#ctx0" brushRef="#br0" timeOffset="1">6 108 1473,'0'0'1056,"-6"-89"-2769,6 71 1217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24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7587,'0'0'497,"12"20"-182,-6-9-255,6 11 129,2 0-1,1-1 1,0 0-1,30 29 1,53 43 47,5-4 0,4-5 0,135 81 0,-206-144-2896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8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2 234 2673,'0'0'1505,"0"-78"-5283,0 67 6980,0 8-3202,0 1-625</inkml:trace>
  <inkml:trace contextRef="#ctx0" brushRef="#br0" timeOffset="1">2 65 176,'0'0'3794,"-1"-65"-7732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8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7 123 2657,'0'0'2289,"-6"-97"-6002,6 71 2752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9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1 402 432,'0'0'4413,"0"-2"-4672,5-40-2339,1-10 3633,-7 9-1282,0 22 94,0 1-1,5-32 1,9 19 239,-12 30-88,1 1-1,-1 0 1,0 0-1,1-1 1,-1 1 0,0-1-1,-1 1 1,1-1-1,0 1 1,-1-1-1,1 0 1,-1 1-1,0-1 1,0 0-1,0 1 1,0-1-1,-1 0 1,1 1 0,-2-6-1,-8-10 1694,4 7 726,5-2-4516,1-16-1508,0 20 2868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49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14 548 160,'0'0'3772,"0"-11"-3678,0-136-3322,-7 105 7010,1-2-5011,6-115-1909,4 136 3113,1-3 3970,-2-2-3385,-2 22-327,0-1 0,-1 1 0,0 0 0,0-1 0,0 1 0,0 0 1,-3-12-1,-5 13 424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53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1 270 12150,'0'0'1899,"4"-20"-1709,-1 7-144,-1 0-2,1 1-1,0 0 1,1-1 0,0 1-1,1 0 1,0 1 0,1-1-1,0 1 1,10-12-1,-9 14-31,1 1-1,-1 0 0,2 0 1,-1 0-1,1 2 0,0-1 0,19-9 1,-25 14-7,0 0 0,0 1 1,0 0-1,0 0 0,1 0 0,-1 0 1,0 0-1,1 0 0,-1 1 0,0 0 1,1 0-1,-1 0 0,1 0 0,-1 0 1,0 1-1,1-1 0,-1 1 0,0 0 1,1 0-1,-1 0 0,0 1 1,0-1-1,0 1 0,0-1 0,0 1 1,-1 0-1,1 0 0,0 0 0,-1 1 1,3 2-1,30 42 82,-26-33-32,2 0 1,16 18 0,-23-28-48,1 0-1,-1 0 1,1-1-1,0 1 1,0-1-1,0 0 1,0-1-1,1 1 1,-1-1-1,1 0 1,6 1-1,-2-1-97,-1-1 1,1 0-1,-1 0 1,1-1-1,-1 0 1,1-1-1,-1 0 1,1 0-1,-1-1 1,0-1-1,1 1 1,-1-2-1,-1 1 1,1-1-1,0 0 1,-1-1-1,8-5 1,2-4-407,0 0 1,-2-1 0,0 0-1,0-2 1,23-32 0,-26 25-2691,-10 11-1595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53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7587,'0'0'4413,"-15"22"-3415,5-7-846,1-4-57,1 0 0,0 1 0,1 0 0,0 1 0,1-1-1,1 1 1,0 0 0,0 1 0,2-1 0,-1 1 0,-2 28 0,5-21-20,1 0-1,0 1 1,2-1-1,0 0 1,8 31 0,-8-46-76,0-1 1,0 1-1,0-1 1,0 0-1,1 0 1,0 0-1,0 0 1,0 0-1,1-1 1,0 1-1,0-1 1,0 0-1,0 0 1,0-1-1,1 1 1,0-1-1,0 0 1,0 0-1,0 0 1,0-1-1,0 0 1,1 0 0,-1 0-1,1-1 1,8 2-1,-7-2 6,0 0-1,0 0 1,0-1-1,0 0 1,0 0-1,0-1 1,0 1-1,0-1 1,0-1-1,-1 0 1,1 0-1,0 0 1,-1-1-1,1 0 1,10-6 0,-10 4 62,-1-1 1,0 1-1,0-1 1,-1 0 0,0-1-1,0 1 1,0-1-1,-1 0 1,0 0 0,0 0-1,-1-1 1,0 1 0,4-13-1,-2-2 210,-1-1-1,0 1 0,-2-1 0,-1 0 1,0 1-1,-5-40 0,3 56-252,-1 0 0,1 0 0,-1 0-1,0 0 1,0 1 0,-1-1 0,0 1-1,0 0 1,0-1 0,0 1 0,-1 1-1,0-1 1,0 0 0,0 1-1,-1 0 1,1 0 0,-1 0 0,0 1-1,0-1 1,0 1 0,-1 0 0,1 1-1,-1-1 1,1 1 0,-1 0 0,0 1-1,0-1 1,0 1 0,0 0 0,0 1-1,0-1 1,0 1 0,0 1 0,0-1-1,0 1 1,0 0 0,0 0-1,-8 3 1,13-3-240,-1-1 0,1 1 0,0 0 0,0-1 0,-1 1 0,1 0-1,0 0 1,0 0 0,0 0 0,0 0 0,0 0 0,1 0 0,-3 2 0,-7 17-6334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56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8868,'0'0'4330,"9"17"-3903,35 57 816,74 96 0,213 219-509,-310-367-812,1 0 0,25 18 0,-5-12-3167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57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1 687 9332,'0'0'3538,"13"-16"-3005,174-180 1330,31-4-519,68-52 897,-284 250-2538,-1 1 429,0 1 0,-1-1 0,1 1 0,-1-1-1,1 1 1,-1-1 0,1 0 0,-1 1 0,1-1 0,-1 0 0,0 1 0,1-1 0,-1 0 0,0 0 0,0 1 0,1-1 0,-1 0 0,0 0 0,0 1 0,0-1 0,0 0 0,0 0 0,0 0 0,0 1 0,0-1 0,-1-1 0,1 2-106,1 0-26,0 0 8,0 0-18,0 0-1,-1 0 51,2-1-862,0 1 530,-1 0-1,0 0 1,0 0-1,0 1 1,0-1 0,1 0-1,-1 0 1,0 1 0,0-1-1,0 0 1,0 1-1,0-1 1,0 1 0,0 0-1,0-1 1,0 1-1,0 0 1,0 0 0,0-1-1,-1 1 1,1 0 0,0 0-1,-1 0 1,2 2-1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6:59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18 708 7507,'0'0'7017,"-2"-2"-6790,1 2-169,1-1 1,0 1 0,0 0 0,0-1-1,0 1 1,-1 0 0,1-1 0,0 1-1,0 0 1,-1 0 0,1-1-1,0 1 1,0 0 0,-1 0 0,1-1-1,0 1 1,-1 0 0,1 0 0,0 0-1,-1 0 1,1-1 0,-1 1-1,1 0 1,0 0 0,-1 0 0,1 0-1,0 0 1,-1 0 0,1 0 0,-1 0-1,1 0 1,0 0 0,-1 0 0,1 0-1,0 0 1,-1 1 0,1-1-1,0 0 1,-1 0 0,1 0 0,0 0-1,-1 1 1,1-1 0,0 0 0,-1 0-1,1 1 1,-1 23 404,16 39-613,-4-22 169,26 80 11,-31-105-28,0 0-1,2 0 0,0 0 0,1-1 0,12 15 0,-19-26-8,1-1 0,0 0 0,-1 0-1,2 0 1,-1 0 0,0 0 0,1-1 0,-1 1 0,1-1-1,-1 0 1,1 0 0,0 0 0,0-1 0,0 1-1,0-1 1,0 0 0,1 0 0,-1-1 0,0 1 0,0-1-1,1 0 1,-1 0 0,0 0 0,0-1 0,7 0-1,-3-2-7,-1 1-1,1-1 1,-1-1-1,0 1 0,0-1 1,0-1-1,0 1 1,-1-1-1,0 0 0,0 0 1,0-1-1,9-11 1,203-303 111,-80 107-80,-102 160-43,3 2 0,2 2 0,2 1 0,2 2 0,3 2 0,1 2 0,58-37 0,12 11-1238,-112 64 498,1 1 1,-1 0-1,0 1 1,1-1-1,14-2 1,12 4-10757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12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54 180 272,'0'0'13329,"-10"2"-12905,7-2-415,0 1 0,0 0 0,0-1 0,0 1 0,1 0 0,-1 0 0,0 1 0,0-1 0,1 1 0,-4 1 0,5-1-8,0-1 0,0 0 0,0 1 0,0-1 0,0 1 0,0-1 0,1 1 0,-1 0 0,1-1 0,-1 1 0,1 0 0,0-1 0,-1 1 0,1 0 0,0-1 0,0 1 0,0 0 0,0 0 0,1-1 0,-1 1 0,0 0 0,1-1 0,-1 1 0,1 0 0,0-1 0,1 4-1,0-1-15,0-1 0,0 1-1,0 0 1,1 0-1,0-1 1,0 1 0,0-1-1,0 0 1,0 0-1,0 0 1,1-1 0,-1 1-1,1-1 1,0 0-1,0 0 1,0 0 0,6 2-1,-7-3-74,1 0 1,-1 1-1,1-2 0,0 1 0,0 0 1,0-1-1,0 0 0,-1 0 0,1 0 1,0 0-1,0 0 0,0-1 0,0 0 1,-1 0-1,1 0 0,0 0 0,-1-1 1,1 1-1,-1-1 0,1 0 1,3-2-1,1-4 92,-1 1 0,0-1 0,0 0 0,0 0 0,-1-1 0,10-18 0,27-66 166,-26 54-166,21-40 30,-35 114 125,4 690 1163,-8-463-2312,-14-299 406,12 27 606,-63-211 688,56 180-435,2-1 0,2 0-1,0-63 1,6 95-293,0 1-1,1 0 1,1-1-1,0 1 1,0 0-1,1 0 1,0 0-1,0 0 1,1 0-1,0 1 1,1-1 0,0 1-1,0 0 1,0 1-1,1-1 1,1 1-1,-1 0 1,1 1-1,0 0 1,8-6-1,-3 2-471,18-12-411,-1 11-3800,-8 7-1594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24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0 8676,'0'0'2545,"4"16"-2158,11 43 193,-1 0 0,7 93-1,-21-141-569,1 10 46,0 1-1,-2-1 1,-6 40-1,5-54-4,0 0-1,0 0 1,-1 0-1,0 0 1,0 0-1,-1 0 1,0-1 0,0 0-1,0 0 1,-1 0-1,0 0 1,0-1-1,-1 1 1,-9 6-1,-6 2 107,0-2 1,-1 0-1,-1-1 0,0-2 0,-42 13 0,13-4-78,45-14 121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12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 12966,'0'0'1985,"123"-10"-1809,-87 5-144,-5-2-64,-9 7-464,-10 0-1921</inkml:trace>
  <inkml:trace contextRef="#ctx0" brushRef="#br0" timeOffset="1">1 203 13638,'0'0'2786,"106"14"-2770,-34-28-32,4-1-1249,-4-2-1344,-49 8-1777,-4 3-3778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13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7748,'0'0'1048,"4"20"-730,19 65-180,-22-82-129,1 0 1,-1 0-1,0 0 0,1 0 0,0-1 0,0 1 0,-1-1 0,1 1 0,1-1 1,-1 0-1,0 1 0,1-1 0,-1 0 0,1-1 0,-1 1 0,1 0 1,0-1-1,0 1 0,0-1 0,5 1 0,0 0 56,0-1 0,0 0 0,0-1 0,0 0 0,15-1 0,-17 1 10,5-2 74,-1 0 1,0-1-1,0 0 1,0 0-1,-1-1 1,1 0 0,-1-1-1,0 0 1,0 0-1,-1-1 1,1 0 0,-1 0-1,-1-1 1,1 0-1,-1-1 1,0 0-1,-1 0 1,10-16 0,-8 11 50,0 1 1,-1-1-1,-1 0 1,0 0 0,-1 0-1,-1-1 1,0 0-1,-1 0 1,0 0 0,-1-1-1,0 1 1,-1 0 0,-2-17-1,0 27-105,1 0 1,-1 0-1,0 1 0,-1-1 1,1 1-1,-1-1 0,1 1 1,-1 0-1,0-1 0,-1 1 1,1 0-1,0 0 0,-1 1 1,0-1-1,1 0 0,-1 1 1,0-1-1,0 1 0,-1 0 1,1 0-1,0 1 0,-1-1 1,1 0-1,-1 1 0,1 0 1,-1 0-1,-6-1 0,-1 0-1,1 0-1,-1 1 0,1 1 0,-1-1 1,0 2-1,0-1 0,1 2 0,-1-1 1,-10 4-1,13-2-144,0 0 0,0 0 0,0 1 0,0 0 0,1 1 0,0-1 0,0 1 0,0 1 0,0-1 0,1 1 0,-10 12 0,-14 28-5028,13-9-7719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1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5186,'0'0'2596,"-3"1"-1913,18 0-315,0 1-1,0 0 0,0 1 1,0 1-1,14 5 0,-11-3-221,-1-1 0,1-1 0,22 3 0,103 1 867,147 18-607,-189-8-153,0-5 0,105 1-1,121-26 1026,-288 13-1022,0-2 0,0-1 0,-1-2 1,1-1-1,47-14 0,-57 12-194,0 0 1,1 2 0,-1 2 0,1 0-1,39 3 1,260-11 871,-187-2-690,68-2 125,286 15 1080,-496 0-1414,1 0 21,0 0-38,0 0 14,0 0 326,-29 17-7778,11-10 407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2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28 7299,'0'0'5595,"0"-5"-5112,0-13-302,0 14 265,0 5-195,-13 229 375,-1 6-551,15-96-53,-11 435 34,5-144-40,6-265 464,-2-151-335,-1 0 0,-1-1 1,0 0-1,0 1 0,-2-1 1,0-1-1,-10 21 0,-5 14-16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35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9 10565,'23'-1'-56,"318"-2"-64,-112 14 800,-330-12-464,12-1 409,0 4 1,-99 14-1,77 1 1352,161-11-2135,-21-5 143,27 1-327,65 10 0,-106-6-261,-15-5 597,0-1 1,0 0-1,0 0 1,1 1-1,-1-1 0,0 0 1,0 0-1,0 1 0,0-1 1,1 0-1,-1 1 0,0-1 1,0 0-1,0 0 0,0 1 1,0-1-1,0 0 0,0 1 1,0-1-1,0 0 1,0 1-1,0-1 0,0 0 1,0 1-1,0-1 0,0 0 1,0 1-1,0-1 0,-1 0 1,1 0-1,0 1 0,0-1 1,0 0-1,0 1 0,-1-1 1,1 0-1,0 0 1,0 0-1,0 1 0,-1-1 1,1 0-1,0 0 0,0 0 1,-1 1-1,1-1 0,0 0 1,-1 0-1,1 0 0,0 0 1,-1 0-1,-7 4 44,1-1 0,-1 0-1,0 0 1,0-1 0,0 0 0,0 0-1,-15 0 1,-64 1 233,73-3-116,-126 0 889,120-3-880,20 3-161,0-1-1,0 1 0,0 0 1,-1 0-1,1 0 0,0 0 1,0 0-1,0 0 0,-1-1 1,1 1-1,0 0 0,0 0 1,0 0-1,0-1 0,0 1 1,-1 0-1,1 0 0,0 0 1,0-1-1,0 1 1,0 0-1,0 0 0,0-1 1,0 1-1,0 0 0,0 0 1,0 0-1,0-1 0,0 1 1,0 0-1,0 0 0,0-1 1,0 1-1,0 0 0,0 0 1,0-1-1,2-1-7,-1 1 0,1-1 1,0 0-1,-1 1 0,1-1 0,0 1 1,0 0-1,0-1 0,0 1 0,0 0 1,0 0-1,4-1 0,50-18-153,1 2 0,1 3 0,64-9 0,-93 20 56,-44 4 676,-21 1-163,-81-1 965,115 0-1728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39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43 6707,'0'0'1942,"0"-3"-1888,0 3 3,0 1 0,-1-1 0,1 1 0,0 0 0,0-1 0,0 1 0,0-1 1,-1 1-1,1-1 0,0 1 0,-1-1 0,1 1 0,0-1 0,-1 1 0,1-1 0,-1 1 1,1-1-1,0 0 0,-1 1 0,1-1 0,-1 0 0,1 1 0,-1-1 0,1 0 0,-1 0 1,0 1-1,1-1 0,-1 0 0,1 0 0,-1 0 0,1 0 0,-1 0 0,0 0 0,1 0 1,-1 0-1,1 0 0,-1 0 0,0 0 0,1 0 0,-1 0 0,1-1 0,-1 1 0,1 0 1,-1 0-1,1-1 0,-1 1 0,1 0 0,-1 0 0,1-1 0,-1 1 0,1-1 0,-1 1 1,1-1-1,0 1 0,-1 0 0,1-1 0,0 1 0,-1-2 0,17 1-2063,-14 0 2027,0 0-1,-1 0 1,1 0 0,-1-1 0,1 1 0,-1-1-1,0 1 1,0-1 0,1 0 0,-1 1-1,0-1 1,-1 0 0,1 0 0,0 0-1,0 0 1,-1 0 0,1 1 0,-1-1-1,0 0 1,1 0 0,-1 0 0,0-4-1,-18 7 1792,16 0-1796,1 1 0,-1-1 0,0 1-1,1 0 1,-1-1 0,1 1 0,-1 0 0,1 0 0,0 0 0,0 0 0,-2 5 0,0 9-82,3-16 56,0 1 0,0-1-1,0 0 1,0 1 0,0-1-1,0 0 1,0 1 0,0-1 0,0 0-1,0 1 1,1-1 0,-1 0-1,0 0 1,0 1 0,0-1-1,1 0 1,-1 0 0,0 1-1,0-1 1,1 0 0,-1 0 0,0 0-1,0 1 1,1-1 0,-1 0-1,0 0 1,1 0 0,-1 0-1,0 0 1,0 0 0,1 0-1,-1 0 1,0 0 0,1 0-1,-1 0 1,1 0 0,5 0-174,-1 0 0,1 0 0,-1-1 0,1 0 0,0-1 0,7-2 0,-12 4 202,1-1 0,0 0-1,-1 1 1,1-1 0,-1 0 0,1 0-1,-1 0 1,1 0 0,-1 0 0,0 0-1,0-1 1,1 1 0,-1 0 0,0-1-1,0 1 1,0-1 0,0 1 0,-1-1-1,1 1 1,0-1 0,-1 0 0,1 1-1,-1-1 1,1 0 0,-1 1 0,0-4 0,-17 4 1500,10 1-1354,1 1 0,0-1 0,0 1 0,0 0 0,-10 4 0,15-5-145,-1 0-1,1 1 1,-1 0-1,1-1 1,-1 1 0,1 0-1,-1-1 1,1 1-1,0 0 1,-1 0-1,1 0 1,0 1 0,0-1-1,0 0 1,0 0-1,0 0 1,0 1-1,0-1 1,0 1 0,1-1-1,-1 1 1,1-1-1,-1 1 1,1-1 0,-1 1-1,1-1 1,-1 3-1,24-2-279,-19-2 271,-1 0-1,1 0 1,-1 0 0,0 0 0,1-1 0,-1 1 0,1-1 0,-1 0-1,0 0 1,0 0 0,1-1 0,2-1 0,-5 3 305,-22 0 1211,18 0-1586,1-1 0,-1 1 0,0 1 0,1-1 0,-1 0 0,1 1 0,-1-1 0,0 1 0,1 0 0,-1 0 0,1 0 1,0 0-1,-1 0 0,1 1 0,0-1 0,0 1 0,0-1 0,0 1 0,0 0 0,0 0 0,0 0 0,0 0 0,1 0 0,-1 0 1,1 0-1,-1 1 0,1-1 0,0 0 0,0 1 0,0-1 0,1 1 0,-1 0 0,0-1 0,1 1 0,0-1 0,-1 1 0,1 0 1,1 4-1,-2 9-4916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0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 10293,'0'0'1878,"5"18"-1427,4 19-222,10 76 1,11 139-108,-26-409-1189,-4 144 1045,-1-11 56,1-1 0,2 1-1,0 0 1,11-44 0,-12 62-21,1 0 1,1 0 0,-1 1 0,1-1 0,0 0-1,0 1 1,0 0 0,1-1 0,0 1 0,0 1-1,0-1 1,1 1 0,0-1 0,0 1 0,0 1-1,0-1 1,0 1 0,1 0 0,-1 0 0,1 0-1,0 1 1,0 0 0,12-3 0,0 3 17,0 0 1,0 1 0,22 1 0,-11 1 134,-29-1-102,0 1 0,1 0 0,-1-1 0,0 1 0,0 0 0,1-1 0,-1 1 0,0 0 1,0 0-1,0-1 0,0 1 0,0 0 0,0 0 0,0-1 0,0 1 0,0 0 0,0-1 0,-1 1 0,1 0 0,0 0 0,0-1 0,-1 1 0,1 0 0,0-1 0,-1 1 0,0 0 0,-4 5 38,1-1 1,-1 0-1,0 0 0,-1 0 1,1-1-1,-1 0 0,0 0 1,0-1-1,-8 4 0,-60 23-133,67-28-199,0 0-1,-1 0 1,1-1-1,-14 0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0 139 10485,'0'0'576,"135"-106"-496,-93 86-80,-8 9 0,-7 10 0,-6 1 16,-4 0 32,2 17 240,2 8-80,5 6-32,8-2-176,-22-20-288,-1-6-3954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1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7716,'0'0'6643,"146"3"-6371,-93-3-112,-5-5 0,-6-2-160,-8 4 0,-6 1 0,-11 2-512,-9 0-1377,-8 16-4178,-19-1-416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2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1809,'0'0'12486,"118"20"-11958,-65-20-352,-2 0-128,-4 0-48,-9 0-304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25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12262,'0'0'2510,"21"-16"-2296,-4 2-181,-9 7-23,0 0-1,0 0 0,0 1 1,1 0-1,0 1 0,0 0 1,1 0-1,0 1 0,-1 0 0,1 1 1,1 0-1,-1 0 0,0 1 1,13-1-1,-8 2-5,-1 1 0,0 0-1,0 1 1,0 0 0,25 7 0,-35-7-1,0 0 1,0 1-1,0 0 1,0 0 0,0 0-1,-1 0 1,1 1 0,-1 0-1,0-1 1,0 1-1,0 0 1,0 1 0,0-1-1,0 0 1,-1 1-1,0-1 1,0 1 0,0 0-1,0 0 1,0 0-1,-1 0 1,0 0 0,2 8-1,0 6 21,5 22 175,-7-39-197,-1 1 0,1-1 0,0 0 0,0 1 0,-1-1 0,1 0 0,0 1 0,0-1-1,0 0 1,0 0 0,1 0 0,-1 0 0,0 0 0,0 0 0,1 0 0,-1 0 0,0 0 0,1-1-1,-1 1 1,1-1 0,-1 1 0,3 0 0,3 0-13,0-1-1,0 1 0,-1-1 1,1 0-1,0-1 1,0 0-1,0 0 1,0 0-1,0-1 1,-1 0-1,1 0 0,9-5 1,4-4-65,0-1 1,26-20-1,26-16-539,-50 41-169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3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6387,'0'0'8252,"-17"10"-7516,14 0-753,2-1 1,-1 1-1,1 0 1,0 12-1,26-21-826,-24 20 1038,0-20-233,0 1-1,0-1 1,0 0 0,0 0-1,1 0 1,-1-1 0,0 1-1,1 0 1,-1 0 0,0-1-1,1 1 1,-1-1 0,1 1-1,-1-1 1,1 0 0,-1 1-1,1-1 1,0 0 0,-1 0-1,1 0 1,2-1 0,35 0-1131,-37 0 1119,1 0-1,-1 1 0,1-1 0,-1 0 0,0 0 0,0-1 1,0 1-1,1 0 0,-1-1 0,0 1 0,-1-1 0,1 1 0,0-1 1,0 0-1,-1 0 0,1 0 0,-1 0 0,2-3 0,-2 4 79,-1 0-1,1 0 1,-1 0-1,1 0 1,-1 0-1,1 0 1,-1 0-1,0-1 1,1 1-1,-1 0 1,0 0-1,0 0 1,0 0-1,0-1 1,0 1-1,0 0 1,0 0-1,-1 0 1,1 0-1,0-1 1,-1 1-1,1 0 1,0 0-1,-1 0 1,0 0-1,1 0 1,-1 0-1,0 0 0,1 0 1,-1 0-1,0 0 1,0 1-1,0-1 1,0 0-1,1 0 1,-1 1-1,0-1 1,-1 0-1,0 0 1,-9-2 372,-1-1 1,1 2 0,-1-1-1,0 2 1,1 0 0,-1 0-1,-21 2 1,16-1-77,17 0-336,-1 0 0,1 0 0,0 0 0,-1 0 0,1 0 0,0 0 0,-1 0-1,1 0 1,0 0 0,-1 0 0,1 0 0,0 0 0,-1 0 0,1 0-1,0 0 1,-1 1 0,1-1 0,0 0 0,0 0 0,-1 0 0,1 0 0,0 1-1,0-1 1,-1 0 0,1 0 0,0 1 0,0-1 0,0 0 0,-1 0-1,1 1 1,0-1 0,0 0 0,0 1 0,0-1 0,0 1 0,4 12-555,20 13-4416,1-10-4670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3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34 2193,'0'0'10909,"-14"16"-10207,4-5-610,4-6-68,1 0 0,-1 0 0,2 1 1,-1 0-1,1 0 0,-1 0 0,2 0 1,-1 1-1,1-1 0,0 1 0,0 0 1,1 0-1,0 0 0,0 0 0,0 1 1,0 12-1,2-4 33,-1 5-18,1 1 0,1 0 0,1-1 0,5 26 0,-6-43-42,-1 0-1,1 0 1,1 0 0,-1 0 0,0 0-1,1-1 1,0 1 0,0-1 0,0 1-1,0-1 1,1 1 0,-1-1 0,1 0-1,0 0 1,0-1 0,0 1 0,0 0 0,0-1-1,1 0 1,-1 0 0,1 0 0,-1 0-1,1 0 1,0-1 0,0 0 0,0 1-1,0-2 1,0 1 0,5 0 0,-6-1 4,0 0 1,1 0 0,-1 0-1,0-1 1,0 1 0,0-1-1,0 0 1,0 0 0,0 0-1,0 0 1,0-1 0,0 1-1,0-1 1,-1 0-1,5-2 1,-2-1 6,0 0 0,0-1 0,-1 1 0,1-1-1,-1 1 1,6-12 0,-2-1 12,0 0-1,0-1 0,-2 0 1,5-23-1,-8 28 48,0-1-1,-1 1 0,-1-1 1,0 0-1,-1 0 0,-1 0 0,-5-28 1,6 39 8,-1 0 0,0 0 0,-1 0 0,1 0 0,-1 0 0,0 0-1,1 0 1,-2 0 0,1 1 0,0-1 0,-1 1 0,0 0 0,0-1 0,0 1 0,0 0 0,0 1 0,0-1 0,-1 1 0,0-1 0,1 1 0,-1 0 0,0 0 0,0 1 0,0-1 0,0 1 0,0 0 0,0 0 0,0 0 0,-1 1 0,1-1 0,-8 1 0,12 4-660,0 15-2125,0-1-2394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4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12886,'0'0'3874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5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0 346 13238,'13'-18'91,"34"-45"-51,3 2 0,80-77 0,-116 126-255,-8 6 132,0 0 1,1 1-1,-1-1 1,1 1-1,0 0 1,1 1-1,-1 0 0,1 0 1,15-5-1,-23 9 80,1 0 1,0 1-1,0-1 0,-1 0 0,1 1 0,0-1 0,0 0 0,-1 1 0,1-1 0,0 1 0,-1-1 0,1 1 0,-1-1 0,1 1 1,-1-1-1,1 1 0,-1 0 0,1-1 0,-1 1 0,1 0 0,-1-1 0,0 1 0,0 0 0,1-1 0,-1 1 0,0 0 1,0 0-1,0 0 0,1-1 0,-1 1 0,0 0 0,0 0 0,0 0 0,-1-1 0,1 2 0,1 39 507,-1-32-316,-9 247 2029,0 4-4127,9-241-4285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7:46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1 864,'0'0'11606,"-19"23"-10950,6-7-557,1-3-37,1 0 0,0 1 0,1 0 0,0 1 0,1 0 0,1 1 0,1 0 1,0 0-1,1 1 0,-5 19 0,-3 57 550,4 0-1,3 173 1,7-227-532,1 2 9,2 0 0,2 0 0,1 0 0,2 0 0,16 45 0,-14-57-386,1-1 0,27 49-1,-27-60-567,0 0 0,1 0-1,1-1 1,25 25-1,-37-40 461,0 0-1,1 0 0,-1 0 1,0 0-1,1 0 0,-1 0 0,0 0 1,1 0-1,-1-1 0,1 1 0,-1 0 1,4 0-1,9 0-5026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18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15 457 7203,'-13'-8'6530,"11"25"-4674,2-14-2283,1 33 458,2 1 0,1-1 0,2-1 0,2 1 0,20 58 0,-27-89-32,1 0-1,1 0 0,-1-1 0,0 1 0,1-1 1,0 1-1,0-1 0,1 0 0,-1 0 0,1 0 0,0-1 1,0 1-1,0-1 0,0 0 0,0 0 0,1 0 1,5 2-1,-2-3-12,0 1 0,0-1 1,0 0-1,0-1 0,1 0 0,-1 0 0,1-1 1,-1 0-1,0-1 0,10-1 0,-9 1 6,0-1-1,0-1 1,1 0 0,-1 0-1,-1 0 1,1-1-1,0 0 1,-1-1 0,0 0-1,13-11 1,4-6-13,39-46 0,-58 62 25,192-234 120,92-98-1329,-207 259-975,-52 57-2094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22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7539,'0'0'569,"21"24"-9,-1-4-353,-5-5-13,0 1 0,-1 0 0,-1 1 0,-1 0 0,0 1 0,-1 1 0,-1 0 0,9 22 0,-4 5 54,-2 1 0,-2-1 0,-3 2 0,-1-1 0,-2 1 1,-3 0-1,-5 79 0,0-100-168,0-1 0,-2 1 0,-1-1 0,-2 0 0,-11 29 0,-64 120 301,55-121-349,1 2 0,-22 70 1,13-2-4075,31-107-1785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2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11989,'0'0'1585,"152"-7"-1137,-82 7-63,2 7-337,-1-4 0,-7 2-48,-5-1-64,-12-1-1729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25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11637,'0'0'1329,"116"43"-1521,-59-20 368,0 5-176,-10-1-2129,-37-22-1713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25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7940,'0'0'520,"18"0"-259,-5-2-136,-6 1-50,-1 0-1,1 1 1,-1 0-1,1 0 0,0 0 1,-1 0-1,1 1 1,-1 0-1,0 1 0,1-1 1,-1 1-1,0 1 1,0-1-1,0 1 0,0 0 1,10 7-1,-7-2 33,0 0-1,-1 0 0,1 0 1,-2 1-1,1 1 0,-1-1 1,-1 1-1,0 1 1,0-1-1,-1 1 0,-1 0 1,1 0-1,-2 0 0,0 1 1,0-1-1,-1 1 0,0 0 1,-1-1-1,0 1 0,-1 0 1,-1 0-1,0 0 1,0-1-1,-1 1 0,0 0 1,-1-1-1,-1 1 0,0-1 1,-10 20-1,-62 120 138,8-16-4722,61-122-265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26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123 105 10005,'0'0'7456,"-16"8"-7205,13-6-241,-3 0-2,0 1 1,0 0-1,1 0 0,-1 0 1,1 1-1,0 0 0,0 0 0,0 0 1,0 0-1,1 1 0,0 0 1,0 0-1,0 0 0,0 0 0,1 1 1,0-1-1,0 1 0,0 0 1,1 0-1,-2 9 0,0 5-3,1-1 0,0 1-1,2 0 1,1 0 0,3 32-1,-3-46-4,1 0 0,0-1 0,0 1 0,1 0 0,-1-1-1,1 0 1,0 1 0,1-1 0,0 0 0,-1 0-1,2 0 1,-1-1 0,0 1 0,1-1 0,0 0 0,0 0-1,0 0 1,1 0 0,-1-1 0,1 1 0,0-1 0,0 0-1,9 3 1,-7-3-4,-1-1 0,0 0 0,1-1 1,-1 1-1,1-1 0,0-1 0,-1 1 0,1-1 0,0 0 0,-1-1 0,1 1 0,-1-2 0,1 1 0,-1 0 1,1-1-1,-1-1 0,0 1 0,0-1 0,0 0 0,0 0 0,0 0 0,0-1 0,-1 0 0,0 0 1,0-1-1,0 1 0,-1-1 0,6-7 0,-1 0 83,-1-1 0,0 0 0,-1 0 0,0 0 0,-1-1 0,-1 0 0,0 0 0,-1 0 0,-1-1 0,0 0 0,2-26 0,-4 22 149,0 0-1,-1 0 0,-5-34 1,3 47-170,1-1 1,-1 0-1,-1 1 1,1 0-1,-1-1 1,0 1-1,0 0 1,-1 1-1,0-1 1,0 0-1,0 1 1,-1 0 0,-9-9-1,9 10-39,0 0-1,0 0 1,0 1 0,0 0-1,-1-1 1,0 2 0,1-1-1,-1 1 1,0 0 0,0 0-1,0 0 1,0 1 0,0 0 0,0 0-1,-1 1 1,1 0 0,0 0-1,0 0 1,-7 2 0,10-1-30,1 0 1,0 1 0,0-1 0,0 1-1,0-1 1,1 1 0,-1 0 0,0-1-1,1 1 1,-1 0 0,1 0 0,-1 0-1,1 0 1,0 1 0,0-1 0,0 0-1,0 0 1,1 1 0,-2 2 0,-9 47-204,11-51 214,-1 28-278,-1-16 3378,2-13-3041,-1-1-47,0 0-1,0 0 1,0 0 0,0 0-1,0 0 1,0 0 0,0 1-1,-1-1 1,1 0 0,0 1-1,-1-1 1,1 1 0,0 0-1,-2-1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2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1 736,'0'0'11526,"-129"12"-10374,89 15-127,5 9-241,13 10-160,7 11-272,13 4-336,2 4 16,17-9-32,28-15-128,18-13 80,13-20-704,5-8-1041,-7-8-2609,-51-13-2385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0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5282,'0'0'7108,"0"5"-7156,0-2-16,0 4-1233,0 5-1248,0-4 1040,0 3-2064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4674,'0'85'1329</inkml:trace>
  <inkml:trace contextRef="#ctx0" brushRef="#br0" timeOffset="1">19 161 4914,'0'0'2818,"4"5"-3939,-2-1-15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4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1 221 4914,'0'0'3973,"8"15"-3157,0-2-673,-1-2-58,-1 1 0,0 0 0,-1 0 0,0 0 1,0 1-1,4 23 0,-8-28-83,0-1 0,1 1 0,0 0-1,1-1 1,0 1 0,0-1 0,0 0 0,1 0-1,7 10 1,-9-14 5,1 0 0,0-1 0,0 1 0,0-1 0,0 0 0,0 1 0,1-1 0,-1-1 0,1 1 0,-1 0 0,1-1 0,-1 0-1,1 0 1,0 0 0,0 0 0,0-1 0,-1 1 0,1-1 0,0 0 0,0 0 0,5-1 0,-2 0 142,0-1 0,-1 0 0,1-1 1,-1 1-1,1-1 0,-1 0 0,0-1 0,0 0 0,0 0 1,-1 0-1,1 0 0,-1-1 0,0 0 0,7-10 1,3-2 197,-1-1 1,-1-1 0,13-26-1,-19 32-104,-1-1 0,-1 1 0,0-2 0,-1 1 0,-1 0 0,0-1 0,-1 1 0,0-1 0,-1 0 0,-1 0 0,-1 0 0,-2-19 0,2 29-183,0 0 1,0 0-1,-1 1 0,1-1 1,-1 1-1,0-1 0,-1 1 1,1 0-1,-1-1 1,0 1-1,0 0 0,0 1 1,0-1-1,-1 1 0,1-1 1,-1 1-1,-8-5 0,5 4 10,0 0-1,0 1 0,0 0 1,0 0-1,-1 1 0,1 0 1,-1 1-1,0-1 0,0 1 1,-13 0-1,21 2-70,-1-1 0,0 0 1,0 0-1,1 1 0,-1-1 1,0 0-1,1 1 0,-1-1 0,1 0 1,-1 1-1,0-1 0,1 1 1,-1-1-1,1 1 0,-1-1 0,1 1 1,0 0-1,-1-1 0,1 1 1,-1-1-1,1 1 0,0 0 1,0 0-1,-1-1 0,1 1 0,0 0 1,0-1-1,0 1 0,0 0 1,0 0-1,0 1 0,-1 29-469,2-22 66,-1 13-1335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5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17 172 96,'0'0'12182,"-4"4"-11294,-9 9-729,22-13-19,43-22 175,-4 1 157,-32 15-369,0 2-1,0 0 1,0 1-1,0 1 1,1 0 0,21 1-1,-28 1-67,0 1-1,-1 0 1,1 1-1,0 0 0,-1 1 1,0-1-1,0 2 1,0-1-1,0 1 1,0 1-1,-1 0 0,9 5 1,2 6 50,-1 1 1,30 36-1,12 11-21,-57-60-63,1-1 0,-1 0 0,1 0 1,0-1-1,0 1 0,0-1 0,0 0 0,1 0 1,-1 0-1,1 0 0,-1-1 0,1 0 0,-1 0 1,1 0-1,0 0 0,0-1 0,-1 0 0,1 0 0,0 0 1,0 0-1,-1-1 0,1 0 0,0 0 0,-1 0 1,1-1-1,-1 1 0,0-1 0,1 0 0,-1 0 1,6-5-1,6-4-91,0-1 1,0-1 0,-1-1 0,-1 0-1,21-28 1,-12 14-1067,30-48 1,-48 67 406,1-1 1,-2 1-1,1-1 1,-1 0-1,-1 0 1,0 0-1,0 0 1,-1 0-1,2-21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6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10197,'0'0'1136,"1"4"-1309,3 10 197,1 0 1,1 0-1,0 0 0,1-1 1,0 0-1,14 18 1,-19-29-96,-1 0 1,1 0-1,0 0 1,0 0-1,0 0 1,0 0-1,0 0 1,1-1-1,-1 1 1,1-1-1,-1 0 1,0 1-1,1-1 1,0 0-1,-1-1 1,1 1-1,0 0 1,-1-1-1,6 1 1,-7-1 20,1 0 1,-1 0 0,1 0 0,0-1-1,-1 1 1,1 0 0,-1-1 0,1 1-1,-1-1 1,1 0 0,-1 1 0,0-1-1,1 0 1,-1 0 0,0 0 0,1 0-1,-1 0 1,0 0 0,0 0 0,0 0 0,0-1-1,0 1 1,0 0 0,0-1 0,-1 1-1,1 0 1,0-1 0,-1 1 0,1-1-1,-1 1 1,0-1 0,1 0 0,-1-2-1,1-1 262,0 1 0,0-1-1,-1 0 1,0 0-1,0 0 1,0 0 0,-1 0-1,1 0 1,-1 0-1,0 1 1,-1-1 0,1 0-1,-1 1 1,0-1-1,0 1 1,0-1-1,-1 1 1,1 0 0,-1 0-1,0 0 1,-1 0-1,1 1 1,0-1 0,-1 1-1,0 0 1,0 0-1,0 0 1,0 0 0,0 1-1,-1 0 1,1 0-1,-1 0 1,0 0-1,1 1 1,-1 0 0,0 0-1,0 0 1,0 0-1,1 1 1,-1 0 0,-8 0-1,14 28-4613,7-17 187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8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97 8820,'0'0'1958,"2"20"-1328,5 114 558,-9 140 1,-4-208-1017,-3 63 8,9-220-614,1-134-114,1 202 533,1 0-1,1 1 1,1 0-1,1 0 1,0 0-1,2 0 1,1 1-1,0 0 1,2 1-1,0 0 0,1 1 1,1 0-1,1 1 1,1 0-1,0 1 1,28-24-1,-37 37 13,1 0 0,-1 0 0,0 1-1,1 0 1,0 0 0,-1 0 0,1 1 0,0 0-1,1 0 1,-1 1 0,0 0 0,0 0 0,1 1-1,8 0 1,-14 0 14,0 1 0,-1-1 0,1 1 0,0-1 0,-1 1 0,1-1 0,-1 1 0,1 0 0,-1 0 0,1 0 0,-1 0 0,1 0 0,-1 0 0,0 0 0,0 0 0,0 0 0,1 1 0,-1-1 0,-1 1 0,1-1 0,0 0 0,0 1 0,0 0 0,-1-1 0,1 1 0,-1-1 0,1 1 0,-1 0 0,0-1 0,1 1 0,-1 0 0,0-1 0,0 3 0,0 5 111,1-1 0,-1 0 1,-1 0-1,0 1 0,0-1 1,-2 8-1,0-7-25,0-1 1,-1 0-1,0 0 0,0-1 0,-1 1 1,0-1-1,0 0 0,0 0 0,-1-1 0,-12 11 1,13-13-64,1 0 0,-1 0-1,0 0 1,0-1 0,0 0 0,0 0 0,-1 0 0,0-1 0,1 0 0,-1 0 0,0 0 0,0-1 0,0 0-1,0 0 1,0 0 0,-10-1 0,15 0-56,-1 0-1,1-1 1,0 1 0,-1-1-1,1 1 1,-1-1 0,1 0-1,0 1 1,-1-1 0,1 0-1,0 0 1,0 0-1,0 0 1,0 0 0,0 0-1,0 0 1,0 0 0,0-1-1,0 1 1,0 0 0,0-1-1,1 1 1,-1 0-1,1-1 1,-1 1 0,0-2-1,0-5-860,-1 1-1,1-1 1,0 0 0,1-8-1,-1-20-4932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0 235 2561,'0'0'10709,"129"-108"-10357,-66 62-80,-4 7-192,-10 10-64,-15 17 64,-11 12-80,-8 3 0,-5 40 16,-1 20 32,3 14-48,-12-39-1792,2-4-3875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8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 1345,'0'0'15111,"68"2"-15111,-17-7 0,-3 5-129,-35 0-2224</inkml:trace>
  <inkml:trace contextRef="#ctx0" brushRef="#br0" timeOffset="1">1 270 13398,'0'0'2161,"110"28"-2113,-23-28 32,12-16-80,-61 4-992,-8 1-4307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31 8836,'0'0'6029,"-19"21"-5391,8-9-559,1-2-9,0 1 0,0 0 1,1 1-1,1 0 0,0 0 0,0 1 1,2 0-1,-1 0 0,2 1 1,-1 0-1,2 0 0,-4 20 1,3-3 33,1 1 0,1 0 0,2 0 0,2 1 0,5 37 0,-6-67-107,1 1 0,0-1 0,-1 0 0,2 0 1,-1 0-1,0 0 0,0 0 0,1 0 0,0-1 0,-1 1 0,1 0 1,0-1-1,0 1 0,1-1 0,-1 0 0,0 0 0,1 0 0,-1 0 1,1 0-1,0 0 0,0-1 0,0 1 0,0-1 0,0 0 0,0 0 0,0 0 1,0 0-1,0 0 0,0-1 0,0 1 0,5-1 0,-2 0-2,0 0-1,0-1 0,0 0 0,0 0 0,0 0 1,0-1-1,0 0 0,0 0 0,0 0 0,-1-1 1,1 1-1,-1-2 0,0 1 0,1 0 1,6-8-1,1-2 20,-1-1 0,0 0 0,-1-1 0,-1-1 0,0 1 0,-1-1-1,-1-1 1,-1 0 0,0 0 0,-1-1 0,5-20 0,-4-2 41,0 0 0,-3 0 0,-1 0 1,-4-43-1,-6 48 469,7 34-567,0 1 0,0-1 0,0 0 0,-1 0 0,1 1 0,0-1 0,-1 0 0,1 1 1,-1-1-1,1 0 0,-1 1 0,1-1 0,-1 0 0,1 1 0,-1-1 0,1 1 0,-1-1 0,0 1 0,1 0 0,-1-1 0,0 1 0,0-1 1,1 1-1,-1 0 0,0 0 0,0-1 0,1 1 0,-1 0 0,0 0 0,0 0 0,0 0 0,1 0 0,-1 0 0,0 0 0,0 0 1,1 0-1,-1 1 0,-1-1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0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13542,'0'0'1105,"138"-90"-1073,-87 63 80,-9 10-112,-12 15 80,-11 2-160,-6 20-64,-4 28 144,3 18 16,6 11-16,13-3-1617,-18-46-2161,6-13-3025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9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14935,'0'0'3810,"72"-24"-6916,-60 2-6034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39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67 12502,'0'0'5506,"-11"-12"-4903,-37-33-312,47 44-284,-1 0 0,1 0 0,0 0 0,0 0 1,-1 0-1,1 1 0,-1-1 0,1 0 0,0 1 0,-1-1 0,0 1 0,1 0 1,-1-1-1,1 1 0,-1 0 0,1 0 0,-1 0 0,1 0 0,-1 0 0,0 1 1,1-1-1,-1 0 0,1 1 0,-1-1 0,1 1 0,0-1 0,-1 1 0,1 0 1,-3 1-1,0 1-8,0 1 1,1-1-1,-1 1 0,1 0 1,0 0-1,-4 6 0,4-5 11,-2 5-10,-1 1 1,1 0 0,1 0-1,0 1 1,1-1 0,0 1-1,1 0 1,0 0 0,1 0-1,0 0 1,2 24 0,-1-33-34,1 1 1,-1 0 0,1-1-1,-1 1 1,1-1 0,0 1-1,1-1 1,-1 1 0,0-1-1,1 0 1,0 0 0,0 1-1,0-1 1,0 0-1,0-1 1,1 1 0,-1 0-1,1-1 1,0 1 0,0-1-1,0 0 1,0 0 0,0 0-1,0 0 1,1-1 0,-1 1-1,0-1 1,6 2-1,-3-2-113,0 1 0,0-1 0,-1-1 0,1 1-1,0-1 1,0 1 0,0-2 0,0 1 0,0-1-1,-1 0 1,1 0 0,0 0 0,0-1-1,-1 0 1,1 0 0,-1-1 0,0 1 0,6-4-1,1-5-95,1 0 0,-1-1 0,-1-1 0,0 1 0,16-26 0,22-26 83,-49 64 162,1-1 0,-1 1-1,0 0 1,0 0 0,0-1 0,1 1-1,-1 0 1,0 0 0,0 0 0,1 0-1,-1-1 1,0 1 0,0 0 0,1 0-1,-1 0 1,0 0 0,0 0 0,1 0-1,-1 0 1,0 0 0,1-1 0,-1 1-1,0 0 1,1 0 0,-1 0 0,0 1-1,0-1 1,1 0 0,-1 0 0,0 0 0,1 0-1,-1 0 1,0 0 0,0 0 0,1 0-1,-1 1 1,0-1 0,0 0 0,1 0-1,-1 0 1,0 0 0,0 1 0,0-1-1,1 0 1,-1 0 0,0 1 0,0-1-1,0 0 1,0 0 0,1 1 0,-1-1-1,0 0 1,0 0 0,0 1 0,0-1 0,0 0-1,0 1 1,0-1 0,0 0 0,0 1-1,0-1 1,0 0 0,0 0 0,0 1-1,0-1 1,0 0 0,0 1 0,1 28 293,0-24-193,0 248 1783,-3-222-1763,-2 0-1,-1 0 0,-1 0 1,-2-1-1,-1 0 0,-14 33 1,20-56-41,0 0 1,-1 0 0,1-1-1,-1 1 1,-1-1 0,1 0-1,-1 0 1,0 0 0,-1-1 0,1 0-1,-1 0 1,0 0 0,0-1-1,-1 0 1,1 0 0,-1 0-1,0-1 1,0 0 0,0 0 0,0-1-1,-1 0 1,1 0 0,0-1-1,-1 0 1,0 0 0,-13-1 0,4 1-198,11 0 179,0-1 1,0 0 0,0 0-1,0-1 1,-6 0 0,11 1-147,0-1 1,0 1 0,0 0-1,0-1 1,0 1-1,0-1 1,0 1-1,0-1 1,0 0 0,0 1-1,0-1 1,0 0-1,0 0 1,1 1 0,-1-1-1,0 0 1,0 0-1,1 0 1,-1 0 0,1 0-1,-1 0 1,1 0-1,-1 0 1,1 0 0,0 0-1,-1 0 1,1 0-1,0-1 1,0 1 0,0 0-1,0-2 1,0-13-3601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555 0 8932,'0'0'3570,"-38"122"-3186,0-59-80,-12 7 0,-7 0-304,-7 0 128,-2-2-128,1-6 16,6-9-32,10-12-368,11-12-768,7-17-1009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5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3714,'0'0'3473,"-61"128"-1888,52-75 384,5 2-96,4-2-1089,0-6-224,21-6-191,15-6-369,13-10 48,18-15-48,13-10-241,9-15-1215,-53-12-1794,-6-4-6178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3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6931,'0'0'2994,"-82"132"-2530,58-18 704,3 32-255,7 14-129,11 6 80,3-5-159,1-18-305,26-20-176,11-24-48,11-20-160,8-18-16,12-23-304,-41-38-1553,-1-19-3137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4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6883,'0'0'3282,"10"15"-1575,37 49 227,74 79 1,-9-32-964,237 179 0,-313-259-3180,-35-30 2052,0 0 0,0 0-1,0 0 1,-1 1 0,1-1-1,0 0 1,0 0 0,-1 1-1,1-1 1,0 0 0,-1 1-1,1-1 1,-1 1 0,0-1-1,0 0 1,1 1 0,-1-1-1,0 1 1,0-1 0,0 1-1,0-1 1,-1 1 0,1-1-1,0 1 1,-1-1 0,1 0-1,-2 3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4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1 843 11893,'0'0'3730,"79"-155"-2849,5 66-305,15-14-192,7-11-176,0 8-160,-7 10-32,-14 21 16,-16 19-32,-20 8-1521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6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 9044,'0'0'3298,"9"18"-2845,13 29-85,-1 0-1,-3 1 1,-2 0 0,10 55-1,-18-47-235,-3 0-1,-1 68 0,-5-89-83,-2 0 0,-2 0 1,0 0-1,-18 57 0,-2-24 22,-62 120-1,78-173-463,-8 21 771,12-15-6256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6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96,'0'0'14519,"44"19"-13927,12-12 192,9 0-576,0-2-64,-7 2-95,-4-2-49,-9 2-161,-11 5-1119,-13 3-1137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7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10517,'0'0'3073,"117"15"-2833,-60-15-112,2 0-48,0-10-80,-4-5-352,-7 3-2113,-39 5-1425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0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9012,'0'0'7259,"-2"4"-6858,-1 10-356,0-1 0,0 1 0,1-1 0,0 26 0,5 62 46,-2-84-79,-1-13-19,0-1 1,1 0 0,-1 0 0,1 1-1,0-1 1,0 0 0,0 0-1,0 0 1,0 0 0,1 0-1,-1 0 1,1 0 0,0-1 0,0 1-1,0 0 1,0-1 0,0 0-1,1 1 1,-1-1 0,1 0-1,-1 0 1,1 0 0,0-1-1,0 1 1,5 1 0,-4-1-18,1-1 0,-1 0 0,1 0 1,-1-1-1,0 1 0,1-1 0,-1 0 0,1 0 1,-1-1-1,1 1 0,-1-1 0,1 0 0,-1 0 0,0-1 1,0 1-1,1-1 0,-1 0 0,0 0 0,3-3 0,3-1-88,-1-2 0,0 1-1,-1-1 1,0-1 0,0 0-1,12-17 1,35-68-423,-39 67 419,-5 5 27,-8 15 79,0 0 1,1 1-1,0-1 0,0 1 0,10-11 1,-14 17 5,1 0 1,-1 0-1,0 0 1,0 0-1,1 0 1,-1 0-1,0 0 0,0 0 1,0 0-1,1 0 1,-1 0-1,0 1 1,0-1-1,0 0 1,0 0-1,1 0 1,-1 0-1,0 0 1,0 1-1,0-1 1,0 0-1,0 0 0,0 0 1,0 1-1,1-1 1,-1 0-1,0 0 1,0 0-1,0 1 1,0-1-1,0 0 1,0 0-1,0 1 1,0-1-1,0 0 1,0 0-1,0 0 0,0 1 1,0-1-1,0 0 1,0 0-1,-1 0 1,1 1-1,0-1 1,1 17-106,-1-17 105,1 174 371,-5 261-107,-15-265-224,13-141-50,0 0-1,-2-1 1,-20 48-1,26-72 23,0 0 0,0 0-1,0-1 1,0 1 0,-1-1-1,1 1 1,-1-1 0,0 0 0,0 0-1,0 0 1,0-1 0,-1 1-1,1-1 1,-1 1 0,0-1 0,1 0-1,-1-1 1,0 1 0,0-1-1,0 1 1,0-1 0,0 0-1,-1-1 1,-3 1 0,4-1 26,1 0-1,-1-1 1,0 1 0,1-1-1,0 0 1,-1 0 0,1 0 0,-1-1-1,1 1 1,0-1 0,0 0-1,0 0 1,0 0 0,0 0 0,0 0-1,1-1 1,-1 1 0,1-1-1,0 1 1,-1-1 0,1 0 0,0 0-1,1 0 1,-1-1 0,0 1-1,1 0 1,-2-7 0,-1-6-2,0 0 0,1 0 1,1 0-1,0 0 0,1-1 1,1 1-1,1 0 0,0-1 1,1 1-1,1 0 0,1 0 1,0 0-1,1 1 0,0-1 1,1 1-1,9-15 0,1 4-9,0 0 0,2 2 0,1 1 0,1 0 0,40-36 0,-45 47-14,0 1 0,1 0-1,0 1 1,0 1-1,1 1 1,0 0-1,0 1 1,1 1-1,0 0 1,28-4-1,33 1-1159,-50 7-271,0-1-1,-1-2 1,28-8 0,-38 6-4490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7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6547,'0'0'3132,"22"21"-1609,69 73-90,-83-83-1254,0 0-1,0 0 1,-1 0-1,0 1 1,-1 0-1,-1 0 1,0 1 0,0 0-1,4 20 1,-5-6 90,-1 1 1,-1 52-1,-2-73-248,0 10 39,-1 0 0,-1 0 0,0 0 0,-1 0 0,-1 0 0,-12 31 1,5-24-41,-1-1 0,-1 0 0,-28 39 0,-66 71-114,92-116-457,-1-1 0,-1 0 0,-1-1 0,-37 25 0,53-39 297,1 0 0,-1 0 0,0 0 0,0-1 1,0 1-1,0 0 0,0-1 0,0 1 0,0-1 0,0 0 0,0 0 1,-2 0-1,4 0 254,-19 0-4512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9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8068,'0'0'5362,"0"4"-5362,0 11 32,0 1-32,0 2 0,2 3-544,0 8-1249,0-5-1152,-2 1-2370,0-4 2450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49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29 4594,'0'0'6963,"-6"-29"-18520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0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12 178 176,'0'0'0</inkml:trace>
  <inkml:trace contextRef="#ctx0" brushRef="#br0" timeOffset="1">6 52 4658,'-3'-7'2001,"1"5"-1617,2-5-384,0-1-816,0-6-129,0 0-4113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0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1 404 4882,'0'0'1345</inkml:trace>
  <inkml:trace contextRef="#ctx0" brushRef="#br0" timeOffset="1">1 404 1329,'0'-118'5266</inkml:trace>
  <inkml:trace contextRef="#ctx0" brushRef="#br0" timeOffset="2">1 69 4034,'0'0'3073,"0"-68"-6338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0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4594,'0'0'448</inkml:trace>
  <inkml:trace contextRef="#ctx0" brushRef="#br0" timeOffset="1">13 0 3698,'0'0'0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1 455 4066,'0'0'1024</inkml:trace>
  <inkml:trace contextRef="#ctx0" brushRef="#br0" timeOffset="1">18 224 1425,'0'0'0</inkml:trace>
  <inkml:trace contextRef="#ctx0" brushRef="#br0" timeOffset="2">35 0 2129,'0'0'0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1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0 390 368,'0'0'528</inkml:trace>
  <inkml:trace contextRef="#ctx0" brushRef="#br0" timeOffset="1">59 0 432,'0'0'192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2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1032 160,'0'0'2593,"3"-16"-2390,4-21-31,2-73 0,-9-269 1069,-1 366-1302,0-1 1,-2 0-1,1 0 1,-7-16-1,5 16 105,0 0 0,1 0 0,1 0 0,-1-19 0,3-125 1263,1 153-1104,0 0-1,0 1 0,1 0 0,0-1 0,0 1 1,0 0-1,0 0 0,1 0 0,4-6 1,5-10-131,-7 10-254,0 0 0,-1-1 0,0 1 0,0-1 0,1-14 0,-3 13-1976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3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9 7379,'0'0'4643,"-110"-9"-3235,77 30-239,5 16-273,5 20-224,6 11-544,13 0-48,4-6-47,14-12-33,31-16-33,16-22-63,17-12-576,5-24-1073,-47-7-2289,-7-7-3809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1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16712,'0'0'704,"143"24"-768,-94-9-688,-13 2-2178</inkml:trace>
  <inkml:trace contextRef="#ctx0" brushRef="#br0" timeOffset="1">42 269 14327,'0'0'3281,"140"5"-3409,-97-17-896,-3 5-6516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4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10 5731,'0'0'9257,"-13"-2"-8320,-39-6-206,38 8-286,17 6-476,-1-4 76,9 15-14,1 0 0,1-1 0,1 0 0,25 22 0,71 54-13,-97-82-10,71 52 26,-43-33-683,-1 2 0,37 37 0,-74-65 556,0 0 0,-1 0 0,1 0 0,-1 0-1,0 1 1,0-1 0,0 1 0,0-1 0,-1 1 0,1 0 0,-1 0 0,0-1-1,1 9 1,-2-9 81,0 0 0,0 0 0,0 0 0,-1 0 0,1 0 0,-1 0 0,0-1 0,0 1 0,0 0 0,0 0 0,0-1 0,-1 1 0,1-1 0,-1 1 0,0-1 0,1 1-1,-1-1 1,0 0 0,-4 3 0,-13 11 127,-2-1-1,1 0 0,-45 21 0,-76 27 696,84-39-492,45-17-696,20-6-2430,22-7-2783,0-10-1055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8:54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 12054,'0'0'3196,"18"20"-3087,131 144-5,-133-147-96,-2 2-1,0-1 1,-1 2-1,-1 0 1,-1 1-1,12 31 1,-19-43 2,-1 0 0,0-1 1,-1 1-1,0 0 0,-1 0 1,0 0-1,0 0 0,-1 0 0,0 0 1,0 1-1,-1-1 0,-1 0 1,1 0-1,-1 0 0,-1-1 1,0 1-1,0 0 0,0-1 1,-9 13-1,0-3 183,-2-2 1,0 0-1,-1 0 0,0-1 1,-1-1-1,-30 20 0,-115 60 834,94-64-1001,59-26-884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01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4 609 11269,'0'0'3818,"-2"20"-3709,1 10-13,0 0-1,2-1 1,2 1-1,8 44 1,-7-56-70,4 14 5,0-1 1,25 60-1,-31-85-41,1 0 0,0 0 0,1 0 0,-1 0 0,1 0 0,0-1 1,0 1-1,1-1 0,0 0 0,-1-1 0,2 1 0,-1-1 0,0 0 0,1 0 0,0-1 0,0 1 0,0-1 1,0-1-1,1 1 0,10 2 0,-12-4-1,0-1 1,0 0-1,0 0 1,1 0-1,-1-1 1,0 1-1,0-1 1,0 0-1,-1-1 1,1 1-1,0-1 1,0 0-1,-1 0 1,1 0-1,-1-1 1,0 0-1,8-6 1,1-2-3,-1-2 0,-1 1 0,21-29 1,42-73 41,69-139 0,-81 137-42,107-153 0,-148 240-484,2 1 1,2 1 0,0 1 0,1 2 0,2 0-1,1 2 1,37-23 0,-64 44 107,0 0 0,0-1 1,1 1-1,-1 1 0,0-1 0,1 0 0,-1 0 1,1 1-1,-1-1 0,5 1 0,-7 0 389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03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14 6227,'0'0'6843,"-8"-3"-6115,-23-7-404,31 10-322,-1 0 0,1 0 0,0 0 1,0 0-1,-1 0 0,1 0 0,0 0 0,0 0 0,-1 0 0,1 0 0,0 0 0,-1 0 0,1 0 0,0 0 0,0 0 0,-1 0 0,1 0 0,0 0 0,-1 0 0,1 0 1,0 0-1,0 0 0,-1 1 0,1-1 0,0 0 0,0 0 0,-1 0 0,1 0 0,0 1 0,0-1 0,0 0 0,-1 1 0,7 10 6,9 19 123,2-1-1,29 40 1,-23-36-21,19 28 117,2-1 0,3-3-1,3-2 1,2-2 0,2-2 0,114 81-1,-116-97-424,80 51 574,-106-72-1713,39 16-1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0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1149 12150,'0'0'2369,"91"-111"-2177,14 12 384,22-26-112,17-24-272,10-11-32,34-11-160,40-19-240,-139 118-800,4 1-9733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49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11637,'0'0'1289,"16"8"-1396,-14-7 113,17 9 104,0-1 0,1-1 1,0-1-1,0 0 0,30 5 0,47-4 571,174-6 1,-268-2-676,52-2 202,75-12 0,-141 15-92,-1-1 0,1 1 0,-16-3 0,-10 0 60,-295 31-237,134-7 98,195-22-15,0 0 0,0 0 0,1 0 0,-1 1 0,0-1 0,0 1 0,1 0 0,-1 0 0,-3 1 0,6-1-22,0-1 0,0 1 0,0-1 1,0 0-1,0 1 0,0-1 0,0 0 0,1 1 0,-1-1 0,0 0 1,0 1-1,0-1 0,1 0 0,-1 1 0,0-1 0,1 0 0,-1 1 1,0-1-1,0 0 0,1 0 0,-1 1 0,0-1 0,1 0 0,-1 0 1,1 0-1,-1 0 0,0 0 0,1 1 0,-1-1 0,0 0 0,1 0 1,-1 0-1,1 0 0,-1 0 0,1 0 0,59 12-75,5-6 79,-1-3 0,1-2 0,67-10 0,-28-9-122,-88 12-1365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55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8068,'0'0'6013,"0"0"-5992,0 0 0,0 1 1,0-1-1,-1 0 0,1 1 0,0-1 0,0 0 0,0 1 0,0-1 1,0 0-1,0 1 0,0-1 0,1 0 0,-1 1 0,0-1 0,0 0 1,0 1-1,0-1 0,0 0 0,0 0 0,1 1 0,-1-1 0,0 0 1,0 1-1,0-1 0,1 0 0,138 2 959,164-4 105,-96-25-689,-133 15-231,90-3 0,287-12 408,77-1 620,-431 30-646,104-4 1035,-123-9-1470,-78 11-152,1 0 0,-1 0 0,1 0 0,0 0 0,-1 0 0,1 0 0,-1 0 1,1 0-1,-1 0 0,1 0 0,0 0 0,-1 0 0,1 0 0,-1 0 0,1 0 0,-1 0 0,1 1 1,-1-1-1,1 0 0,-1 0 0,1 1 0,-1-1 0,1 0 0,-1 1 0,1-1 0,-1 1 0,1-1 0,-1 0 1,0 1-1,1-1 0,-1 1 0,0-1 0,0 1 0,1-1 0,-1 1 0,0-1 0,0 1 0,0 0 1,1 0-1,-1 1-461,0 0 1,0 0 0,0 0 0,0 1-1,0-1 1,-1 0 0,1 0-1,-1 0 1,1 0 0,-1 0 0,0 0-1,-1 3 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45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594 106 6067,'0'0'3898,"-22"-8"-3472,12 4-331,-36-13 837,-79-18 0,82 29-198,0 1 0,-63 3 0,99 2-690,1 1-43,0-1 1,1 1-1,-1 1 1,1-1-1,-1 1 1,1 0-1,0 0 1,-1 1-1,1-1 0,0 1 1,1 0-1,-1 0 1,0 1-1,1 0 1,0-1-1,0 1 1,0 1-1,0-1 0,1 1 1,0-1-1,-4 8 1,-4 8-2,0 0 0,2 0 0,0 1 0,-6 23 0,7-14-18,1 1 0,1 0 0,2 0 0,1 0 0,2 0 1,3 47-1,0-64 10,0 0 0,1-1 0,1 1 1,0-1-1,1 0 0,1 0 1,0 0-1,0 0 0,1-1 0,1-1 1,17 22-1,-8-13-16,1-2 0,0 0 0,1-1-1,1 0 1,36 21 0,-42-30-5,0-1-1,0 0 1,0-1-1,1-1 0,0-1 1,27 6-1,-10-6-46,1-2 0,36 0 0,-53-3 63,-2 0-1,1-1 1,0-1-1,0 0 1,-1-1-1,1 0 1,-1-1-1,0-1 1,-1 0-1,1-1 1,-1 0-1,0-1 1,-1-1-1,0 0 1,-1-1-1,1 0 1,-2 0-1,0-1 1,16-22-1,-11 12 101,-2-1 0,-1-1-1,0 0 1,-2 0-1,0-1 1,-2 0 0,-1-1-1,0 1 1,-2-2 0,4-48-1,-8 49 38,0 0 0,-2 0 1,0-1-1,-2 1 0,-1 0 0,-11-38 0,12 52-56,-1 1 0,0 0 1,-1 0-1,0 0 0,-1 0 0,0 1 1,0 0-1,-1 1 0,0-1 0,0 1 1,-1 0-1,0 1 0,-1 0 0,0 0 1,0 1-1,0 0 0,-17-7 0,18 10-102,-1 0 0,1 0-1,-1 1 1,1 0 0,-1 1-1,0 0 1,-12 0-1,4 4-1795,5 13-2590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4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8612,'0'0'1395,"30"0"-1051,362 0 2514,87-4-851,221 1-1584,-680 3-408,-11 0-9,0 0 1,0 0 0,0 1-1,0 0 1,0 0 0,11 4 0,-19-3 162,-11-1 93,10-1-248,-594 9 934,396-10-839,-164-5-71,252-1 66,-141-27-1,231 31-52,16 2-37,0 1 0,1-1 1,-1 1-1,0-1 0,1 0 0,-1-1 0,1 1 1,-7-4-1,10 5-15,1 0 0,-1 0 1,0 0-1,0 0 1,0 0-1,0 0 0,0 0 1,0 0-1,1 0 0,-1 0 1,0 0-1,0 0 1,0 0-1,0 0 0,0 0 1,0 0-1,0 0 0,1 0 1,-1 0-1,0 0 1,0 0-1,0 0 0,0 0 1,0 0-1,0 0 0,0 0 1,0 0-1,1 0 1,-1-1-1,0 1 0,0 0 1,0 0-1,0 0 0,0 0 1,0 0-1,0 0 1,0 0-1,0 0 0,0-1 1,0 1-1,0 0 0,0 0 1,0 0-1,0 0 1,0 0-1,0 0 0,0-1 1,0 1-1,0 0 0,0 0 1,0 0-1,0 0 1,0 0-1,0 0 0,0 0 1,0-1-1,0 1 0,0 0 1,0 0-1,0 0 0,0 0 1,0 0-1,-1 0 1,1 0-1,0 0 0,0 0 1,0-1-1,11-1-68,0 0 0,0 1-1,18 0 1,3 0 58,695-28-2046,-727 29 2030,0 0-1,0 0 1,0 0 0,0 0-1,0 0 1,-1 2-519,1-2 519,0 0 0,0 0-1,0 0 1,0 0 0,0 0-1,0 0 1,0 0 0,0 0 0,0 0-1,0 0 1,0 1 0,0-1-1,0 0 1,0 0 0,0 0-110,-13 5 243,-87 12 232,-177 6 0,256-22-224,-208 3 2535,719-4-6112,-425 0-1110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56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420 148 2785,'0'0'7113,"-16"0"-5817,-53 3-228,56-1-923,0 1 1,1 0 0,-1 0-1,1 2 1,0-1 0,0 2 0,0-1-1,1 2 1,0 0 0,0 0-1,1 1 1,-19 17 0,14-13-139,1 1-1,1 1 1,0 0 0,0 1 0,2 0 0,0 1 0,1 0-1,0 1 1,1 0 0,1 1 0,1-1 0,0 1-1,2 1 1,0-1 0,1 1 0,1 0 0,-2 32 0,4-28-16,1 1 0,1-1 0,1 0 0,1 0 0,1 0 0,2 0 0,13 40 0,-8-37 6,0-1 1,2 0 0,1-1-1,27 37 1,-34-53-32,0 1 1,0-1-1,1-1 1,0 0 0,0 0-1,1 0 1,0-1-1,0 0 1,0-1-1,1 0 1,0 0-1,0-1 1,0-1-1,0 0 1,12 3 0,-11-4-57,0-1 0,0 0 0,0 0 0,0-1 0,0-1 0,0 0 0,14-2 1,-18 1 49,-1-1 0,1 1 0,-1-1 0,1 0 0,-1-1 0,0 1 0,0-1 0,0 0 0,-1-1 0,0 1 1,1-1-1,5-8 0,4-5 84,-1-2 1,-1 1 0,-1-1-1,-1-1 1,-1 0 0,11-32-1,-6 5 143,19-97-1,-25 87 30,-3 0 1,-2 0-1,-9-117 0,3 156 33,-2 0 0,0-1 1,-2 1-1,0 1 0,-16-35 0,16 40 82,-1 1-1,0 0 0,-1 0 1,0 0-1,-1 1 0,0 0 1,-1 1-1,-20-17 0,28 26-240,0 0 0,0 0 0,0 0 0,0 0 0,0 0 0,0 1 0,0-1 0,-1 1-1,1 0 1,-3-1 0,4 1-118,0 0-1,0 0 1,0 0 0,0 0-1,0 0 1,0 0-1,0 0 1,1 1-1,-1-1 1,0 0 0,0 0-1,0 1 1,0-1-1,0 1 1,1-1-1,-1 1 1,0-1 0,0 1-1,1-1 1,-1 1-1,0-1 1,1 1 0,-1 0-1,0 0 1,1-1-1,-1 1 1,1 0-1,-1 0 1,1 1 0,-10 48-5468,6-28-46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2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13 3970,'0'0'10325,"-14"3"-9789,11-2-508,-2-1-7,1 1 1,-1 0-1,1 1 0,-1-1 1,1 1-1,-1 0 0,1 0 0,0 0 1,0 0-1,0 1 0,0 0 0,1-1 1,-1 2-1,1-1 0,-1 0 1,1 1-1,0-1 0,0 1 0,1 0 1,-1 0-1,1 0 0,0 0 0,-2 6 1,-9 25 3,3 0 0,1 1 0,1 0 0,2 0 1,2 1-1,1 0 0,2 0 0,3 38 0,-1-71-24,-1 0 0,1 0 0,0 0 0,0 0 0,0 0 0,0 0 0,1-1 0,-1 1 0,1-1 0,0 1 0,0-1-1,0 1 1,1-1 0,-1 0 0,1 0 0,0 0 0,3 2 0,-2-2-3,1 1 1,0-1-1,1-1 1,-1 1-1,0-1 1,1 0-1,-1 0 1,1 0 0,0-1-1,9 1 1,-3-1 5,0 0 1,-1-1 0,1-1-1,0 0 1,-1 0 0,1-1-1,-1-1 1,0 0 0,0 0-1,0-1 1,14-7 0,-13 3 12,-1 1 0,1-2 1,-1 1-1,-1-2 1,0 1-1,0-1 1,-1-1-1,0 0 0,0 0 1,-2-1-1,1 0 1,-1 0-1,7-20 1,-7 15 17,-2 0 0,0 0 0,-1-1 0,-1 1 0,0-1 0,-1 0 0,-1 0 0,-1 0 0,-1 0 0,-3-22 0,2 31-121,0 0 1,0 1-1,-1-1 0,0 1 1,-1 0-1,0 0 0,0 0 1,-1 1-1,0-1 0,0 1 1,0 0-1,-1 1 0,0-1 1,-1 1-1,1 0 0,-1 1 1,-9-6-1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29:59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 7427,'0'0'5283,"-11"0"-4798,-42-2 537,123 18 534,14 0-1312,0-3 1,142 3 0,-86-8-131,105-7 502,-110-4-152,-101 1-306,-1-1 0,59-14-1,20-3 43,173 9-13,-154 10-131,275 0 512,-344 5 213,-53-4-770,2 0-326,67-3-1567,-21-6-3610,-26 4-1642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1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3397 1538 7443,'0'0'1681,"17"-8"-976,54-28 31,-66 34-628,-1-1 1,1 0-1,-1 0 0,0 0 1,0-1-1,0 0 0,0 1 1,-1-1-1,1-1 0,-1 1 1,0 0-1,0-1 0,-1 0 1,1 1-1,-1-1 0,3-10 1,-3 3 313,0-1 0,0 0 1,-1 0-1,-2-25 0,0 12-176,0 14-165,0 1 0,-1-1-1,-1 0 1,0 1 0,0-1 0,-1 1-1,-1 0 1,0 0 0,0 1 0,-1 0 0,0 0-1,-15-18 1,5 8 110,-2 1 1,0 1-1,-1 0 0,-41-29 0,32 30-163,-1 1-1,0 1 1,-1 2 0,-1 1-1,-53-14 1,-166-22 306,223 43-255,-661-78 756,455 67-440,-253 15 0,348 13-296,-206 43 0,223-32-81,-375 77 3,459-94-7,-1-1-1,1-3 0,-1-1 1,-52-5-1,85 3-12,1 1 0,0-1 0,-1 0 0,1-1 0,0 1 1,0-1-1,0 1 0,0-1 0,0-1 0,0 1 0,1 0 0,-1-1 0,1 0 0,-1 0 0,1 0 0,0 0 0,0 0 0,1-1 0,-1 1 0,1-1 0,-1 0 0,1 0 1,0 0-1,1 0 0,-1 0 0,1 0 0,-1 0 0,1-5 0,-4-13-4,2 0 0,1 0 0,1 0 0,2-30 0,-1 20-8,-2-115 26,7-184 56,2 261-68,2-51-182,-8 119-142,-1 0 1,0-1 0,1 1-1,-1 0 1,1 0 0,0 0-1,0 0 1,0 0 0,0 0-1,0 0 1,2-3 0,5-10-4926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1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8516,'0'0'1427,"19"-16"-1189,5-5-194,105-83 125,-123 99-126,1 1 0,1 0 0,-1 0 0,0 0-1,1 1 1,0 0 0,0 1 0,0 0 0,0 0 0,9-1 0,-11 3-27,1 0 0,-1 0 1,0 1-1,0 0 1,1 0-1,-1 0 1,0 1-1,0 0 1,0 0-1,0 1 0,0-1 1,-1 1-1,9 6 1,171 109-1719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4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9028,'0'0'2532,"9"0"-2559,130 3 2015,153-19 0,-86 3-1367,517-6 1305,91-1-533,-297 11-1065,-392 9-272,420-15 211,-483 15-262,337-10 259,-251 5 518,-147 5-787,-1-1-23,1 1 0,-1 0 0,1 0 0,-1 0 1,1 0-1,-1 0 0,1 0 0,-1 0 0,1 0 0,-1 1 0,1-1 1,-1 0-1,1 0 0,-1 0 0,1 0 0,-1 1 0,0-1 1,1 0-1,-1 0 0,1 1 0,-1-1 0,1 0 0,-1 1 1,0-1-1,1 0 0,-1 1 0,0-1 0,0 1 0,1-1 1,-1 1-1,0-1 0,0 0 0,1 1 0,-1-1 0,0 1 1,0-1-1,0 2 0,-7 19-3546,-12 4-838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4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 1617,'0'0'10210,"28"1"-9653,62 0 501,107-14 0,1574-135 1914,-1580 135-2977,370-3-1231,-527 18-1546,-34-2 2705,0 0 1,1 0 0,-1 0-1,0 0 1,0 0 0,0 0-1,1 0 1,-31 20-10761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6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3962 192,'0'0'9196,"-3"4"-9140,3-3-24,-1 1-1,1-1 0,-1 0 0,1 1 1,-1-1-1,1 1 0,0-1 0,0 1 1,0-1-1,0 1 0,0-1 0,0 1 1,0-1-1,0 1 0,0-1 0,1 1 1,-1-1-1,1 0 0,0 3 0,1 1 91,1 0 0,0 0-1,0 0 1,0-1 0,6 7 0,11 10 493,33 27 0,-31-30-413,48 39 365,3-3-1,2-4 0,90 46 0,-79-52-170,163 59 0,102 6 257,-287-90-516,254 64 345,-248-70-411,1-2-1,115 1 1,-160-12-66,449-21 137,57-69 451,-324 51-418,-93 18-130,-1-6 1,-2-5-1,-1-5 1,-1-4-1,126-69 0,-170 74-22,-1-3-1,-3-3 0,-1-3 1,-3-2-1,-1-3 1,-3-2-1,-2-2 1,-2-3-1,53-79 0,-34 19 81,105-245-1,-136 276-67,8-22 0,33-113 0,-63 165-28,-2-1-1,-4-1 1,8-116-1,-15 64 21,-5-1 0,-5 1 0,-23-117-1,20 174 12,-2-1 0,-3 2-1,-1 0 1,-4 0 0,-1 2 0,-53-91-1,7 36 4,-151-222 204,174 270-177,-2 2 0,-71-64 0,84 89-32,-1 2 0,-2 1 0,0 2 0,-79-39 0,102 58-30,1 1 38,0-1 0,0 0-1,1-1 1,-15-10-1,23 14-32,0 0-1,0 0 0,0 0 1,0-1-1,1 1 0,0-1 1,-1 1-1,1-1 1,0 0-1,0 0 0,1 0 1,-1 0-1,1 0 0,0 0 1,0 0-1,1 0 0,-1-8 1,1-10-12,1 1 1,1-1 0,1 0-1,0 1 1,2 0 0,1 0-1,1 0 1,11-25 0,14-21-8,44-68 0,-27 50 5,-18 31 73,-31 52-548,1 0-1,-1-1 1,0 1 0,1 0-1,-1-1 1,0 1 0,0 0-1,-1-1 1,1-2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06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4770,'0'0'6993,"16"-5"-6377,-6 3-493,15-5 291,-1-1-1,41-20 0,-57 23-353,1 1 0,0 1 0,0-1 1,0 2-1,0-1 0,0 1 0,1 0 0,-1 1 0,1 0 0,-1 1 0,19 1 0,-19 0-39,-1 1-1,0 1 1,0-1-1,0 1 1,0 0-1,-1 1 1,1 0-1,-1 0 1,0 0 0,0 1-1,0 0 1,-1 1-1,10 10 1,-7-6-170,-1-1 0,0 2 0,-1-1 0,0 1 0,7 15 0,-11-20-333,-1-1 0,0 1 0,0 0 0,0 1 0,-1-1 1,0 0-1,1 11 0,-2 3-3325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1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9861,'0'0'3404,"15"2"-3516,385 27 712,-400-29-387,-19 0 681,-350 14-576,635-30-916,-262 16 430,-345 7 643,388 0-1689,219-7 3202,-276 0-1924,0-1 0,1 0 0,-20-4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13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4882,'0'0'-88,"3"2"13,2 1 280,-1-1 0,0 1 0,1-1 0,-1 0 0,1-1 0,0 1 0,0-1 0,-1 0 0,1 0 0,8 0 0,60 1 1202,-40-2-1125,77 2 275,146 6-162,67 2 175,-6 0-449,-125 2-87,597 32 1330,-710-34-146,-23-1 998,-54-9-2248,0 1 1,1-1 0,-1 1 0,0 0-1,0-1 1,0 1 0,0 0-1,0 0 1,0 1 0,0-1 0,0 0-1,0 1 1,-1-1 0,1 1 0,-1-1-1,1 1 1,-1 0 0,1-1 0,-1 1-1,0 0 1,0 0 0,0 0-1,0 0 1,1 5 0,0 8-3744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31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293 137 496,'0'0'10349,"-18"0"-9581,3-2-597,0 0-23,1 1-1,0 0 1,0 1 0,-1 1 0,1 0-1,0 1 1,-17 4 0,24-4-113,0 1-1,0 0 1,0 0-1,0 1 1,1-1 0,-1 2-1,1-1 1,0 1 0,1 0-1,-1 0 1,1 0-1,0 1 1,0 0 0,-7 11-1,7-7-25,1 0 1,0 0-1,0 0 0,1 1 0,1 0 0,-1-1 0,2 1 1,-1 0-1,2 19 0,-1-1-13,0 7 5,1 0 0,2 0 0,6 37 1,-5-62-5,-1 0 0,1 0 0,1-1 1,0 1-1,0-1 0,1 0 1,1 0-1,0 0 0,0-1 0,0 1 1,2-2-1,-1 1 0,1-1 1,9 8-1,-9-10-9,1 0 0,-1 0 0,1-1 0,0 0 0,1-1-1,-1 0 1,1 0 0,-1-1 0,1 0 0,0-1 0,0 0 0,1-1 0,-1 0 0,0-1 0,0 0 0,1 0 0,-1-1 0,18-3 0,-14 0 30,0 0 1,0 0 0,-1-1-1,1-1 1,-1 0 0,0-1-1,0-1 1,-1 0 0,0 0-1,-1-1 1,0-1 0,15-15-1,-14 10 14,-1 1 0,-1-2-1,0 1 1,-1-1 0,-1-1 0,0 0-1,-2 0 1,1 0 0,3-23 0,-5 18 5,-1-1 0,-1-1 1,-1 1-1,-1 0 0,-1-1 1,-6-42-1,3 54 61,0 0-1,0 1 0,-2-1 1,1 1-1,-1 0 1,-1 0-1,0 1 0,-1-1 1,0 1-1,0 1 1,-1-1-1,0 1 1,-1 1-1,0 0 0,0 0 1,-17-11-1,10 8 59,-1 1 0,0 1 0,-1 1 0,1 0 0,-2 2-1,1 0 1,-1 0 0,0 2 0,-33-4 0,51 8-203,1 0 0,-1 0 0,0 0 0,1 0 0,-1 0 0,0 0 0,1 0 0,-1 0 0,0 0 0,1 0 0,-1 0 0,0 0 0,1 0 1,-1 0-1,0 1 0,1-1 0,-1 0 0,1 0 0,-1 1 0,0-1 0,1 1 0,-1-1 0,1 0 0,-1 1 0,1-1 0,-1 1 0,2 17-3418,7 7-1398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39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0 2033,'0'0'6739,"8"97"-6723,-14-49 80,-15 3 384,-3 1-96,-2-6 145,-3-2-113,3-8-272,1-7 304,5-5-416,4-7 64,7-9-96,5-8-256,4-13-4562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12166,'0'0'3441,"117"6"-3713,-27-6 304,10-7 192,-2-10-224,-13 7-32,-17 6-2977,-21 4-1297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31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35 10229,'-1'-1'8,"-108"-25"557,89 23 1064,-39-1 0,58 4-1610,1 0 0,0 0 0,0 0 1,0 1-1,0-1 0,-1 0 0,1 0 0,0 0 0,0 1 1,0-1-1,0 0 0,0 1 0,0-1 0,0 0 1,-1 0-1,1 1 0,0-1 0,0 0 0,0 0 1,0 1-1,0-1 0,0 0 0,0 1 0,1-1 0,-1 0 1,0 0-1,0 1 0,0-1 0,0 0 0,0 0 1,0 1-1,0-1 0,1 0 0,-1 0 0,0 1 1,0-1-1,0 0 0,1 0 0,-1 1 12,4 6-50,0 0 0,1 0 1,0-1-1,0 1 0,0-1 0,1 0 0,0-1 1,0 1-1,8 4 0,-4-1 15,51 38 93,1-3 1,2-3 0,3-2-1,105 45 1,297 88 441,-424-157-521,3 1-26,-14-6-79,1 1 0,-2 2 0,0 1 1,44 27-1,-75-39-83,0-1 1,0 0-1,0 1 1,-1 0 0,1-1-1,0 1 1,-1 0 0,0 0-1,1 0 1,-1 0 0,0 0-1,0 0 1,0 0-1,0 0 1,0 0 0,0 4-1,-1-5 22,0 0 0,0 0-1,0 0 1,0 1 0,0-1-1,0 0 1,0 0 0,-1 0 0,1 0-1,0 0 1,-1-1 0,1 1-1,-1 0 1,1 0 0,-1 0-1,1 0 1,-1 0 0,1 0-1,-1-1 1,0 1 0,0 0 0,1 0-1,-1-1 1,0 1 0,0-1-1,0 1 1,0-1 0,0 1-1,0-1 1,0 1 0,0-1-1,0 0 1,0 0 0,0 1 0,0-1-1,-1 0 1,-30 5-5070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32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86 993 14070,'-16'0'910,"-46"-2"-291,62 2-618,-1 0 1,1 0-1,0 0 0,0 0 0,-1 0 0,1 0 1,0 0-1,-1-1 0,1 1 0,0 0 1,-1 0-1,1 0 0,0 0 0,0 0 0,-1 0 1,1-1-1,0 1 0,0 0 0,-1 0 0,1 0 1,0-1-1,0 1 0,-1 0 0,1 0 1,0-1-1,0 1 0,0 0 0,0-1 0,0 1 1,-1 0-1,1 0 0,0-1 0,0 1 1,0 0-1,0-1 0,0 1 0,0 0 0,0-1 1,0 1-1,11-14-45,32-28 428,82-60-1,65-29 459,-159 110-735,942-560 1571,-966 578-1571,-5 2-51,0 1 0,0-1 0,0 0-1,0 0 1,0 0 0,0 0-1,-1 0 1,1 0 0,0 0-1,-1-1 1,1 1 0,-1-1-1,1 1 1,-1-1 0,0 1 0,0-1-1,2-3 1,-3 5 24,0-1-40,0-1 69,1 0 0,-1 1-1,0-1 1,1 0 0,-1 0 0,1 0 0,0 0 0,0 0 0,0 1-1,-1-1 1,1 0 0,1 1 0,-1-1 0,0 1 0,0-1 0,1 1-1,-1 0 1,1-1 0,-1 1 0,1 0 0,-1 0 0,4-2 0,45-16-4838,-33 13-364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34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1 299 9893,'0'0'1309,"22"-17"-1124,1 0-144,3-3 24,0 0 0,0-2 0,27-32 0,60-94 397,-112 147-204,3 17 9,48 363 760,-50-362-1319,10 43 326,-10-55-835,-1-1 0,1 1 1,1-1-1,-1 1 0,6 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0:35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0 719 10725,'0'0'2052,"1"-9"-2389,1 12 360,0 1 0,-1-1 0,1 1 0,-1 0 0,0-1 0,1 9 0,0-4 32,0 0-18,9 35 107,32 78 0,-39-111-146,1 1 1,1-1 0,0 0-1,0 0 1,1-1 0,0 1-1,0-1 1,1-1 0,1 0-1,-1 0 1,1-1 0,17 11-1,-20-15 0,0 0 0,0 0 0,0-1 0,0 0 0,1-1 0,-1 1 0,1-1 0,-1 0 0,1-1 0,-1 0 0,1 0 0,0 0 0,-1-1 0,1 0 0,-1 0 0,1-1 0,-1 1 0,0-1 0,8-4 0,6-4 22,-1 0 0,0-2 0,0 0-1,26-23 1,19-17 159,472-365 851,160-58-1692,-646 444-2913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06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1627 57 8932,'0'0'2337,"-20"0"-1510,-1 0-673,-23 1 708,-52-6 0,-41-18 172,80 12-842,0 3 0,-71-2-1,93 9-122,1 2 1,-47 8-1,40-3 77,1-3-1,-76-3 1,73-1-97,-1 1 0,-54 8 0,69-3-53,13-4 21,0 2 0,0 0 0,1 0-1,-1 1 1,1 1 0,0 1 0,0 0-1,-24 15 1,25-11-16,0 1-1,1 0 0,0 1 1,1 0-1,0 1 1,1 1-1,0 0 0,-9 18 1,-6 14 0,-26 67 1,6-10 23,22-55-49,-20 61 0,37-87 30,1 0 0,1 0 0,0 0-1,2 1 1,0 33 0,3-34-21,-1-11 13,0 0 0,1 1 0,1-1 0,0 0 0,0 0 0,1 0 0,1 0 0,0 0 0,0 0 0,8 15 0,11 13 8,2-1 1,2-2 0,41 47 0,-52-67 6,0-1-1,1-1 0,1-1 1,0 0-1,1-1 1,0 0-1,1-2 1,0 0-1,24 8 1,40 7 45,0-3 0,1-3 0,141 11 0,262-21 14,-238-25-27,76-2-58,189 18 10,-493-1 3,1 0 0,-1-2-1,0 0 1,1-2 0,-2 0 0,1-1 0,-1-2-1,36-17 1,-28 10 17,-1-1 1,-1-2-1,0-1 0,-1-1 0,31-32 0,-44 38 0,0 0 1,-1 0-1,0-1 0,-1 0 0,-1-1 0,-1 0 0,0-1 0,-1 0 0,0 0 0,-2 0 0,0-1 0,-1 0 0,-1 1 0,0-2 0,-1-34 0,-2 13-7,-1 0 1,-9-44-1,7 67 4,-1 0 0,-1 0-1,0 1 1,-2 0 0,1-1 0,-2 2-1,-13-22 1,-22-30 12,15 21 248,-50-60 1,66 91-164,-1 1 0,-1 1 0,0 1 0,-1 0-1,0 0 1,-1 1 0,-32-16 0,-57-25 88,48 21 163,-85-31 0,129 60-353,0 0-1,0 0 1,0 1 0,0 1-1,-1 0 1,-15 2 0,-13 0 2,-82-3-8,-211 7 10,44 25 790,257-21-635,31-9-158,-1 1-1,0-1 1,0 0-1,0 0 1,0 0-1,-7 0 1,11-1 46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17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1 307 9764,'0'0'89,"21"-8"132,22-7-61,250-80 1102,-192 74-737,0 3 1,139-4-1,208 18 647,267 26-110,-632-19-1032,2080 45 2141,-744-100-1955,-783 34-151,-2 27 91,5-1 7,-414-8 26,1473-30 1108,-1019-14-1035,529-21-225,-983 61-1094,-156 4-4356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3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0 512,'0'0'8193,"-18"21"-6931,-56 75-533,66-86-688,2 1 1,-1 0 0,1 0 0,1 1 0,0 0 0,1 0 0,0 0 0,-3 19-1,2-10-36,-5 31 17,2 1 1,2 0-1,2 0 1,6 73-1,-2-118-22,0-1 0,1 1 0,0-1 0,1 1-1,-1-1 1,2 1 0,-1-1 0,1 0 0,0 0 0,0 0 0,1 0 0,0-1-1,0 1 1,6 6 0,-5-8 0,0-1-1,0 1 1,1-1 0,-1 0-1,1 0 1,0-1-1,0 0 1,1 0 0,-1 0-1,1-1 1,-1 0 0,1 0-1,0-1 1,-1 1-1,14-1 1,-8 0 12,1 0 0,-1-1-1,0-1 1,1 0 0,-1-1 0,0 0-1,0-1 1,22-7 0,-25 5 48,0 1 0,0-2 0,0 1 0,-1-1 0,1 0 0,-1-1 0,-1 0 0,1 0 0,-1-1 0,12-17 0,-10 11 102,0-1 1,0 0-1,-2-1 0,0 0 1,0-1-1,-2 1 1,7-32-1,-6 11 356,-2 0 1,0-58-1,-4 81-406,-1 1 0,-1-1 0,0 1 1,0-1-1,-2 1 0,1 0 0,-2 0 0,0 0 0,-8-16 0,9 23-79,0-1 0,0 0 0,-1 1 0,1 0 0,-1 0 0,-1 0 0,1 1 0,-1 0 0,0 0 0,-1 0 0,1 1 0,-1-1 1,1 2-1,-1-1 0,-1 1 0,1 0 0,-13-3 0,14 4-162,1 1 0,-1 1 1,1-1-1,-1 1 0,0 0 0,-5 0 1,7 1-224,1 0 0,0 0 1,-1 0-1,1 0 0,0 0 0,-1 0 1,1 1-1,0 0 0,0-1 0,0 1 1,0 0-1,1 1 0,-1-1 1,1 0-1,-1 1 0,-2 4 0,-20 26-3999,12-8 763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3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11157,'0'0'3234,"159"0"-3218,-73 0-16,3 0 0,-2 0-1889,-62 0-2529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3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88 303 5410,'0'0'7737,"-2"15"-7521,-2 26-71,2 1-1,6 74 0,-2-103-110,8 68 204,0 136-1,-10-214-195,-1 0-1,1-1 1,-1 1 0,0 0-1,0-1 1,0 1-1,0-1 1,0 1 0,-1-1-1,1 1 1,-1-1-1,1 0 1,-1 0 0,0 0-1,0 0 1,-4 3-1,5-4-37,0 0 0,0 0 0,-1 0 0,1-1-1,0 1 1,0 0 0,-1-1 0,1 1 0,0-1 0,-1 0-1,1 1 1,-1-1 0,1 0 0,-1 0 0,1 0-1,0 0 1,-1 0 0,1 0 0,-1 0 0,1 0 0,-1-1-1,1 1 1,0 0 0,-1-1 0,1 1 0,0-1-1,-1 0 1,1 1 0,0-1 0,0 0 0,0 0 0,0 0-1,-1 0 1,1 0 0,0 0 0,0-1 0,-2-2-220,0-1 0,0 1 1,1 0-1,-1-1 0,1 0 1,-2-5-1,-4-25-3637,3-4-2673</inkml:trace>
  <inkml:trace contextRef="#ctx0" brushRef="#br0" timeOffset="1">129 50 11925,'0'0'6724,"10"-49"-16441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41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10341,'0'0'2492,"-5"16"-2781,4-14 291,-3 10 20,1 1 0,0-1 0,1 1 0,0 0 0,0 0 0,2-1 0,0 1 0,0 0 0,3 19 0,89 376 643,-64-311-549,5-2 1,52 108-1,162 272 309,39-24-274,-28-135-102,19-16 112,-118-131 56,75 59-18,-186-189-164,2-1-1,1-3 0,68 35 0,-55-40-17,0-3 0,2-3 1,0-2-1,2-4 0,88 14 0,-33-17 74,1-4 0,139-7 0,-235-6-68,0-1 0,0-2 0,0 0 0,-1-2-1,0-1 1,0-1 0,35-17 0,5-9 123,95-64 0,-126 75-91,-2-3 1,0 0-1,-2-3 0,-2 0 0,36-46 1,-27 24 50,-3-2 0,56-111 1,-17 3-2,-6-3 1,-9-3-1,55-238 0,-12-121 462,-9 36 171,-85 453-716,8-37 39,10-100 0,-26 166-692,-1 19-20,0-3-89,0 30-3611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2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11 130 10597,'0'0'5517,"-1"13"-5400,-7 42-39,8-53-81,-1 1 0,1-1 1,0 0-1,0 1 0,0-1 1,0 0-1,0 0 0,1 1 1,-1-1-1,1 0 0,0 0 1,-1 1-1,1-1 0,0 0 1,0 0-1,0 0 0,1 0 0,-1 0 1,0 0-1,1-1 0,-1 1 1,1 0-1,0-1 0,-1 1 1,1-1-1,0 1 0,0-1 1,0 0-1,0 0 0,0 0 1,0 0-1,0 0 0,0-1 0,1 1 1,-1 0-1,0-1 0,1 0 1,3 1-1,1-1-8,-1 0 0,1 0 0,0 0 0,0-1 0,0 0 0,-1 0 0,1 0 0,-1-1 0,1 0-1,-1-1 1,10-4 0,-8 2 30,-1-1-1,0 0 0,-1 0 0,1-1 0,-1 0 0,-1 0 1,1 0-1,-1-1 0,0 0 0,-1 0 0,0 0 1,0 0-1,-1-1 0,0 0 0,-1 1 0,1-1 1,-2 0-1,1 0 0,-1 0 0,-1 0 0,0-14 1,0 21-3,0 0 0,0 0 0,0 0 0,0 0 1,0-1-1,-1 1 0,1 0 0,-1 0 0,0 0 1,1 0-1,-1 0 0,0 0 0,0 0 0,0 0 1,-1 1-1,1-1 0,0 0 0,-1 1 0,1-1 1,-1 1-1,1-1 0,-1 1 0,0 0 0,-2-2 1,-1 1 12,0 0 1,0 0 0,0 1 0,0 0 0,0 0 0,0 0 0,0 0 0,0 1 0,-7 0 0,11 0-99,0 0 0,-1-1 0,1 1 1,0 0-1,-1 0 0,1 0 0,0 0 0,-1 0 0,1 1 1,0-1-1,0 0 0,-1 1 0,1-1 0,0 1 0,0-1 1,-1 1-1,1-1 0,0 1 0,0 0 0,0 0 0,0-1 1,0 1-1,0 0 0,0 0 0,0 0 0,0 0 0,1 0 1,-1 0-1,0 2 0,-7 15-5069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41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9716,'0'0'3554,"6"96"-2978,-6 6-496,-12 19 0,5 13-32,1-5-96,4-81-4770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47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9188,'0'0'2473,"-7"7"-2646,6-6 173,-1 0 0,1 0 0,0 1 0,0-1 0,-1 0 0,1 1 0,0-1 0,0 1 0,0-1 0,1 1 0,-1-1 0,0 1 0,1 0 0,-1-1-1,1 1 1,-1 2 0,1-3 5,0-1-1,1 1 1,-1-1-1,0 1 1,0-1-1,1 1 1,-1-1-1,1 1 1,-1-1-1,1 1 1,-1-1-1,0 0 1,1 1-1,-1-1 1,1 0-1,0 1 1,-1-1-1,1 0 1,-1 0-1,2 1 1,26 4 146,314 10 586,-339-14-737,33 4 67,-35-5-62,0 0 0,0 0 0,0 1 0,0-1 0,0 0 0,0 0 0,0 1 0,0-1 0,-1 0 0,1 1 0,0-1 0,0 1 0,0 0 0,-1-1 0,1 1 0,0-1 0,-1 1 0,1 0 0,0 0 0,-1-1 0,1 1 0,-1 0 0,1 0 0,-1 0 0,0-1 0,1 1 0,-1 0 0,0 0 0,1 0 0,-1 0-1,0 1 1,-1-1 9,1 1-1,-1-1 0,0 0 0,0 0 0,0 0 0,0 0 0,0 0 0,0 0 0,0 0 1,0 0-1,0 0 0,-1 0 0,1-1 0,0 1 0,0 0 0,-1-1 0,1 1 0,-1-1 0,1 0 1,0 1-1,-1-1 0,1 0 0,-3 0 0,-3 2 33,-24 5-67,-1-1 0,0-1 0,-36 0 0,-99-6 132,69 0 305,64 1 587,143 9-1244,-40-1 258,-14-5 6,-23-2 3,0 2 0,0 1 0,57 14 1,-88-18-35,0 0 1,0 0-1,0 0 1,0 1 0,0-1-1,0 0 1,0 1 0,0-1-1,0 0 1,0 1-1,0-1 1,0 1 0,0 0-1,-1-1 1,1 1 0,0 0-1,0-1 1,-1 1-1,1 0 1,0 0 0,-1 0-1,1-1 1,0 3 0,-1-2 16,-1 0 0,1 0 0,-1-1 1,0 1-1,1 0 0,-1 0 1,0-1-1,0 1 0,0-1 0,1 1 1,-1-1-1,0 1 0,0-1 1,0 1-1,0-1 0,0 0 0,0 0 1,-2 1-1,-52 9 176,-72-9 644,126-1-866,5-22-3947,14 0 2167,-4 7-863,-2 2-1117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1:59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9780,'0'0'2175,"22"1"-1778,312 0 2087,-76 0-1588,277-2 572,-308-7 992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2:3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7395,'20'1'-656,"239"2"1809,158-28-163,-159 4-478,823 8 626,-938 15-1036,1274 47 1168,-739 12-906,-499-33 478,309 91 1,-163-23-551,-224-71-326,128 15 0,-63-27-1278,-92-10-2714,-32-3-4045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2:5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1 277 3394,'0'0'5986,"1"8"-6188,1 2 209,0 1 0,2-1 1,-1 0-1,1 0 1,1 0-1,-1 0 1,8 10-1,53 73 411,-26-39-156,414 614 1498,-234-321-1290,-4-5 237,-148-250-487,4-3 0,97 95 0,183 144-92,-34-33-81,-237-216-33,191 184 15,-182-184 7,116 79 0,-97-87-40,3-5 0,135 59 0,-157-87 4,1-4-1,2-4 1,146 28-1,-153-45 9,1-4 0,0-4 0,1-3 0,102-11 0,-123 0 9,-1-2 0,0-3 0,-1-3 1,0-3-1,-1-2 0,113-59 0,-95 35 23,-2-3 1,-2-4 0,-2-2-1,96-95 1,174-217 288,-21-28-74,148-262 131,-38-30 85,2 32 62,-325 508-693,6 5 0,139-132 0,-251 269-302,-1 1 0,1-1 1,0 1-1,0 0 0,0 0 0,0 1 0,10-5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00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62 7107,'0'0'5088,"-16"-10"-4341,-53-30-101,66 38-608,0 1 1,0-1 0,0 1 0,-1 0-1,1 0 1,0 0 0,-1 0 0,1 0 0,0 1-1,-1 0 1,1-1 0,-1 1 0,1 1 0,-1-1-1,1 0 1,-1 1 0,1 0 0,0 0 0,-1 0-1,1 0 1,0 0 0,0 1 0,-1-1-1,1 1 1,1 0 0,-1 0 0,0 0 0,0 0-1,-3 4 1,-2 4-25,0 1-1,0 0 1,2 0-1,-1 0 1,1 1-1,-4 12 1,2-7 45,-16 38-36,3 1-1,1 0 0,-11 63 0,23-78-13,1-1 0,2 1-1,2 1 1,2-1 0,5 56 0,-4-92-9,1 0 0,0 0 0,0 0 0,0 0 0,1-1 0,-1 1 0,1 0-1,0-1 1,1 1 0,-1-1 0,1 1 0,0-1 0,0 0 0,0 0 0,0 0 0,1-1 0,0 1 0,-1-1 0,1 0 0,0 0 0,1 0 0,-1-1 0,1 1 0,8 3 0,-5-4-30,-1-1 1,1 1 0,-1-1 0,1 0 0,0-1 0,0 0 0,-1 0 0,1 0 0,0-1 0,-1 0-1,1-1 1,-1 0 0,1 0 0,-1-1 0,13-5 0,-2-3-49,0 0 0,-1-1 0,23-20 0,-27 20 66,0 1 1,2 0-1,-1 1 1,1 1-1,31-15 1,-45 24 25,-1 0 0,0 0 1,1 1-1,-1-1 0,0 0 1,1 0-1,-1 0 0,0 1 1,1-1-1,-1 0 1,0 0-1,1 1 0,-1-1 1,0 0-1,0 1 0,1-1 1,-1 0-1,0 1 0,0-1 1,0 0-1,0 1 1,1-1-1,-1 0 0,0 1 1,0-1-1,0 1 0,0-1 1,0 0-1,0 1 0,0-1 1,0 0-1,0 1 1,0-1-1,0 1 0,0-1 1,0 0-1,0 1 0,-1-1 1,1 0-1,0 1 0,0 0 1,-3 18 6,1-14-29,1 0 13,0 0 1,-1 0-1,0 0 0,0 0 1,0 0-1,0-1 0,-1 1 0,-5 6 1,8-10-63,-1-1 0,1 0 0,-1 0 0,1 0 0,0 0 0,-1 0 0,1 0 1,0 0-1,-1 0 0,1 0 0,-1 0 0,1-1 0,0 1 0,-1 0 0,1 0 0,0 0 0,-1 0 0,1 0 1,0-1-1,-1 1 0,1 0 0,0 0 0,-1-1 0,1 1 0,0 0 0,0 0 0,-1-1 0,1 1 0,0 0 0,0-1 1,0 1-1,-1 0 0,1-1 0,0 0 0,-7-14-2858,7 15 2713,-9-24-6399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00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3650,'0'0'10997,"11"-68"-10469,48 83-128,9-3-272,5-7-80,8-5 16,2 0-64,0-3-1200,-60-7-2002,-10-1-1808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0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58 182 7091,'0'0'4648,"0"22"-4064,1 14-410,-1 247 284,-5-246-421,-1-1 0,-3 1-1,-14 39 1,16-61-474,2-20-724,2-28 254,3-9 777,4-141 52,-1 147 112,1 0 0,2 1 0,12-39 0,-12 53 60,1-1 0,2 2 0,0-1 0,1 1 0,1 1-1,0 0 1,2 0 0,20-23 0,-26 35-40,0 0 1,0 0-1,1 1 0,-1 0 0,2 0 1,-1 1-1,0 0 0,1 0 0,0 1 0,0 1 1,0-1-1,1 1 0,-1 1 0,1 0 1,0 0-1,0 1 0,-1 0 0,1 0 0,0 1 1,0 1-1,12 1 0,-13 0 14,0 1 0,0 0 0,0 1 0,-1-1 0,1 2 0,-1-1 0,0 1 0,0 0 0,-1 1 0,1 0 0,-1 0 0,-1 1 0,1-1 0,8 14 0,-1-2 86,-1 1 0,0 1 0,-2 0 0,17 41 0,-19-34-106,-1 2 0,-1-1 0,-2 1 0,-1 0 0,-1 0 0,-1 0 0,-4 42 0,1-56-28,-1 0-1,-1-1 0,0 1 0,-1-1 0,-1 0 0,0 0 1,-1-1-1,0 1 0,-1-1 0,-1-1 0,-15 20 0,13-19 71,0 0-1,-1-1 1,-1-1-1,0 0 1,-1-1-1,0 0 1,0 0-1,-1-2 0,0 0 1,-22 9-1,17-12 105,0-1 0,0-1 1,0 0-1,0-2 0,-1 0 0,-35-4 0,19 1-43,-41-11 997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02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12966,'0'0'1024,"-23"124"-687,16-42 111,3 1-400,4 0 32,0-5-80,0-58-496,0-4-4083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06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 6163,'0'0'1046,"24"0"-1068,7-1 76,50 1 473,86 9-1,-63 5 312,370 44 830,-281-43-1580,282 28 53,-409-32-80,-66-11-51,0 0 0,0 0-1,0 0 1,0 0 0,0 0-1,0 1 1,0-1 0,0 0-1,0 0 1,0 0 0,0 0-1,-1 0 1,1 0-1,0 0 1,0 0 0,0 0-1,0 0 1,0 0 0,0 0-1,0 0 1,0 1 0,0-1-1,0 0 1,0 0 0,0 0-1,0 0 1,0 0 0,0 0-1,0 0 1,0 0 0,0 0-1,0 0 1,0 1-1,0-1 1,0 0 0,0 0-1,0 0 1,0 0 0,0 0-1,1 0 1,-1 0 0,0 0-1,0 0 1,0 0 0,0 0-1,0 0 1,-13 3 377,-219 26-318,-339-2 1,347-24-86,-428-9-8,627 0 2622,458-10-1808,-150 3-502,808-7 357,-1629 31-511,-82 1-1028,474-21 885,-263-50 0,398 57 11,18 3-35,1-1-1,-1 1 1,0-1 0,12-1-1,15-1 25,491 33 405,-139-3-146,-14-21-202,-374-15 339,-12-10-649,10 13 259,0 1 0,0-1-1,1 0 1,-1-1 0,-3-7-1,6 9-791,0 0 0,0 0 0,0 0-1,0 0 1,0 0 0,1-8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3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0 9460,'0'0'5299,"-36"129"-5043,21-51-64,3 7-32,7 2-144,3-9-32,2-5-32,0-15-1953,0-17-2081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22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79 896,'0'0'6756,"19"9"-5209,-8-4-1452,0 1 13,0-1 0,1 0 0,0 0 0,0-1 0,0-1 0,1 0 0,-1-1 0,0 0 0,1-1 0,18 0 0,235-27 1848,-79 6-868,-114 13-1001,569-45 1278,1 28-432,-22 44-813,-608-18 347,-22-2-228,-40 0-132,23 0-69,-1077 27-1137,984-19 1039,-399 30 166,8 35 347,249-9 385,258-61-863,8 1-16,16 2-51,35 1 79,1-2 0,84-4-1,-78-1 49,822-41 452,17-1-216,-1191 52-468,22 0-284,266-10 481,-614-13-192,201-3 267,749 41-395,-142-6 386,605 18 627,-138-9-439,-632-27-230,-10-1 41,-1 2 0,1 0-1,32 8 1,-47-9 178,0-1 0,0 1 0,0-1 0,0 0 0,0 0-1,0 0 1,0 0 0,1 0 0,-1-1 0,4 0 0,7-1-2645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24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9204,'0'0'75,"22"4"-211,294 34 1855,29-19 367,-259-14-1788,853 6 1391,-822-21-1630,21 1 26,-188 2 222,-1378-24-361,2245 47 1204,-47-16-819,-757-1-335,-11 1 5,-1-1 1,1 1-1,0 0 0,-1 0 0,1 0 0,0 1 1,0-1-1,-1 0 0,1 1 0,0-1 0,1 1 1,-2 1 129,-8 0 18,-112 0-1058,66-3-2072,21 1-2405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2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0 326 8084,'0'0'1536,"24"-11"-647,305-126 2270,-193 93-2495,1 7 1,1 5 0,2 7 0,1 6-1,158-1 1,191 23 166,-369 5-825,0 5 0,119 29-1,-192-31-874,-41-9-623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3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1 638 7988,'18'1'1515,"-8"0"-1357,7 0-31,-1 0 0,1-1 0,0-1-1,0 0 1,-1-1 0,24-7 0,-10 0-8,0-1 1,-1-2-1,0-1 1,-1-1-1,0-1 1,-1-2-1,25-20 0,-40 27-47,0 1 0,-1-2 0,-1 0-1,0 0 1,0-1 0,-1 0-1,-1 0 1,0-1 0,0-1-1,-2 1 1,1-1 0,-2 0-1,0 0 1,0-1 0,-2 1-1,4-30 1,-5 22 101,-1 0 0,-1-1 0,-1 1-1,-4-27 1,3 41 56,0-1-1,-1 0 1,1 1-1,-2-1 1,1 1-1,-1 0 1,0 0-1,-1 0 1,0 1-1,0-1 1,-1 1-1,0 1 1,-8-8-1,14 13-196,0 1-1,0 0 0,-1 0 1,1 0-1,0-1 0,0 1 1,0 0-1,-1 0 0,1 0 1,0 0-1,0-1 0,-1 1 1,1 0-1,0 0 0,0 0 1,-1 0-1,1 0 0,0 0 1,-1 0-1,1 0 0,0 0 1,0 0-1,-1 0 0,1 0 1,0 0-1,0 0 0,-1 0 1,1 0-1,0 0 0,0 0 1,-1 0-1,1 1 0,0-1 1,0 0-1,-1 0 0,1 0 1,0 0-1,0 0 0,-1 1 1,1-1-1,0 0 0,0 0 1,0 0-1,0 1 0,-1-1 0,1 0 1,0 0-1,0 1 0,-6 17-94,5-14 141,-27 109-164,5 0 0,5 2 0,-5 188 0,23-295 26,0-3-34,0-1 0,0 1 0,0 0-1,0-1 1,1 1 0,0 0 0,0-1-1,3 8 1,-3-11 35,0 1 0,0-1 0,0 0 0,0 0 0,0 0-1,1 0 1,-1 0 0,1 0 0,-1 0 0,1-1 0,-1 1 0,1 0 0,-1-1-1,1 1 1,-1-1 0,1 1 0,0-1 0,-1 0 0,1 0 0,0 0 0,-1 0 0,1 0-1,0 0 1,-1 0 0,1-1 0,0 1 0,-1 0 0,3-2 0,5-1 16,0-1 0,-1 0 0,1-1 0,-1 1 1,0-2-1,0 1 0,-1-1 0,0 0 0,0-1 0,9-10 1,21-17 56,-26 26-16,1-1 0,0 2-1,0 0 1,19-7 0,-27 12-5,1 0 0,0 1 1,-1 0-1,1 0 0,0 0 1,0 0-1,7 1 0,-10 0 2,0 0-1,0 0 0,0 1 1,0-1-1,0 1 0,0-1 0,0 1 1,0 0-1,0 0 0,0-1 0,-1 2 1,1-1-1,0 0 0,-1 0 1,1 0-1,0 1 0,2 2 0,7 13-140,-1 1-1,0-1 0,-1 2 0,12 35 1,-13-33-1316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3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3 4146,'0'0'10071,"-6"-2"-9567,4 2-494,1 0 0,-1-1-1,1 1 1,-1 0 0,1 0-1,0 0 1,-1 0 0,1 1-1,-1-1 1,1 0 0,-1 1-1,1-1 1,0 0 0,-1 1-1,1 0 1,0-1 0,0 1-1,-1 0 1,1 0 0,0-1 0,-2 3-1,1 0 8,-1 0 1,1 0-1,-1 0 0,1 1 1,0-1-1,0 1 0,1-1 0,-2 5 1,-4 13 30,2 0 1,-5 32-1,8-38-44,-4 26-22,2 0 0,2 65 1,2-104 11,0-1 1,0 0 0,0 1 0,1-1 0,-1 0 0,0 0-1,1 1 1,-1-1 0,1 0 0,-1 0 0,1 0 0,0 1-1,-1-1 1,1 0 0,0 0 0,0 0 0,0 0 0,0-1-1,0 1 1,0 0 0,0 0 0,0 0 0,0-1 0,0 1-1,1-1 1,-1 1 0,0-1 0,0 1 0,1-1 0,1 1 0,0-1 3,0 1 0,0-1 0,0 0 1,0 0-1,0 0 0,0 0 1,0-1-1,0 1 0,0-1 0,0 0 1,0 0-1,0 0 0,4-3 1,2-1 19,-1-2 1,0 1 0,0-1 0,-1 0 0,0-1 0,0 1 0,10-17 0,38-65 57,-55 89-77,1-1-4,5-9-63,0 0 0,-1 0 0,0 0 0,0 0 0,-1-1 0,-1 1 0,0-1 0,0 0 0,1-14 0,-4 24-101,-1 0 0,1 0 0,0 1 0,0-1 0,-1 0 0,1 0 1,-1 0-1,1 0 0,-1 1 0,1-1 0,-1 0 0,0 0 0,1 1 1,-1-1-1,0 0 0,1 1 0,-1-1 0,0 1 0,0-1 0,0 1 0,0-1 1,1 1-1,-1-1 0,0 1 0,0 0 0,0 0 0,0 0 0,0-1 1,0 1-1,0 0 0,0 0 0,-2 0 0,-2 0-875,0 0 1,0 0-1,0 0 0,0 1 1,-9 2-1,-5 5-1568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4402,'0'0'8996,"47"15"-8212,-4-15-367,6 0-401,6 0-16,-34 0-1937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4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 9396,'0'0'1489,"-84"153"-1249,52-58 16,8 2 304,7-1-63,15-2-433,2-13 64,13-14-128,21-18-352,8-20-1153,-1-19-752,-24-10-304,-4-20-2145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5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8708,'0'0'1649,"100"84"-1537,-66-60-96,0-5 112,-2-2-96,-2-2-32,-5-3 0,-5 0-128,-8 2-977,-12 1-1136,0 5-1729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5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0 532 9364,'0'0'3458,"46"-90"-2930,-1 46-464,4-2-32,4 4 80,-6 3-112,-6 7-1456,-7 4-1746</inkml:trace>
  <inkml:trace contextRef="#ctx0" brushRef="#br0" timeOffset="1">476 1 7187,'0'0'2337,"53"110"-416,-38-47-688,-10 7-353,-3 4-512,-2 8-288,-2 5 209,-22 1-289,-10-2 0,-11-2-689,20-66-2496,-3-4-5859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39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12022,'19'0'-561,"422"-36"2271,-220 14-1424,-214 22-235,24-3-43,-23 2 69,-15 0 163,-295 22 436,191-10 652,93-8-698,33-3-473,-1 1-224,277 1-235,-282-1-91,-10 3 207,-18 7 168,-34 8 101,-93 21 0,-61-1 382,164-32-184,29-5-124,-21 4 248,29-4-328,18-1-198,58-3-25,0-3 0,94-18 0,-105 11 93,-5 0-653,59-5 1,-129 19 832,1 2 1,0-1 0,0 2 0,-19 8-1,-1-1-85,-343 99 3381,503-108-3383,120-22-322,-183 12 22,-3 4-519,-62 4 768,0 0-1,0 1 1,0 0-1,0 0 0,0 0 1,1 0-1,-1 0 1,1 0-1,-1 0 1,-2 4-1,-2 2-213,-6 3-652,-20 17-1067,8-17-4695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3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85 208,'0'0'15015,"71"-85"-15015,16 85 0,13 3-64,4 16-1697,-6 2-2577,-70-15-2289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44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1 607 3153,'0'0'723,"13"-18"115,84-116 1192,-44 64-82,98-101 0,-114 135-1598,2 2-1,2 1 0,0 2 1,50-27-1,-87 55-488,1 0 0,0 1 0,1-1 0,-1 1 0,0 0 0,1 1 0,-1-1 0,1 1 0,-1 0 0,1 0 1,6 1-1,-11 0-23,-1 0 0,1 0 0,-1 0 1,1 1-1,-1-1 0,1 0 1,-1 1-1,1-1 0,-1 0 1,0 1-1,1-1 0,-1 1 0,1-1 1,-1 0-1,0 1 0,1-1 1,-1 1-1,0-1 0,1 1 1,-1-1-1,0 1 0,0-1 0,0 1 1,0 0-1,1-1 0,-1 1 1,0-1-1,0 1 0,0-1 1,0 1-1,0 0 0,0-1 0,0 1 1,-1-1-1,1 1 0,0-1 1,0 2-1,0 0-497,0 7-1736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3:44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2177,'0'0'5619,"-32"124"-5603,17-63 0,-2 0 0,5-2 336,7-9-256,5-11 176,0-10-160,19-9-112,16-10 80,15-10-80,14 0 0,13-29 16,16-18-16,1-9-1361,-62 27-2336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0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7 1297,'0'0'13683,"0"-7"-13014,-2 11-412,-35 100 71,25-75-316,2 1 0,0 0 1,2 0-1,-5 35 0,9-21-109,2 88 0,2-131 93,1 1 1,-1-1 0,0 0 0,1 1-1,-1-1 1,1 0 0,0 0 0,-1 1-1,1-1 1,0 0 0,0 0 0,0 0-1,0 0 1,0 0 0,0 0 0,0 0-1,0-1 1,0 1 0,0 0-1,0 0 1,0-1 0,1 1 0,-1-1-1,0 1 1,0-1 0,1 1 0,-1-1-1,2 0 1,44 5 46,-42-5-18,14 1 69,0-1-1,0 0 1,0-2 0,0 0-1,0-1 1,0-1 0,0 0-1,27-12 1,-22 6-712,-1-1 0,32-21 0,-54 32 362,0-1 0,-1 1 0,1-1 0,-1 0 0,1 1 0,0-1 0,-1 0 1,0 0-1,1 1 0,-1-1 0,1 0 0,-1 0 0,0 0 0,1 0 0,-1 1 0,0-1 0,0 0 0,0 0 1,0 0-1,0 0 0,0 0 0,0 0 0,0 0 0,0 1 0,0-1 0,0 0 0,0 0 0,-1 0 0,1 0 0,0 0 1,-1 1-1,1-1 0,-1 0 0,0-1 0,-19-24-3454,0 3 2648,0-4 192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09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1 400,'0'0'14623,"-1"4"-14279,-1 23-142,1 0 1,2 0-1,5 43 0,0 9 56,-1 37 56,4 224-214,-2-392-13597,-7 32 10258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17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0 309 10437,'0'0'5023,"11"2"-4991,3 0 2,-1 0-1,1 0 1,21-1-1,-30-1-24,1-1 0,-1 1 0,0-1-1,0 0 1,1 0 0,-1-1-1,0 0 1,0 0 0,0 0-1,-1 0 1,1-1 0,0 0-1,-1 0 1,7-5 0,-4 0-88,1 0 0,-1-1 0,-1 0 0,1 0 0,-2 0 1,1-1-1,-1 0 0,-1 0 0,0 0 0,4-13 0,-3 3-94,-1-1 0,-1 0-1,0 1 1,-2-31-1,0 49 177,-1 1-1,0 0 0,0-1 0,0 1 0,0-1 0,0 1 0,-1 0 0,1-1 0,0 1 1,-1 0-1,1-1 0,-1 1 0,1 0 0,-1 0 0,0-1 0,1 1 0,-1 0 0,0 0 1,0 0-1,0 0 0,0 0 0,0 0 0,0 0 0,0 0 0,0 0 0,-2 0 0,-1 0 29,0-1 0,0 2-1,0-1 1,0 0 0,0 1-1,0 0 1,-6 0 0,3 0 19,3 1 0,-1 0 0,0 0 1,0 0-1,1 0 1,-1 1-1,1 0 1,-1 0-1,1 0 0,0 1 1,0-1-1,0 1 1,0 0-1,0 0 0,0 0 1,1 1-1,0-1 1,-1 1-1,1 0 1,-4 7-1,-1 2 54,0 0 1,1 1-1,1-1 1,0 1-1,-6 20 1,4 5 74,2 1 1,1-1-1,2 1 1,3 59-1,0-57-78,0-29-53,1 0 0,0-1-1,0 1 1,1 0 0,1 0 0,0-1 0,1 0 0,0 1 0,1-1-1,8 16 1,-9-22-53,0-1 0,1 1 0,-1 0 0,1-1 0,0 0 0,0 0 0,1-1 0,0 1 0,-1-1 0,1 0 0,1-1 0,-1 1 0,0-1 0,1-1 0,0 1 0,-1-1 0,1 0 0,0-1 0,0 1 0,10-1 0,-10 0-226,0-1-1,0 0 0,1 0 0,-1-1 1,0 1-1,0-2 0,0 1 1,0-1-1,0 0 0,-1-1 1,1 1-1,0-1 0,-1-1 0,0 1 1,0-1-1,0 0 0,0-1 1,-1 1-1,7-8 0,-10 9-481,1 0 0,-1 0 0,-1 0 0,1 0 0,0 0 0,-1 0 0,2-6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18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0 581 10325,'0'0'2550,"20"7"-2400,-1 0-117,0-1-1,29 5 1,-44-11-32,-1 0-1,0 0 0,0 0 0,0-1 0,0 0 0,0 1 1,0-1-1,0 0 0,0 0 0,0-1 0,0 1 0,0-1 1,0 1-1,-1-1 0,1 0 0,-1 0 0,1 0 0,-1 0 1,0-1-1,0 1 0,0 0 0,0-1 0,0 0 1,0 1-1,-1-1 0,3-6 0,1 1-10,0-2-263,1 0 1,-1 0-1,-1 0 1,0-1-1,0 0 1,-1 0-1,-1 0 1,0 0-1,0-1 1,-1 1-1,-1 0 1,-1-22-1,1 31 268,-1 0 0,1 0 0,-1 0 1,0 0-1,0 0 0,0 0 0,0 0 0,0 1 0,0-1 0,0 0 1,0 0-1,-1 1 0,1-1 0,-1 1 0,0-1 0,1 1 0,-1 0 1,0 0-1,0-1 0,1 1 0,-1 0 0,0 1 0,0-1 0,0 0 1,0 1-1,0-1 0,-1 1 0,-2-1 0,0 0 154,0 0 0,0 1 0,1 0 0,-1-1 0,0 2 0,0-1 0,0 1 0,0-1 0,1 1 0,-1 0 0,0 1 0,-6 2 0,6-1-36,0 1 1,0-1 0,0 1-1,1 0 1,-1 0 0,1 1 0,0-1-1,1 1 1,-1 0 0,1 0 0,0 0-1,0 0 1,0 0 0,1 1-1,0-1 1,-3 12 0,1 1 43,1 0 0,0 0 0,1 0 0,1 24 0,2-36-143,-1 0 1,1 0-1,0 0 0,0 0 0,0 0 0,1-1 1,0 1-1,0 0 0,0-1 0,1 1 0,0-1 1,0 0-1,0 0 0,1 0 0,0 0 0,0-1 1,0 1-1,0-1 0,1 0 0,-1 0 1,1-1-1,0 1 0,1-1 0,-1 0 0,0-1 1,1 1-1,6 1 0,-5-2-40,0 0 1,-1 0-1,1-1 0,0 0 1,0 0-1,0 0 0,0-1 0,0 0 1,0-1-1,0 0 0,0 0 1,0 0-1,0-1 0,-1 0 1,1 0-1,-1 0 0,1-1 1,-1 0-1,0-1 0,0 1 0,0-1 1,0 0-1,6-7 0,0-1-212,-2-1 0,0 0 0,0 0-1,-1-1 1,-1 0 0,0 0-1,10-28 1,-5 5 88,-3 0 0,8-45 1,-18 82 186,0 0 0,0-1 0,0 1 1,0 0-1,1-1 0,-1 1 1,0 0-1,0 0 0,0-1 0,0 1 1,1 0-1,-1 0 0,0-1 1,0 1-1,1 0 0,-1 0 0,0-1 1,0 1-1,1 0 0,-1 0 0,0 0 1,1 0-1,-1 0 0,0 0 1,0-1-1,1 1 0,-1 0 0,0 0 1,1 0-1,-1 0 0,0 0 1,1 0-1,-1 0 0,0 0 0,1 0 1,-1 0-1,0 1 0,1-1 0,-1 0 1,0 0-1,1 0 0,-1 0 1,0 0-1,0 1 0,1-1 0,-1 0 1,0 0-1,0 0 0,1 1 1,-1-1-1,0 0 0,0 0 0,0 1 1,1-1-1,-1 0 0,0 0 0,0 1 1,0 0-1,15 16-118,-6 5 280,-2 1 0,0 0 0,-1 0 0,-2 1-1,3 24 1,-4-23-135,1 1-1,1-1 0,1 0 1,11 27-1,-17-52-72,0 1-1,0 0 1,0 0 0,1-1-1,-1 1 1,0 0 0,1 0-1,-1-1 1,1 1 0,-1 0-1,1-1 1,-1 1 0,1 0-1,-1-1 1,1 1 0,-1-1-1,1 1 1,0-1 0,-1 1-1,1-1 1,0 0 0,0 1-1,-1-1 1,1 0 0,0 0-1,0 1 1,1-1 0,-1 0-11,0-1-1,0 1 1,0-1 0,0 1 0,0-1 0,0 0-1,0 1 1,0-1 0,0 0 0,0 0-1,0 0 1,-1 0 0,1 0 0,0 0 0,-1 0-1,2-1 1,21-51-304,-21 48 391,15-50-46,-12 36 1,1 1 0,0-1 0,18-31 1,-24 50-20,0-1 1,0 1-1,0 0 0,0 0 1,0 0-1,0-1 1,0 1-1,1 0 1,-1 0-1,0 0 1,0 0-1,0 0 1,0-1-1,0 1 1,1 0-1,-1 0 0,0 0 1,0 0-1,0 0 1,0 0-1,1-1 1,-1 1-1,0 0 1,0 0-1,0 0 1,1 0-1,-1 0 1,0 0-1,0 0 1,1 0-1,-1 0 0,0 0 1,0 0-1,0 0 1,1 0-1,-1 0 1,0 0-1,0 1 1,6 7-13,1 17-91,-6-23 111,4 24-62,-1-7 68,0-1-1,1 1 0,1-1 1,9 17-1,-13-30-79,0-1-1,1 0 0,-1 0 0,1 0 1,0 0-1,1 0 0,-1 0 0,1-1 1,-1 1-1,1-1 0,0 0 0,0 0 1,0-1-1,1 1 0,-1-1 0,0 0 1,1 0-1,0-1 0,-1 1 0,10 1 1,-6-2-229,0 0 0,0-1 0,0 0 0,0 0-1,0 0 1,0-1 0,0-1 0,0 1 0,0-1 0,0 0 0,0-1 0,-1 0 0,10-5 0,-13 6 278,0-1 0,0 0 0,0 0 0,0 0 0,0-1 0,-1 1 0,0-1 0,1 0 0,-1 0 0,-1 0-1,1 0 1,-1-1 0,1 1 0,-1-1 0,0 1 0,-1-1 0,1 0 0,-1 0 0,0 0 0,0 0 0,-1 0 0,1 0 0,-1-5 0,12 22 1662,11 33-1039,-3 0 0,-2 2 1,-2 0-1,-1 1 0,-3 0 0,7 63 0,-13-47-425,-4 94 0,-2-157-184,-1 9 26,1 1 0,-1-1 0,-4 16 0,5-24-31,-1 0 1,0 0-1,1 0 1,-1 0 0,0 0-1,0 0 1,0 0-1,0 0 1,0 0 0,-1 0-1,1-1 1,-1 1 0,1 0-1,-1-1 1,0 1-1,1-1 1,-1 0 0,0 0-1,0 1 1,0-1-1,0 0 1,-3 1 0,3-2 3,1 0 1,0 0-1,-1 0 1,1 0-1,-1-1 1,1 1-1,0 0 1,-1 0-1,1-1 1,0 1-1,-1-1 1,1 1-1,0-1 1,0 0-1,0 1 1,-1-1-1,1 0 1,0 0-1,0 0 1,0 0-1,0 0 1,0 0-1,0 0 1,1 0-1,-1 0 1,0-1-1,1 1 1,-1 0 0,0 0-1,1-1 1,-1-2-1,-15-50 100,14 46-94,-8-38 13,3 0 0,1-1 0,2-1 0,3 1 1,5-63-1,-1 92-19,0 1 0,1 0 0,1 0-1,0 0 1,2 1 0,0 0 0,0 0 0,20-29 0,8-4-3,52-57 0,-44 57 9,-12 12-17,-1-2 0,47-81 1,-68 101 10,0 0 1,-1-1-1,0 0 1,-2 0-1,-1-1 1,0 1-1,-2-1 1,0 0-1,0-26 1,-3 44 71,0 0 1,0 0 0,0 0 0,0 0 0,-1 0-1,1 0 1,-1 0 0,0 0 0,0 0 0,0 0 0,0 0-1,0 0 1,-1 1 0,1-1 0,-1 0 0,0 1-1,1 0 1,-1-1 0,-1 1 0,1 0 0,0 0-1,0 0 1,-1 0 0,1 0 0,-1 0 0,0 1-1,1-1 1,-1 1 0,0 0 0,0 0 0,0 0 0,0 0-1,0 1 1,0-1 0,-3 0 0,5 2-46,-1-1 1,1 0-1,0 1 1,0-1-1,0 1 1,1-1-1,-1 1 1,0 0-1,0-1 1,0 1-1,0 0 1,0 0-1,1-1 0,-1 1 1,0 0-1,1 0 1,-1 0-1,1 0 1,-1 0-1,1 0 1,-1 0-1,1 0 1,-1 0-1,1 0 1,0 0-1,0 0 1,0 0-1,0 2 1,-5 40-115,4-34 131,-4 75-6,9 167 0,-2-230-132,1 1-1,1-1 0,1 0 0,1-1 1,1 1-1,14 29 0,-18-43 62,1-1-1,-1 1 1,1-1-1,1 0 0,-1 0 1,1 0-1,0-1 1,1 0-1,-1 1 1,1-2-1,0 1 1,0-1-1,0 0 1,1 0-1,-1-1 1,1 0-1,0 0 0,0 0 1,0-1-1,1 0 1,-1-1-1,8 2 1,15-2-11,1 0 1,-1-2-1,0-1 1,0-2-1,47-11 1,-53 10 37,-1 0-1,1 2 1,42 0 0,-63 3 0,0 0-1,0 0 1,-1 0 0,1 1 0,0-1 0,0 1 0,-1 0 0,1 0-1,-1 0 1,1 0 0,-1 0 0,1 1 0,-1-1 0,0 1 0,0 0-1,1-1 1,-1 1 0,0 0 0,-1 0 0,1 0 0,0 1 0,-1-1 0,1 0-1,-1 1 1,1-1 0,-1 1 0,0-1 0,0 1 0,0-1 0,-1 1-1,1 0 1,0 3 0,1 8-194,-1 0 0,0-1 0,0 1-1,-4 24 1,3-36 149,0 0-231,0 0 0,0 1 0,-1-1 1,1 0-1,-1 0 0,1 0 0,-1 0 0,0 0 1,0 0-1,-1 3 0,-18 17-7062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19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0 100 12166,'0'0'888,"9"23"-672,52 147 315,-58-161-515,0-1 0,0 1 0,1-1 0,0 0 0,1 0 0,9 13 0,-12-19-17,0 0 0,0 0 0,0 0 0,1-1 0,-1 1 0,0 0 0,1-1 0,-1 0 0,1 1 0,-1-1 0,1 0 0,0 0 0,0-1 0,-1 1 0,1 0 0,0-1 0,0 0 0,0 0 0,-1 0-1,1 0 1,0 0 0,0 0 0,0-1 0,0 1 0,4-3 0,-2 2 1,0-1-1,-1 0 0,1-1 1,-1 1-1,0-1 0,0 0 1,0 0-1,0 0 0,-1-1 0,1 1 1,4-6-1,32-50 17,-31 44-8,37-61 35,46-102 0,-89 166 290,-3 8-1759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19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11717,'0'0'2273,"6"111"-1920,17-47-353,1-10 96,8-9-96,8-15 64,7-15-64,0-15 0,4 0-16,-2-40 96,-2-20-80,-3-11 0,-7-4-593,-10 7-863,-8 11-2610,-6 9-2769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20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7139,'0'0'4066,"9"127"-2801,-7-83-353,0-5-464,4-5-416,1-7 16,1-10-48,1-8-1648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2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12966,'0'0'3169,"16"57"-19064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89 189 12262,'0'0'1251,"-13"16"-360,1-3-720,6-7-118,0 0 0,1 0 1,-1 1-1,1-1 0,1 1 0,-1 1 0,1-1 0,1 1 0,-1-1 0,1 1 1,0 0-1,1 0 0,-3 16 0,4-13-21,0 1 1,1-1-1,0 1 1,1-1-1,0 1 0,4 17 1,-3-24-32,-1-1 0,1 1-1,0-1 1,0 0 0,1 1 0,-1-1 0,1 0 0,0-1-1,0 1 1,0 0 0,0-1 0,1 0 0,0 0 0,-1 0-1,1 0 1,0 0 0,0-1 0,7 4 0,-4-3 3,0-1 0,-1 1 0,1-1 0,0 0 0,1-1 0,-1 1 0,0-1 0,0-1 0,0 0 0,1 0 0,-1 0 0,0-1-1,0 0 1,0 0 0,1 0 0,-1-1 0,-1-1 0,1 1 0,0-1 0,0 0 0,-1 0 0,0-1 0,0 0 0,0 0 0,0-1 0,0 1 0,-1-1 0,0 0 0,6-8 0,1-1 14,-1-1 1,0-1-1,-2 0 0,1 0 0,-2-1 1,0 0-1,-1-1 0,-1 0 0,0 0 1,3-22-1,-6 24 14,-1-1 0,0 1 0,-1-1 0,-1 1 0,-1-1 0,0 1-1,-7-31 1,7 42-8,0 1-1,0-1 1,-1 1-1,0-1 1,0 1-1,0 0 1,-1-1 0,1 1-1,-1 0 1,0 1-1,0-1 1,0 0-1,-1 1 1,1 0-1,-1-1 1,0 2-1,0-1 1,0 0-1,0 1 1,0 0-1,-1 0 1,1 0-1,-1 0 1,1 1-1,-1-1 1,0 1-1,0 0 1,1 1-1,-1-1 1,-8 1-1,11 0-41,1 0 0,-1 0 0,0 0 1,1 1-1,-1-1 0,1 0 0,-1 1 0,1-1 0,-1 1 0,1-1 0,-1 1 0,1 0 0,-1-1 0,1 1 0,0 0 0,-1 0 0,1 0 0,0 0 0,0 0 0,0 1 0,0-1 0,0 0 0,0 0 0,0 1 0,0-1 0,0 0 0,1 1 0,-1-1 0,-1 4 0,1 3-709,-1 0-1,1 0 0,0 0 1,1 0-1,0 8 0,0-9-295,0 23-4921</inkml:trace>
  <inkml:trace contextRef="#ctx0" brushRef="#br0" timeOffset="1">421 707 12998,'0'0'2449,"102"-10"-14518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20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9989,'0'0'0,"0"-36"-9317,4 31 8645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2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8 323 3265,'9'-44'8833,"-9"79"-5093,-1-2-4905,-6 92 1489,-2 77-74,10-93-242,2-98-256,-1-9-732,0-12-1692,-1-104-2088,-1 34 4658,-1-21 5316,10 101-3830,56 5-850,-46-2-161,0-2 1,38-1-1,-51 0-330,0-1 1,0 0-1,0 0 0,0-1 0,0 0 1,-1 0-1,1 0 0,-1-1 1,1 0-1,-1 0 0,0 0 0,0-1 1,7-6-1,-2 0-28,-1 0 0,0-1 0,-1 0-1,0-1 1,0 1 0,-2-2 0,1 1 0,-2-1 0,1 0-1,-2 0 1,4-14 0,-4 6 18,0-1 0,-1 1 0,-2-1 0,0 0-1,-1 1 1,-4-33 0,2 45 22,1-1 0,-2 0 0,1 1-1,-2-1 1,1 1 0,-1 0 0,0 0 0,-1 0 0,0 0-1,-10-12 1,14 20-21,0 1 1,1-1-1,-1 0 0,0 0 0,1 1 1,-1-1-1,0 1 0,0-1 0,0 1 1,1-1-1,-1 1 0,0-1 0,0 1 1,0 0-1,0-1 0,0 1 0,0 0 1,0 0-1,0 0 0,0-1 0,0 1 1,0 0-1,0 0 0,0 1 0,0-1 1,0 0-1,1 0 0,-1 0 0,0 1 1,0-1-1,0 0 0,0 1 0,0-1 1,0 1-1,0-1 0,1 1 0,-1-1 1,0 1-1,0 0 0,1-1 0,-1 1 1,1 0-1,-1 0 0,-1 1 0,-1 3 7,0-1 0,0 1 0,1 0 0,0 0 0,-1 0 0,-1 8 0,-3 25-29,1 0 0,2 0 0,2 1 0,3 54 0,0-58-11,-1-23-3,0 0 0,2 0 0,-1 0-1,1 1 1,1-1 0,0-1 0,1 1 0,8 18 0,-9-25-21,0 0 1,0 0-1,0-1 0,1 1 1,-1-1-1,1 1 1,1-1-1,-1 0 0,0-1 1,1 1-1,0-1 1,-1 0-1,2 0 1,-1 0-1,0-1 0,0 0 1,1 0-1,-1 0 1,1 0-1,8 0 0,32 2-114,0-1 0,92-9 0,-10 0 31,-124 6 62,0 1 1,0-1 0,1 1-1,-1-1 1,0 1-1,0 1 1,0-1-1,0 1 1,-1-1-1,1 1 1,0 0-1,-1 0 1,1 1 0,4 3-1,-2-1-178,-1 1 0,1 0 0,-1 0-1,0 0 1,-1 1 0,1 0 0,2 7 0,2 4-755,-2 0 0,0 1-1,-2 0 1,0 0 0,3 24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11285,'0'0'1214,"2"24"-1326,9 347-616,-12-343 530,0-19 48,1 0 1,0 1-1,0-1 0,1 0 1,0 0-1,0 1 0,1-1 1,5 13-1,-7-22 112,0-1 0,0 1 1,0 0-1,0-1 0,0 1 1,0 0-1,0-1 0,0 1 0,1 0 1,-1-1-1,0 1 0,0 0 0,0-1 1,0 1-1,1 0 0,-1 0 0,0-1 1,0 1-1,1 0 0,-1 0 1,0 0-1,0-1 0,1 1 0,-1 0 1,0 0-1,1 0 0,-1 0 0,0-1 1,1 1-1,-1 0 0,0 0 0,1 0 1,-1 0-1,0 0 0,1 0 1,-1 0-1,0 0 0,1 0 0,-1 0 1,0 0-1,1 0 0,-1 0 0,0 0 1,1 1-1,-1-1 0,0 0 0,1 0 1,-1 0-1,0 0 0,0 1 1,1-1-1,-1 0 0,0 0 0,1 1 1,-1-1-1,0 0 0,0 0 0,0 1 1,1-1-1,-1 0 0,0 1 0,0-1 1,0 0-1,0 1 0,0-1 1,0 0-1,1 1 0,-1-1 0,8-28-546,13-152 556,-1 8 190,-16 148 18,1 1 1,2-1-1,0 1 1,2 1-1,11-24 0,-15 37-78,0 1 0,1 0 0,-1 0 0,1 0 0,1 1 0,0 0-1,10-9 1,-15 14-70,1 0 0,0-1-1,0 2 1,0-1 0,0 0 0,0 0-1,1 1 1,-1 0 0,0 0 0,1 0-1,-1 0 1,1 0 0,-1 1 0,1-1-1,-1 1 1,1 0 0,-1 0 0,1 0-1,-1 1 1,1-1 0,-1 1 0,1 0-1,4 1 1,-6-1-3,-1 0-1,1 0 1,-1 1-1,1-1 1,-1 0-1,0 0 1,1 1-1,-1-1 1,0 1-1,0-1 1,0 1-1,0-1 1,0 1-1,0 0 1,-1 0-1,1-1 1,0 1-1,-1 0 1,0 0-1,1 0 1,-1 2-1,2 44 663,-3-37-566,0-1-7,0-1 0,-1 1-1,0-1 1,-1 1 0,0-1 0,-1 0-1,1 0 1,-2-1 0,1 1-1,-1-1 1,-1 0 0,-8 11-1,4-7-43,0-1 1,0-1-1,-1 1 0,0-2 0,-1 0 1,0 0-1,-21 11 0,33-20-158,-1 1 0,1-1 1,-1 0-1,1 1 0,-1-1 0,1 0 1,-1 0-1,1 1 0,-1-1 0,1 0 0,-1 0 1,1 0-1,-1 0 0,1 0 0,-1 0 0,0 0 1,1 0-1,-1 0 0,1 0 0,-1 0 0,1 0 1,-1 0-1,1 0 0,-1-1 0,1 1 1,-2 0-1,2-12-4329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0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9476,'19'4'-37,"61"12"40,-75-15 0,1 0 0,-1-1 0,0 0 0,0 1 1,0-2-1,1 1 0,-1-1 0,0 1 0,0-1 1,0-1-1,0 1 0,0-1 0,0 0 0,-1 0 0,1 0 1,0-1-1,-1 0 0,0 0 0,1 0 0,-1 0 1,0 0-1,3-5 0,-4 4-24,0 1-1,-1-1 1,1 0 0,-1 0 0,0 0-1,0 0 1,-1 0 0,1 0-1,-1 0 1,0-1 0,0 1 0,0 0-1,0-1 1,-1 1 0,0-1-1,0 1 1,0-1 0,-1 1 0,1-1-1,-1 1 1,0 0 0,-3-8-1,3 10 106,0 0 0,0 0-1,0 0 1,-1 0-1,1 0 1,-1 0-1,1 0 1,-1 1-1,0-1 1,0 0 0,0 1-1,0 0 1,0-1-1,0 1 1,0 0-1,0 0 1,0 0 0,-1 0-1,1 1 1,0-1-1,-1 1 1,1-1-1,0 1 1,-1 0-1,1 0 1,-1 0 0,-2 0-1,2 0 20,1 0 0,-1 0 0,0 1-1,1-1 1,-1 1 0,1 0 0,-1-1 0,0 1 0,1 0-1,0 1 1,-1-1 0,1 0 0,0 1 0,-1-1 0,1 1-1,0 0 1,0 0 0,1 0 0,-1 0 0,0 0 0,0 0-1,1 0 1,-3 4 0,1 3-48,1 0 1,0 0-1,0 0 1,0 0-1,1 0 0,1 0 1,0 1-1,0-1 1,0 0-1,1 1 0,1-1 1,0 0-1,0 0 0,0 0 1,1 0-1,1-1 1,0 1-1,8 14 0,-8-17-145,1 1-1,0-1 0,0 1 0,0-1 0,1-1 0,0 1 0,0-1 1,0 0-1,13 7 0,-13-9-265,0 0-1,0-1 1,1 1 0,0-1 0,-1 0-1,1-1 1,0 1 0,0-1 0,0-1-1,0 1 1,0-1 0,7-1 0,2-2-4172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3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4562,'0'0'10002,"-4"22"-9679,-23 118 49,-24 152-293,46-158-1062,5-126 541,-16-14-5974,15 5 6330,-40-51-2188,-20-23 2286,-5 6 4323,53 59-3042,11 9-1051,0-1 0,0 1 0,0-1 0,0 1 0,0-1 0,1 1 0,-1-1 0,0 0 0,1 0 0,0 0 0,-1 0 0,1 0 1,0 0-1,0 0 0,0-1 0,0 1 0,0 0 0,1-1 0,-2-2 0,4 5-243,-1-1 1,0 1-1,0-1 1,0 1 0,0 0-1,1 0 1,-1-1-1,0 1 1,0 0-1,1 0 1,-1 0-1,0 0 1,0 0-1,2 1 1,1-1-9,244 14-534,-89 10-5234,-143-22 2378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3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152 341 7011,'0'0'6689,"0"-3"-6359,0 1-180,-1 0-1,1 1 0,-1-1 1,1 0-1,-1 0 0,0 1 1,1-1-1,-1 1 0,0-1 0,0 1 1,0-1-1,0 1 0,-3-3 1,3 4-127,1-1 0,-1 1 1,0 0-1,0-1 0,0 1 0,1 0 1,-1-1-1,0 1 0,0 0 1,0 0-1,0 0 0,0 0 0,0 0 1,0 0-1,1 0 0,-1 0 1,0 0-1,0 0 0,0 0 1,0 0-1,0 1 0,0-1 0,1 0 1,-1 1-1,0-1 0,0 1 1,0-1-1,1 1 0,-1-1 0,0 1 1,1-1-1,-1 1 0,0 0 1,1-1-1,-1 1 0,1 0 1,-1 0-1,0 0 0,-14 20-30,1 1 0,1 0-1,0 0 1,2 2 0,1-1 0,-8 27-1,15-39-56,0 0-1,0 0 0,1 1 1,1-1-1,0 1 0,1-1 1,1 21-1,-1-31 4,1 0 0,-1 0 0,0 0 0,1-1 0,-1 1 0,1 0 0,-1-1 0,1 1 0,-1 0 0,1-1 1,-1 1-1,1 0 0,0-1 0,-1 1 0,1-1 0,0 1 0,0-1 0,-1 1 0,1-1 0,0 0 0,0 1 0,-1-1 0,1 0 0,0 0 0,0 0 0,0 0 0,0 1 1,0-1-1,1-1 0,0 2-20,0-1 0,0 0 0,0-1 0,0 1 0,-1 0 0,1-1 1,0 1-1,0-1 0,0 1 0,-1-1 0,1 0 0,0 1 0,-1-1 0,4-2 0,0-2 58,-1 0 0,1-1-1,-1 1 1,0-1-1,0 0 1,-1 0-1,1-1 1,-1 1-1,2-9 1,16-67 138,-8 28 535,-13 67-519,-1 20 51,0-7-108,2 0 0,4 40 0,-4-60-74,0 1 1,1-1-1,0 0 1,0 1-1,0-1 1,1 0-1,-1 0 0,1-1 1,1 1-1,-1 0 1,1-1-1,0 0 1,0 0-1,1 0 1,6 5-1,-8-8-43,0 1 0,-1-2 1,1 1-1,0 0 0,1-1 0,-1 1 0,0-1 0,0 0 1,0 0-1,1 0 0,-1 0 0,1-1 0,-1 1 1,1-1-1,-1 0 0,0 0 0,1 0 0,-1-1 0,1 1 1,-1-1-1,0 0 0,5-1 0,-3 0-9,0-1 0,-1 1-1,0-1 1,1 0 0,-1 0 0,0 0-1,0-1 1,-1 1 0,1-1 0,-1 0-1,0 0 1,0 0 0,0-1-1,3-5 1,9-22 55,-2 0 0,-1-1 0,13-59 0,10-108 54,-24 130-46,-5 24 1395,2-85 518,-10 136-1575,-17 75-300,4 1-1,3 1 1,4 0-1,3 110 1,5-180-49,0 1 1,1-1-1,0 0 1,1 0-1,4 13 0,-5-22-13,0 1 0,0-1-1,0 0 1,1 0 0,0 0-1,-1 0 1,1 0 0,0-1-1,1 1 1,-1 0 0,0-1-1,1 0 1,-1 1 0,1-1-1,0 0 1,0 0 0,0-1-1,0 1 1,0-1 0,0 1-1,0-1 1,5 1 0,-4-1-204,0 1 1,0-2 0,0 1-1,0 0 1,1-1-1,-1 0 1,0 0 0,0 0-1,1 0 1,-1-1-1,0 0 1,0 1 0,0-2-1,0 1 1,0 0 0,0-1-1,7-3 1,19-25-4050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4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0 245 10949,'0'0'3217,"102"-80"-2896,-44 48-305,1 2 64,1-1-80,-5 2 48,-10 5-64,-9 6 16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8516,'0'0'0,"66"114"96,-21-53 688,-1 7 561,-1 4 80,1 4-529,-5 2-640,-3-1 272,-4-4-368,-7-9-128,-3-11 128,-3-7-160,-4-12-880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43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0 10661,'0'0'934,"-17"3"-286,-56 14-227,69-16-397,1 0 0,0 1 0,-1 0 0,1 0 0,0 0 0,0 0 0,0 0-1,0 0 1,1 1 0,-1-1 0,1 1 0,-1 0 0,1 0 0,0 0 0,0 0 0,0 0-1,0 0 1,1 0 0,-1 1 0,1-1 0,0 1 0,-1 3 0,0 5 0,0 0 1,1 0-1,1 0 0,1 20 1,-1-29-8,3 15-10,1 0 0,0 0 0,1 0 0,1-1 0,0 0-1,2 0 1,0 0 0,11 16 0,-9-15 3,0-1-1,-1 1 0,-1 1 1,-1-1-1,-1 1 0,7 36 1,-12-48 4,0-1 0,-1 1 0,0 0 1,0-1-1,0 1 0,-1-1 0,0 1 0,-3 7 1,3-11-5,0-1 0,0 1-1,0-1 1,-1 1 0,1-1 0,-1 0 0,0 0 0,0 0 0,1 0 0,-1 0 0,-1 0 0,1-1 0,0 1 0,0-1 0,-1 1 0,1-1 0,0 0 0,-1 0 0,1 0 0,-1 0 0,0 0 0,-2 0 0,-5 1-1,0 0 0,-1-1 0,1 0 0,0 0-1,0-1 1,-18-3 0,25 3-212,0 0 1,0-1-1,0 1 0,1-1 1,-1 0-1,0 0 0,1 0 1,-1 0-1,0 0 0,1-1 1,0 1-1,-1-1 0,1 0 1,0 1-1,0-1 0,0 0 1,0 0-1,0-1 0,0 1 0,0 0 1,1-1-1,-1 1 0,1-1 1,0 1-1,0-1 0,0 1 1,0-1-1,-1-3 0,0-16-4249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43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1 234 4626,'16'6'1369,"4"1"-1084,1-1 0,-1 0 1,34 4-1,-49-9-259,1 0 0,0-1 1,0 1-1,0-1 0,0-1 0,0 1 0,0-1 1,0 0-1,0 0 0,0-1 0,0 1 0,-1-1 1,1-1-1,-1 1 0,1-1 0,-1 0 0,0 0 1,0 0-1,0-1 0,7-8 0,-5 3-60,-1-1-1,0 0 0,-1 0 0,0 0 1,0-1-1,-2 0 0,1 0 1,-1 0-1,-1 0 0,0 0 1,0-1-1,-1 1 0,-1-19 1,0 28 93,0 0 0,0 0 1,0-1-1,0 1 0,-1 0 1,1 0-1,-1-1 1,1 1-1,-1 0 0,0 0 1,0 0-1,0 0 0,0 0 1,0 0-1,-1 0 0,1 0 1,-1 1-1,1-1 1,-1 0-1,1 1 0,-1-1 1,0 1-1,0 0 0,0-1 1,0 1-1,0 0 0,0 0 1,0 0-1,-3-1 1,-5 0 545,0 0 1,0 1 0,0-1 0,0 2 0,-14 0-1,16 0-223,6 0-322,-1 0 0,0 0 0,0 1 0,1-1 0,-1 1 1,0-1-1,1 1 0,-1 0 0,0 0 0,1 0 0,-1 1 0,1-1 0,0 0 0,-1 1 1,1 0-1,0-1 0,0 1 0,-2 3 0,1-1-25,0 0 0,1-1-1,-1 1 1,1 1 0,0-1 0,0 0 0,1 0-1,-1 1 1,1-1 0,-1 8 0,1-5-143,0 0 0,1 1 0,0-1 0,0 0 0,0 1-1,1-1 1,0 0 0,1 1 0,0-1 0,0 0 0,0 0 0,1 0 0,0-1 0,5 9 0,-5-11-301,1 1 1,-1-2-1,1 1 1,0 0-1,0-1 0,1 0 1,-1 0-1,1 0 1,-1 0-1,1-1 1,0 0-1,0 0 1,9 3-1,8-3-2995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8596,'0'0'0,"117"0"-5186,-82 0 3649,1 0 656,-6 0-79</inkml:trace>
  <inkml:trace contextRef="#ctx0" brushRef="#br0" timeOffset="1">286 9 3650,'0'0'4866,"130"8"-7331,-115-8-2081</inkml:trace>
  <inkml:trace contextRef="#ctx0" brushRef="#br0" timeOffset="2">727 101 12726,'0'0'1665,"70"0"-7300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4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14 928,'0'0'5237,"5"15"-4548,1 11-435,-1 1 0,-1-1 1,-1 1-1,-2-1 0,-2 48 1,-12 8 17,-38 127 0,45-194-320,3-19-206,2-29-193,1 28 457,-1-44-32,3 0 1,2 0-1,14-71 0,-14 104 166,0 0 0,2 1 0,0-1 0,1 1 0,0 1-1,11-17 1,-12 23-65,1-1 1,0 1-1,0 0 0,1 0 0,0 1 0,0 0 0,1 0 0,0 1 0,0 0 0,14-6 0,-12 7-40,0 1-1,1 1 0,-1 0 1,1 0-1,0 1 0,16-1 1,71 4 250,-90-1-257,-8 0-10,0 0 0,0 0 0,0 0 0,0 0 0,0 0 0,0 1 0,-1-1 0,1 0 1,0 1-1,0-1 0,0 1 0,0-1 0,0 1 0,-1-1 0,1 1 0,0-1 0,-1 1 0,1 0 0,0-1 0,-1 1 1,1 0-1,-1-1 0,1 1 0,-1 0 0,1 0 0,-1 0 0,1 0 0,-1 0 0,0-1 0,0 1 0,1 0 0,-1 0 0,0 0 1,0 0-1,0 0 0,0 0 0,0 1 0,0 1 74,-1 0 0,1 0 0,-1 0 0,1-1 0,-1 1 0,0 0 0,0-1-1,0 1 1,0-1 0,-1 1 0,1-1 0,-1 0 0,-1 3 0,-9 6 108,0-1-1,0 0 0,-1-1 1,0 0-1,-16 8 0,-12 8-41,29-14-244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44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166 284 2529,'0'0'10143,"-5"-8"-9700,-14-22-280,14 22-70,-21 11 1490,18 1-1572,0 1 0,1 1 0,-1 0 0,1 0 0,0 0 0,0 1 0,1 0 0,0 1 0,0-1 0,1 1 0,0 0 0,0 0 0,1 1 1,0-1-1,1 1 0,-1 0 0,2 0 0,-1 0 0,-1 15 0,3-13-38,0 29-318,1-39 323,0 0-1,0 0 0,0 0 0,0 0 1,1 0-1,-1 0 0,0 0 1,1 0-1,-1 0 0,0 0 1,1 0-1,-1 0 0,1 0 1,-1 0-1,1 0 0,0 0 0,-1 0 1,1-1-1,0 1 0,0 0 1,0 0-1,-1-1 0,1 1 1,0-1-1,0 1 0,0-1 1,0 1-1,2 0 0,2-1-60,1 0 0,0 0-1,0 0 1,-1 0 0,1-1 0,0 0-1,-1 0 1,1-1 0,-1 0 0,1 0 0,-1 0-1,0 0 1,0-1 0,0 0 0,0 0-1,0 0 1,-1-1 0,1 0 0,-1 0-1,0 0 1,0 0 0,5-7 0,0-2 117,1 1-1,-2-2 1,0 1 0,-1-1 0,0 0 0,-1-1 0,6-19 0,-12 34-22,0 0 1,0 0-1,0 1 1,0-1-1,1 0 1,-1 0 0,0 1-1,0-1 1,0 0-1,0 0 1,0 1-1,1-1 1,-1 0-1,0 0 1,0 0-1,0 1 1,1-1 0,-1 0-1,0 0 1,0 0-1,1 0 1,-1 1-1,0-1 1,0 0-1,1 0 1,-1 0-1,0 0 1,0 0 0,1 0-1,-1 0 1,0 0-1,1 0 1,-1 0-1,0 0 1,0 0-1,1 0 1,-1 0-1,0 0 1,1 0 0,-1 0-1,0 0 1,0 0-1,1-1 1,-1 1-1,0 0 1,0 0-1,0 0 1,1 0-1,-1-1 1,0 1 0,0 0-1,1 0 1,-1 0-1,0-1 1,0 1-1,0 0 1,0 0-1,0-1 1,1 1-1,-1 0 1,0 0-1,0-1 1,0 1 0,0 0-1,0-1 1,10 24-229,-10-23 268,6 15-8,3 11 54,19 35 1,-25-55-122,0 1 0,1-1-1,0 0 1,1-1 0,-1 1 0,1-1 0,0 0 0,0 0 0,1 0 0,10 6 0,-13-9-11,1 0 1,-1 0-1,1-1 1,-1 0-1,1 0 1,-1 1-1,1-2 1,0 1-1,-1 0 1,1-1-1,0 0 1,-1 0-1,1 0 1,0 0-1,0-1 1,-1 1-1,1-1 1,4-1 0,-3-1 18,1 1 0,-1-1 1,0 0-1,0 0 1,0-1-1,0 1 1,-1-1-1,0 0 0,1-1 1,4-6-1,5-8 62,-1-2 1,-1 1-1,-1-2 0,12-31 0,-5 7-13,16-56 0,-30 85 87,0 0-1,-2 1 0,1-2 0,-2 1 0,0 0 1,-1 0-1,-3-21 0,3 38-87,-1-1-1,1 1 1,0-1-1,0 1 1,-1-1 0,1 1-1,0-1 1,-1 1-1,1-1 1,-1 1-1,1-1 1,0 1-1,-1 0 1,1-1-1,-1 1 1,1 0 0,-1-1-1,1 1 1,-1 0-1,1 0 1,-1-1-1,0 1 1,1 0-1,-1 0 1,1 0-1,-1 0 1,0 0 0,1 0-1,-1 0 1,0 0-1,-19 5 531,17-2-550,0 0 0,1-1 0,-1 1 0,1 1-1,0-1 1,0 0 0,0 0 0,0 1 0,1-1 0,-1 1 0,1 0 0,0-1 0,-1 6 0,-7 55 104,9-56-85,-5 37-5,2 0-1,2 0 0,2 0 0,9 52 0,-9-88-14,2 0 1,-1 0-1,1-1 0,0 1 1,1-1-1,0 0 0,0 0 1,1 0-1,0 0 0,0-1 1,1 0-1,7 8 0,-9-11-209,1-1-1,-1 1 1,1-1 0,0 1-1,0-1 1,0-1-1,1 1 1,-1-1-1,1 0 1,-1 0 0,1-1-1,0 1 1,-1-1-1,1-1 1,0 1-1,0-1 1,0 0 0,0 0-1,6-1 1,-12 1 54,1 0 0,-1 0 0,1 0-1,-1 0 1,0 0 0,1 0 0,-1-1 0,0 1 0,1 0 0,-1 0 0,0 0 0,1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51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1 403 10437,'0'0'704,"106"-42"-704,-20-2 112,13-7 160,2-3-16,-2 1 289,-5 7-321,-7 5-80,-12 11-32,-7 8-32,-13 6-16,-12 13-64,-14 3-912,-18 3-1153,-11 14-993,-19 0-640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5:5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10197,'0'0'64,"-4"97"384,29-18-16,18 23 961,12 14-609,13-2-192,9-7-95,8-12-273,2-21-32,2-14-80,-4-14-112,-4-7 160,-4-9-160,-64-30-2193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0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0 608,'0'0'448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0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32 1377,'0'0'9668,"5"-3"-9559,6-2-126,0 0-1,0 1 0,0 1 0,1-1 1,0 2-1,0 0 0,-1 0 0,1 1 0,0 0 1,0 1-1,19 2 0,-30-1-34,0-1 1,0 1-1,0-1 1,0 1-1,0-1 1,-1 1-1,1 0 1,0-1-1,0 1 1,0 0-1,-1 0 0,1-1 1,0 1-1,0 0 1,-1 0-1,1 0 1,-1 0-1,1 0 1,-1 0-1,0 0 1,1 0-1,-1 0 0,0 0 1,1 0-1,-1 0 1,0 0-1,0 1 1,0-1-1,0 0 1,0 0-1,0 0 1,-1 0-1,1 0 0,0 0 1,-1 2-1,1-1 46,-1 1-1,0 0 1,0 0 0,0-1-1,0 1 1,0-1-1,0 1 1,0-1-1,-1 1 1,1-1-1,-1 0 1,-4 4-1,-56 25 1195,62-31-1180,-1 0 0,1 1 0,0-1 0,-1 0 0,1 1 0,0-1 0,-1 0 0,1 1 0,0-1-1,0 1 1,0-1 0,-1 1 0,1-1 0,0 0 0,0 1 0,0-1 0,0 1 0,0-1 0,0 1 0,0-1 0,0 1 0,0-1 0,0 0 0,0 1 0,0-1 0,0 1 0,0-1 0,0 1 0,0-1 0,1 1 0,-1-1 0,0 0 0,0 1 0,0-1 0,1 1 0,10 14-87,30 20 144,-23-21-55,-1 1 0,0 0 1,24 31-1,-38-42 12,0 0 1,0 1 0,0 0-1,-1-1 1,1 1 0,-1 0-1,0 0 1,0 0 0,-1 0-1,0 1 1,0-1 0,0 0-1,0 1 1,-1-1-1,0 0 1,0 1 0,0-1-1,-1 0 1,0 1 0,-2 8-1,0-9 82,1 0 0,-1 0 0,0 0-1,-1-1 1,1 1 0,-1-1-1,1 0 1,-1 0 0,-1 0 0,1-1-1,0 0 1,-1 1 0,0-1 0,-7 3-1,-9 5 312,0-2-1,-25 8 0,25-11-249,-1-1 0,1-1 0,-1 0 0,1-2 0,-24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 6915,'0'0'8804,"-111"20"-8131,90 11-401,6 6 32,11 2-304,4-1-32,19-6-48,24-10-497,20-19-783,5-3-1826,1-23-1824,-44 1-272,-8-2 3969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1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1 321 11157,'0'0'1038,"16"2"-1252,-6 0 171,-5-1 23,-1 0-1,1 0 1,0 0-1,0-1 1,0 1 0,0-1-1,0-1 1,0 1 0,0-1-1,0 1 1,0-2-1,0 1 1,-1 0 0,1-1-1,0 0 1,-1 0 0,1 0-1,-1-1 1,0 1-1,0-1 1,0 0 0,4-4-1,3-4 26,-1 0 1,0 0-1,-1-1 0,0-1 0,-1 1 0,-1-1 1,0 0-1,0-1 0,-1 0 0,-1 0 0,-1 0 0,0-1 1,0 0-1,-2 1 0,0-1 0,1-28 0,-4 41 59,1 0-1,-1 0 0,0 0 0,1 0 1,-1 0-1,0 0 0,0 0 1,0 0-1,0 0 0,-1 0 1,1 0-1,-1 0 0,1 1 1,-1-1-1,1 1 0,-1-1 0,0 1 1,0 0-1,1-1 0,-1 1 1,0 0-1,0 0 0,0 0 1,-1 1-1,1-1 0,0 0 0,0 1 1,0 0-1,0-1 0,-1 1 1,1 0-1,0 0 0,0 0 1,-1 0-1,1 1 0,0-1 0,0 0 1,0 1-1,-1 0 0,1-1 1,0 1-1,0 0 0,-3 2 1,0 4-45,0 0 1,1 0-1,-1 1 1,2-1-1,-1 1 1,1 0 0,0 0-1,-2 13 1,5-20-20,-9 36 10,2 2 0,1-1 1,2 1-1,2 0 0,2 0 0,6 55 1,-5-89-36,-1 1 0,1 0-1,0-1 1,1 1 0,-1-1 0,1 1 0,0-1 0,1 0 0,-1 0 0,1 0 0,0 0 0,0 0 0,1 0 0,-1-1 0,1 0 0,0 0-1,0 0 1,1 0 0,-1 0 0,1-1 0,0 0 0,0 0 0,0 0 0,0-1 0,0 0 0,0 1 0,1-2 0,-1 1 0,1-1 0,0 0-1,10 1 1,-3-1-153,1-1-1,-1 0 0,1-1 0,-1-1 0,1 0 1,-1 0-1,0-1 0,0-1 0,0-1 0,-1 0 1,1 0-1,16-11 0,26-21-149,-51 33 329,1 1 0,-1-1 0,0 0 0,0-1 1,0 1-1,0-1 0,-1 1 0,5-10 0,-8 14 59,1-1-1,-1 1 1,0-1-1,0 1 1,0-1-1,0 1 1,0-1-1,0 1 1,1 0-1,-1-1 1,0 1-1,0-1 1,0 1-1,0-1 1,-1 1-1,1-1 1,0 1-1,0-1 1,0 1-1,0-1 1,0 1 0,-1-1-1,1 1 1,0 0-1,0-1 1,-1 1-1,1-1 1,0 1-1,-1 0 1,1-1-1,0 1 1,-1 0-1,1 0 1,0-1-1,-1 1 1,0-1-1,-23-4 914,-28 8-485,45-2-463,-1 1-1,2 0 0,-1 0 1,0 0-1,0 1 0,1 0 1,-1 0-1,1 1 0,0 0 1,0 0-1,-7 6 0,10-7-25,-1 0 0,1 1 0,0-1 0,0 1 0,0 0 0,0 0 0,1 0 0,-1 1 0,1-1-1,0 0 1,1 1 0,-1-1 0,1 1 0,0 0 0,0-1 0,0 1 0,0 7 0,1-10-73,0 0 1,0 0 0,0 0-1,0-1 1,0 1-1,0 0 1,0 0 0,1 0-1,-1 0 1,1 0 0,-1-1-1,1 1 1,0 0 0,0 0-1,0-1 1,0 1 0,2 2-1,-1-2-118,1-1-1,-1 0 0,0 0 1,1 0-1,-1-1 0,1 1 1,-1-1-1,1 1 0,-1-1 0,1 0 1,-1 0-1,1 0 0,3 0 1,1 0-185,0-1 0,0 1 1,0-1-1,0-1 0,8-2 0,-13 4 371,0 0-1,-1-1 0,1 0 0,0 1 0,-1-1 0,1 0 1,-1 0-1,1 0 0,-1 0 0,0 0 0,1 0 0,-1 0 1,0 0-1,0 0 0,1-1 0,-1 1 0,0 0 0,0-1 0,-1 1 1,1-1-1,0 1 0,0-1 0,-1 0 0,1 1 0,0-8 3695,9 29-3261,-7-17-466,-1 0 0,1-1 0,0 1 0,0-1-1,0 0 1,0 0 0,0 0 0,0 0 0,0-1 0,1 1 0,-1-1-1,1 0 1,5 2 0,45 1-3367,-45-5 2411,5 1-3153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2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9989,'0'0'4370,"-4"105"-4370,4-66-32,0-3-257,6-9-3040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 96,'0'0'12230,"-19"-1"-11155,-58 1-307,76 0-736,-1 0 0,0 0 0,1 0 0,-1 0 0,0 0 0,1 1 0,-1-1 0,0 1 0,1-1 0,-1 1 0,0 0 0,1-1 0,-1 1 0,1 0 0,0 0 0,-1 0 0,1 0 0,0 0 0,-1 1 0,1-1 0,0 0 0,0 0 0,0 1 0,0-1 0,0 1 0,1-1 0,-1 1 0,-1 3 0,1 0-16,0 1 0,1-1-1,-1 1 1,1-1-1,0 1 1,2 9 0,-1 1-16,0 10 16,2 1 0,0-1 0,12 42 0,-12-55 0,-1 0-1,0 0 1,-1 0-1,0 1 1,-2 19-1,1-32-9,-1 0-1,1 0 1,0 0 0,0 0-1,0 0 1,-1 0-1,1 0 1,-1 0-1,1 0 1,-1 0-1,1 0 1,-1 0 0,0-1-1,1 1 1,-1 0-1,0 0 1,1-1-1,-1 1 1,0 0-1,0-1 1,0 1 0,0-1-1,0 1 1,0-1-1,0 1 1,-1 0-1,-27 2-508,27-3 373,1-16-3517,2 12 3017,0 0 0,1 0-1,-1 1 1,1-1 0,0 0-1,0 0 1,0 1 0,0-1-1,1 1 1,3-5 0,7-4-3431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37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74 1329,'0'0'13857,"-8"0"-13767,271-17 244,-264 17-331,1 0 0,0-1 0,0 1 0,0 0 0,-1 0 0,1 0 0,0-1 0,0 1 0,0 0-1,0 0 1,-1 0 0,1-1 0,0 1 0,0 0 0,0 0 0,0-1 0,0 1 0,0 0 0,0-1 0,0 1 0,0 0 0,0 0 0,0-1 0,0 1 0,0 0 0,0 0 0,0-1 0,0 1 0,0 0 0,0 0 0,0-1 0,0 1 0,0 0 0,0 0 0,1-1 0,-1 1 0,0 0 0,0 0-1,0-1 1,0 1 0,1 0 0,-1 0 0,0 0 0,0-1 0,0 1 0,1 0 0,-1 0 0,0 0 0,0 0 0,1 0 0,-1 0 0,0 0 0,0-1 0,1 1 0,-1 0 0,0 0 0,0 0 0,1 0 0,-1 0 0,0 0 0,1 0 0,-1 0 0,1 1 0,-22-12 84,-11 3 31,0 2-1,-49-4 0,278 0-1635,-232 12 1815,-63 11-1,23-1 125,66-11-386,20-2-149,0 0 1,0 1 0,1 0-1,13 2 1,11 0-118,31 0-1386,-63 0 1434,-10 2 660,-34 2 119,0-1 0,0-2 1,-49-2-1,78-1-391,10 0-311,26 0-177,-23 0 214,0 0-1,0 0 1,1 0 0,-1 0 0,0 1 0,0-1-1,0 1 1,0 0 0,0-1 0,0 1-1,0 0 1,0 0 0,0 0 0,0 1-1,0-1 1,-1 0 0,1 1 0,0-1 0,-1 1-1,1-1 1,-1 1 0,0 0 0,3 3-1,3 21-3171,-5 5-3819,-2-21 3173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2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21 7123,'0'0'7209,"-16"-4"-6195,-50-9-499,64 12-485,1 1 1,0-1-1,-1 1 1,1 0-1,-1-1 1,1 1 0,-1 0-1,1 0 1,-1 0-1,1 0 1,-1 0-1,1 0 1,0 0 0,-1 1-1,1-1 1,-1 1-1,1-1 1,0 1-1,-1-1 1,1 1 0,0 0-1,-1-1 1,1 1-1,0 0 1,0 0-1,0 0 1,0 0 0,-1 1-1,1 1-27,0 0 0,0-1 0,1 1 0,-1 0 0,1-1 0,0 1-1,0 0 1,0 0 0,0 0 0,1 4 0,0 6-4,-1 4-7,-1 3 8,1-1 1,2 0 0,-1 0-1,8 28 1,-6-38 12,-1 1 0,0-1 0,0 0 0,-1 1 0,0 10 1,-1-18-11,0 0 1,0 0 0,-1 1 0,1-1 0,0 0 0,-1 0 0,0 1-1,1-1 1,-1 0 0,0 0 0,0 0 0,0 0 0,-1 0 0,1 0-1,0 0 1,-1 0 0,1-1 0,-1 1 0,1 0 0,-1-1-1,0 1 1,0-1 0,0 0 0,0 0 0,-3 2 0,-1 0-110,0-1 0,0 0 0,-1 0 0,1 0 0,0-1-1,-1 0 1,-7 0 0,13-1-36,1 0 1,-1 0-1,0-1 0,1 1 0,0 0 0,-1-1 0,1 1 0,-1 0 0,1-1 0,-1 1 1,1 0-1,0-1 0,-1 1 0,1-1 0,0 1 0,-1-1 0,1 1 0,0-1 0,-1 1 0,1-1 1,0 1-1,0-1 0,0 1 0,0-1 0,0 0 0,0 1 0,0-1 0,0 1 0,0-1 0,0 1 1,0-1-1,0 0 0,0 1 0,0-1 0,0 1 0,0-1 0,1 0 0,-1-5-1997,0-9-3376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0 216 9828,'0'0'1969,"16"0"-1542,-1 1-404,-10 0 3,1-1-1,0 0 0,0 0 1,-1 0-1,1 0 1,0-1-1,-1 0 0,1 0 1,-1-1-1,1 1 1,-1-1-1,0 0 1,1-1-1,-1 1 0,9-7 1,-7 3 9,1 0 0,-1-1 1,0 1-1,-1-1 0,1-1 0,-1 1 1,-1-1-1,0 0 0,0-1 0,0 1 0,-1-1 1,0 0-1,-1 0 0,0 0 0,0 0 1,-1 0-1,0-1 0,0-10 0,-2 19-14,-1 0-1,1-1 1,0 1-1,-1-1 1,1 1-1,-1 0 0,0-1 1,1 1-1,-1 0 1,0 0-1,0 0 1,0-1-1,0 1 1,0 0-1,0 0 0,0 0 1,0 0-1,0 1 1,0-1-1,-1 0 1,1 0-1,0 1 0,0-1 1,-1 1-1,1-1 1,-1 1-1,1-1 1,0 1-1,-1 0 1,1 0-1,-1 0 0,-1 0 1,-1-1 81,-1 1-1,1 0 1,-1 0 0,1 0-1,0 0 1,-1 1 0,1 0-1,0 0 1,0 0 0,-6 3-1,6-2-53,0 2-1,0-1 0,1 0 1,-1 1-1,1-1 1,0 1-1,0 0 0,0 0 1,1 0-1,-1 1 1,1-1-1,0 0 0,0 1 1,0 0-1,1-1 1,-2 9-1,-1 8-20,0 1-1,0 30 1,2-31 49,2-1 0,0 1 0,1-1 0,6 32 0,-6-47-187,1 0 0,-1 0 1,1 0-1,0 0 1,1 0-1,-1 0 1,1 0-1,0-1 0,5 6 1,-5-7-267,0 0 0,0 0 0,1-1 0,-1 1 0,1-1 0,-1 0 1,1 0-1,0 0 0,0 0 0,0-1 0,0 1 0,0-1 0,6 1 0,6-1-5300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3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15 7603,'0'0'6241,"-5"-2"-5598,0-1-602,1 1 1,-1 1-1,0-1 1,0 1-1,0 0 1,0 0-1,0 0 1,0 1-1,0-1 0,0 1 1,0 0-1,0 1 1,0-1-1,0 1 1,0 0-1,0 0 1,1 1-1,-1 0 1,-8 3-1,8-1-37,0-1-1,0 1 1,1 0-1,-1 1 1,1-1-1,0 1 1,0 0 0,1 0-1,-1 0 1,1 0-1,0 0 1,0 1-1,1 0 1,0-1-1,0 1 1,0 0-1,-1 8 1,1 0-6,0 0 0,0 0 0,2 0 0,0 0 1,0 0-1,5 23 0,-3-29 7,1 1-1,0-1 1,0 1-1,1-1 1,9 15-1,-9-17-1,-1 0 1,1 0-1,-1 1 1,0 0-1,-1-1 0,1 1 1,-1 0-1,-1 0 0,1 0 1,0 9-1,-3-15 5,0 0-1,1 1 1,-1-1-1,0 0 1,1 1-1,-1-1 1,0 0-1,0 0 1,0 0-1,0 0 1,0 0-1,-1 0 1,1 0-1,0 0 1,0 0-1,-1 0 1,1-1-1,0 1 1,-1 0-1,1-1 1,-1 1-1,-1-1 1,-43 15 226,30-11-22,1 2-35,9-4-366,0 0 0,0 0-1,0 0 1,0-1 0,-11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7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1516 187 176,'0'0'7299,"-16"0"-6872,-110 0 1273,-12-1-50,-149 3-787,250 3-840,0 1 1,1 2-1,0 2 1,1 1-1,-40 19 1,-11 2 30,-187 62-129,229-79 103,-69 33 0,95-39-33,1 1 0,0 1 0,0 0 0,2 2 0,-1-1 0,-18 21 0,29-27 3,1 1 1,-1-1-1,1 1 0,1 0 0,-1 0 0,1 0 0,0 1 0,1-1 1,0 1-1,0-1 0,-1 14 0,1-6-25,1 1 0,1-1 0,1 1 0,4 29 0,-3-35 11,2 1 0,-1-1 0,1 0-1,1 0 1,-1 0 0,2-1 0,-1 1 0,2-1 0,-1 0 0,11 10 0,11 11-93,44 34 1,-67-59 94,30 23 61,0-2 1,1-2-1,2-1 1,0-1-1,1-3 1,2-1-1,-1-2 1,2-1-1,85 16 1,-24-13 130,142 5 1,106-18 11,-329-5-177,63-2 3,0-4 0,-1-3 0,0-4 0,-1-4 0,141-48 0,-164 42 0,-1-2 0,91-56 0,-115 59-56,-1-1 1,-1-2-1,-2-1 1,0-2-1,33-39 0,-55 55 3,0 0 0,-1 0 0,0-1 0,-1 0 0,-1 0 0,0-1 0,-1 0-1,0 0 1,3-16 0,-2-2 49,-2 0 0,-1 0 1,-2-35-1,-1 44-2,-1-1 1,-1 2 0,-1-1 0,-1 0 0,-2 0 0,-10-29 0,10 36-6,-1 0 0,-1 0 0,-1 1 0,0 0 1,-1 1-1,-1 0 0,0 1 0,0 0 0,-17-14 1,9 12 28,-1 1-1,0 0 1,-1 1 0,-1 1 0,0 2 0,0 0 0,-1 1 0,-1 1-1,1 1 1,-1 1 0,-27-2 0,-32-2 243,-159 4 0,175 6-234,47 0-29,8-1-16,-1 1 0,0 0-1,0 0 1,0 2 0,1-1 0,-1 2-1,0 0 1,1 0 0,0 1-1,-13 6 1,23-9-133,1 0 1,-1 0-1,1 0 0,-1 0 0,1 0 0,0 0 1,-1 0-1,1 0 0,0 1 0,0-1 1,0 1-1,0-1 0,0 1 0,0-1 0,1 1 1,-1-1-1,0 1 0,1 0 0,-1-1 1,1 1-1,0 0 0,-1 0 0,1-1 0,0 4 1,0 7-4164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19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1148 1 8772,'0'0'3364,"-19"3"-2753,-240 31 1956,-33-13-1143,124-11-1149,144-8-234,1 1-1,-1 1 1,1 1-1,-1 1 1,2 1-1,-1 1 1,1 2-1,0 0 1,-39 24-1,50-26-37,1-1 0,-1 2 0,1-1 0,1 1 0,0 1 0,0 0 0,1 0 0,0 0 0,1 1 0,0 1 0,1-1 0,0 1 0,0 0 0,2 0-1,-1 0 1,2 1 0,0 0 0,0 0 0,-1 21 0,2-12-10,2-1-1,0 1 0,1-1 1,2 0-1,0 1 0,1-1 1,11 33-1,-8-35 2,0-1 1,1 0-1,1 0 0,1-1 1,0 0-1,2-1 0,0 0 0,0-1 1,1 0-1,1-1 0,1-1 1,0 0-1,0-1 0,28 16 1,-13-13 3,0-1 0,1-1 0,0-2 0,59 13 0,134 8 20,-157-26-34,0-3 0,97-8 0,-133 1-27,-1-1 1,0-2 0,33-12-1,88-39-64,-74 27 55,190-89 128,-217 96-77,0-2 14,-2-2 1,56-42-1,-100 66 36,0 1-1,0-1 0,-1 0 1,1 0-1,-1-1 1,0 1-1,0-1 0,-1 0 1,1 1-1,-1-1 0,0 0 1,0-1-1,0 1 1,-1 0-1,0 0 0,1-11 1,-1 0 111,-1 1 1,0 0-1,-1 0 0,-5-28 1,1 22-48,-1 1-1,-1 0 1,0 0 0,-2 0 0,0 1 0,-1 1-1,-1-1 1,-1 2 0,0-1 0,-21-21-1,21 29-48,0 0-1,0 0 0,-1 2 0,0-1 0,-19-8 0,-75-27 212,96 40-256,-8-2 44,0 0 0,0 2 0,0 0 1,-34-1-1,-81 4 23,64 3-67,-56 6-1846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20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2005 115 8484,'0'0'1635,"-17"2"-455,-325 15 2389,295-17-3357,-36 0 58,-92-11 0,-37-9-179,-333 9 0,522 12-71,0 1 0,-1 1 0,1 1 0,1 1 0,-1 1-1,1 2 1,0 0 0,0 1 0,1 0 0,0 2 0,1 1 0,0 1 0,1 0 0,-28 26 0,24-18-22,1 1 0,0 1 1,2 1-1,1 0 1,1 2-1,-19 33 0,26-36-20,0 0 1,2 0-1,0 1 0,2 0 0,0 1 0,2 0 0,1 0 0,-2 29 1,4-13 3,2-1 1,7 57-1,-4-75 12,2-1 0,0 0 1,1 0-1,1-1 0,1 1 0,13 23 0,5-1 1,1-1 1,3-1-1,1-1 0,2-2 1,2-1-1,1-2 0,2-1 0,1-2 1,1-2-1,2-2 0,75 39 0,-49-34 20,0-4 1,2-2-1,1-4 0,1-2 0,1-4 0,1-3 0,95 6 0,321-14 308,-375-9-172,0-6 1,-1-4-1,201-51 1,-291 58-77,-1-2 0,0-1 0,-1-1 0,0-1 0,0-1 0,-1 0 0,-1-2 0,0 0 0,-1-2 0,-1 0 0,0-1 0,-1-1 0,-1 0 0,-1-1 0,22-35 0,-12 13 46,-2-1-1,-1-1 1,-2-1 0,-2 0-1,-3-2 1,-1 0-1,-2-1 1,-2 0 0,4-59-1,-11 60-56,-7-88 0,1 112-51,-1 0 1,0 0 0,-2 1 0,-1-1 0,0 1-1,-11-21 1,4 16 8,-1 0-1,-1 1 1,-1 1-1,-1 1 1,-1 1-1,-1 0 1,-40-33-1,28 30-7,-1 2 1,-1 1-1,-1 2 1,-1 1-1,-40-14 1,-1 6-1,0 5 1,-2 2 0,0 4 0,-1 3-1,-90-2 1,57 10-9,-135 10-1,207-2-176,-1 2 0,1 1-1,0 2 1,1 3 0,-75 28 0,106-35-180,1 0 0,-1 1 0,1 0 0,0 0 0,0 1 0,1 0 0,0 1 0,-7 7 0,-39 43-6935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80 2977,'0'0'5347,"-17"-2"-4547,5-1-621,6 1-129,1 1 0,-1-1 0,1 1 0,-1 0 0,0 1 0,1 0 0,-1 0 1,0 0-1,0 0 0,1 1 0,-1 0 0,1 0 0,-1 1 0,1-1 0,-1 1 0,1 0 1,-9 5-1,4 0-24,0 0 1,0 1 0,1 0 0,0 0 0,1 1-1,-1 0 1,2 0 0,-1 1 0,1 0 0,1 0-1,0 1 1,1-1 0,-1 1 0,2 1 0,0-1-1,0 1 1,1 0 0,1 0 0,0 0 0,0 0-1,1 15 1,1-23-27,0-1 0,0 1-1,1-1 1,-1 0 0,1 1-1,0-1 1,0 0 0,0 1-1,0-1 1,1 0 0,-1 0-1,1 0 1,0 0 0,0 0-1,0 0 1,0-1 0,0 1-1,1-1 1,-1 0 0,1 1-1,0-1 1,-1 0 0,1 0-1,0-1 1,0 1 0,0 0-1,0-1 1,1 0 0,4 1-1,8 2 18,-1-1-1,1 0 0,-1-2 1,1 0-1,19-1 0,-19-1 22,-1-1 0,0 0 0,1-1 0,-1-1 0,0 0-1,-1-1 1,1 0 0,-1-2 0,13-7 0,-2 0 11,-1-1 0,-1-2 0,-1 0 0,22-22 1,-37 32-4,0-1 0,-1 0 0,1 0 0,-1 0 1,-1-1-1,0 0 0,0 0 0,0 0 0,4-17 0,-7 22 5,-1 0 0,0-1 0,0 1 0,-1 0-1,1-1 1,-1 1 0,0-1 0,0 1 0,0 0-1,-1-1 1,0 1 0,1 0 0,-2-1-1,1 1 1,0 0 0,-1 0 0,0 0 0,0 0-1,0 0 1,0 0 0,-1 0 0,1 1 0,-1-1-1,-4-3 1,0 0 24,-1 2 1,1-1-1,-1 1 1,0 0-1,0 0 0,-1 1 1,1 0-1,-1 1 0,0 0 1,0 0-1,-16-2 0,31 10-2540,22 12-283,-3-2-514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2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1 294 11781,'0'0'2140,"11"-15"-2060,30-33 126,89-81-1,-109 111-229,48-38 25,-64 53-17,0-1 0,0 1 1,1 0-1,-1 1 0,1-1 0,-1 1 0,1 0 0,0 0 0,0 1 0,13-2 1,-19 3 3,0 1 1,1-1-1,-1 0 1,1 0-1,-1 1 1,1-1 0,-1 0-1,0 1 1,1-1-1,-1 0 1,0 1-1,1-1 1,-1 0 0,0 1-1,1-1 1,-1 1-1,0-1 1,0 1 0,0-1-1,1 1 1,-1-1-1,0 1 1,0-1-1,0 1 1,0-1 0,0 1-1,0-1 1,0 0-1,0 1 1,0 0-1,0 23 16,-1-16 32,-7 147 724,-1 3-4004,9-142-424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25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7844,'0'0'245,"16"-7"-157,55-19 35,-68 25-94,0 0 1,1 0 0,-1 0-1,0 0 1,0 0 0,1 1-1,-1-1 1,1 1-1,-1 0 1,0 0 0,1 1-1,-1-1 1,0 1-1,1-1 1,-1 1 0,0 0-1,1 0 1,-1 0 0,3 2-1,-4-1 18,0 0 0,0 0-1,0 0 1,0 1 0,0-1-1,-1 0 1,1 1 0,-1-1-1,1 1 1,-1 0 0,0-1-1,0 1 1,0 0 0,0-1-1,-1 1 1,1 0 0,-1 4-1,1 8 161,-1-1 0,-1 1 0,-1 0 0,0-1 0,0 1 0,-8 20 0,-29 71 430,28-83-360,1 0-1,2 1 1,0 0-1,2 1 1,0-1-1,2 1 1,-2 36-1,6-58-266,0 1-1,0-1 1,1 1-1,-1-1 1,1 1-1,0-1 1,0 0-1,0 1 1,1-1-1,-1 0 0,1 0 1,0 0-1,0 0 1,0 0-1,0 0 1,4 4-1,-2-3 0,1-1 0,-1 0-1,1 0 1,-1 0 0,1-1 0,0 1-1,0-1 1,0-1 0,0 1-1,6 1 1,13 0 1,-1 0-1,1-1 1,0-2-1,29-2 1,19-5-414,-1-4 0,110-29 0,-67 3-2736,-9 3-5434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0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11397,'0'0'2737,"14"-18"-2478,-6 8-243,81-100 119,-67 84-114,2 1 0,43-36 0,-36 43-40,-30 18 13,0-1 0,-1 1 0,1 0 0,-1-1-1,1 1 1,0 0 0,-1 0 0,1 0 0,0 0 0,0-1 0,-1 1 0,1 0 0,0 0 0,-1 0 0,1 0 0,0 1 0,-1-1 0,1 0-1,0 0 1,0 0 0,-1 1 0,1-1 0,-1 0 0,1 0 0,0 1 0,-1-1 0,1 1 0,-1-1 0,1 0 0,-1 1 0,1-1 0,-1 1-1,1-1 1,-1 1 0,1 0 0,-1-1 0,0 1 0,1-1 0,-1 1 0,0 0 0,1-1 0,-1 1 0,0 0 0,0-1 0,0 1 0,0 1 0,4 41 116,-2 0 0,-7 82 0,2-70-8,2-28-422,2 36-1,-1-63 241,0 0 0,0 1 0,0-1 0,0 0 0,0 1-1,0-1 1,0 0 0,0 0 0,0 1 0,0-1 0,0 0-1,0 0 1,0 1 0,1-1 0,-1 0 0,0 0 0,0 1-1,0-1 1,0 0 0,0 0 0,1 1 0,-1-1 0,0 0-1,0 0 1,0 0 0,1 1 0,-1-1 0,0 0 0,0 0-1,0 0 1,1 0 0,-1 0 0,0 0 0,1 1-1,-1-1 1,0 0 0,0 0 0,1 0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5971,'0'0'2265,"19"-2"-2078,383-35 1525,1175-37 2401,-1457 70-4077,519-6 313,-502 9-3601,1 1-3508,-170 0 3964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123 132 160,'0'0'14380,"19"-7"-14263,-13 5-182,65-24-556,0-3 0,67-39-1,-137 68 305,-1 0-1,-42 2-10742,9 12 10724,-30 18 1,-20 9 312,50-27-134,4-2 3623,1 1 1,-45 28-1,69-38-3359,0 0 1,1 1 0,0-1-1,0 1 1,0 0-1,0 0 1,0 0 0,1 0-1,0 0 1,0 1-1,0-1 1,0 1 0,1-1-1,-1 1 1,1 0-1,1 0 1,-1-1 0,0 1-1,1 0 1,0 0-1,1 9 1,1-2-76,-1 0 0,2 0 0,-1-1 0,2 1 0,-1 0 0,2-1-1,7 17 1,12 13 96,-8-16-67,-2 1 0,13 33 0,-24-52-36,0 0 0,-1 0 0,0 0 0,-1 1 0,1-1 0,-1 1 0,-1-1 1,1 1-1,-2-1 0,1 1 0,-1-1 0,0 1 0,-3 12 0,2-15-5,-1-1 1,1 1-1,-1-1 0,0 1 0,0-1 1,-1 0-1,1 0 0,-1-1 0,0 1 1,0-1-1,0 0 0,-7 4 0,5-3-13,0 0 0,0-1 0,-1 0 0,1 0 0,-1 0 0,0-1 0,0 0 0,-10 1 0,17-3-92,0 0 0,-1 0 1,1 0-1,0-1 1,-1 1-1,1 0 0,0 0 1,0 0-1,-1-1 1,1 1-1,0 0 1,0 0-1,0-1 0,-1 1 1,1 0-1,0 0 1,0-1-1,0 1 0,0 0 1,-1-1-1,1 1 1,0 0-1,0 0 1,0-1-1,0 1 0,0 0 1,0-1-1,0 1 1,0 0-1,0-1 1,0 1-1,0 0 0,0-1 1,0 1-1,0 0 1,0-1-1,1 1 0,-1 0 1,0-1-1,0 1 1,5-15-4177,11-6-2201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1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80 166 8276,'0'0'3599,"-13"19"-3002,1-3-445,6-9-96,0 1-1,1 0 1,0 0-1,0 0 1,0 1-1,1 0 1,1 0-1,-1 0 0,2 0 1,-1 0-1,1 1 1,0-1-1,0 14 1,2-16-49,0-1 0,0 0-1,0 1 1,1-1 0,0 0 0,1 0 0,-1 1 0,1-1-1,0 0 1,0-1 0,1 1 0,0 0 0,4 6 0,-4-8-16,1-1-1,-1 1 1,1-1 0,0 0 0,0 0 0,0 0-1,0 0 1,0-1 0,1 0 0,-1 0 0,1 0 0,-1 0-1,1-1 1,0 1 0,0-1 0,0-1 0,7 2-1,-3-2 32,1 0-1,0 0 1,-1-1 0,1 0-1,-1 0 1,0-1-1,1-1 1,-1 0-1,0 0 1,0 0-1,-1-1 1,1 0-1,-1-1 1,0 0-1,0-1 1,0 1-1,-1-1 1,0-1-1,0 1 1,0-1 0,10-15-1,-9 11 61,0-1 0,0-1 0,-2 1-1,1-1 1,-1 0 0,-1-1 0,-1 1 0,0-1 0,0 0-1,-2 0 1,1-1 0,-2 1 0,0-27 0,-2 33-55,0 1 0,0-1 0,-1 1 0,0 0 0,0-1 0,-1 1 0,1 0 0,-2 0 0,1 1 0,-1-1 0,0 1 0,-1 0 0,1 0 0,-1 0 0,0 0 0,-1 1 0,1 0 0,-1 0 0,0 0 0,0 1 0,-1 0 0,1 0 0,-1 1 0,0-1 0,0 2 0,0-1 0,0 1 0,-1 0 0,1 0 0,-1 1 0,-12-1 0,15 2-294,-17 2-994,21-1 997,0-1-1,1 1 1,-6 6-2907,6-6 2906,0-1 1,0 1 0,-1 1 0,-1 20-8682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1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16 9492,'0'0'4634,"-3"-1"-4588,-12-2-78,24 1-65,35 2 459,-32 1 259,-35-8 1633,21 7-2254,-18-2 42,0 1-1,0 1 1,0 0-1,1 2 1,-23 4-1,38-5-47,0 0-1,0 0 0,0 0 0,1 0 1,-1 1-1,0 0 0,0 0 1,1 0-1,-1 0 0,1 0 0,0 1 1,0 0-1,0 0 0,0-1 1,0 2-1,0-1 0,1 0 1,-1 0-1,1 1 0,0 0 0,0-1 1,1 1-1,-1 0 0,1 0 1,0 0-1,-1 0 0,2 0 0,-1 0 1,0 0-1,1 0 0,0 7 1,0-8-29,0 4-40,-1-1-1,1 0 1,1 0 0,-1 0-1,1 0 1,0 0 0,1 0-1,-1 0 1,1 0 0,0 0-1,1 0 1,2 5 0,0-3-10,6 8-132,-2 0 1,12 26-1,-18-36 187,-2-1 0,1 0 0,0 0 0,-1 1 0,0-1 0,-1 1 0,1-1 0,-1 1 0,0-1 0,0 1 0,-1-1 0,1 1 0,-3 6 0,2-9-77,-1 0 1,1 0 0,-1 0-1,0 0 1,1-1 0,-1 1 0,0-1-1,-1 1 1,1-1 0,0 0 0,-5 3-1,6-4-275,-1 1 0,0-1 0,1 0 0,-1 0 0,0 0 0,0-1-1,0 1 1,0 0 0,0-1 0,1 1 0,-1-1 0,-3 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3 7748,'0'0'5829,"-17"-1"-4925,-58-1-197,70 3-684,-1 0-1,1 0 1,0 0-1,-1 1 1,1 0-1,0 0 1,0 0-1,0 1 0,1-1 1,-1 1-1,1 0 1,-1 1-1,1-1 1,0 1-1,0-1 1,0 1-1,1 1 1,0-1-1,-1 0 1,1 1-1,1 0 0,-1-1 1,1 1-1,0 0 1,0 0-1,0 1 1,1-1-1,-1 0 1,1 1-1,0 6 1,1-10-61,0-1 0,0 0 0,1 0 0,-1 0 0,0 1 0,1-1 1,-1 0-1,1 0 0,-1 0 0,1 0 0,0 0 0,-1 0 0,1 0 1,0 0-1,0 0 0,-1 0 0,1-1 0,0 1 0,0 0 0,0 0 1,0-1-1,0 1 0,0 0 0,0-1 0,1 0 0,-1 1 0,0-1 1,0 1-1,0-1 0,0 0 0,1 0 0,-1 0 0,0 0 0,0 0 1,0 0-1,1 0 0,1 0 0,2-1-209,0 1 0,0-1 0,0 1-1,0-1 1,0-1 0,0 1 0,0-1 0,6-3 0,-1-1 142,0-1 0,0 0 0,-1 0 0,0-1 0,0 0-1,-1-1 1,0 0 0,-1 0 0,0-1 0,4-11 3532,-28 42-3055,13-13-364,1 0 1,0 0 0,0 0 0,1 0-1,0 0 1,1 1 0,-2 15 0,3-22-20,0 1 0,0-1 0,0 0 0,0 1 0,0-1 0,1 1 0,-1-1 1,1 0-1,-1 1 0,1-1 0,0 0 0,0 0 0,0 0 0,0 1 1,0-1-1,1 0 0,-1 0 0,1-1 0,-1 1 0,1 0 0,0 0 1,-1-1-1,1 1 0,0-1 0,0 0 0,0 1 0,0-1 0,0 0 1,1 0-1,-1 0 0,4 1 0,1-1-95,-1 1 1,0-1-1,0-1 0,0 1 1,1-1-1,-1 0 0,0 0 1,0-1-1,0 0 0,1 0 1,-1 0-1,0-1 0,0 0 1,0 0-1,-1-1 0,1 1 1,0-1-1,-1 0 0,0-1 1,8-6-1,-4 1 231,-1 0 0,0 0-1,0-1 1,-1-1 0,0 1 0,-1-1 0,0-1-1,-1 1 1,5-17 0,-6 36 181,-1-1-1,0 0 1,0 1 0,1 11 0,1 5-131,-4-18-149,0 0 1,0 0-1,1 0 0,0-1 1,3 10-1,-4-15-41,-1 0 0,0 1-1,1-1 1,-1 0 0,0 0 0,1 1-1,-1-1 1,0 0 0,1 0 0,-1 1-1,1-1 1,-1 0 0,0 0 0,1 0-1,-1 0 1,1 0 0,-1 1 0,1-1-1,-1 0 1,1 0 0,-1 0 0,0 0-1,1 0 1,-1-1 0,1 1 0,-1 0-1,1 0 1,-1 0 0,1 0-1,-1 0 1,0-1 0,1 1 0,-1 0-1,1 0 1,-1-1 0,0 1 0,1 0-1,-1 0 1,0-1 0,1 1 0,-1 0-1,0-1 1,0 1 0,1-1 0,-1 1-1,0 0 1,0-1 0,0 1 0,0-1-1,1 0 1,13-22 47,-13 22-62,2-4 32,0-1 0,1 1-1,-1-1 1,1 1 0,0 0 0,1 1 0,-1-1 0,1 1 0,5-5-1,-8 11-65,-1 0-1,1-1 1,-1 1-1,0 0 0,0-1 1,0 1-1,0 0 1,0 0-1,0 0 1,0 3-1,2 2-68,0-3-43,-1-1-1,1 1 0,0-1 1,-1 0-1,1 0 1,1 0-1,-1 0 0,0-1 1,1 1-1,-1-1 0,1 0 1,0 0-1,0 0 0,0-1 1,0 1-1,0-1 1,0 0-1,0 0 0,0 0 1,1-1-1,-1 1 0,0-1 1,8-1-1,15 11 1933,6-9-1671,-1-2 0,33-6 0,37-1-210,-100 8 120,-1 0 0,0 0-1,1 1 1,-1-1 0,0 0 0,0 1-1,1-1 1,-1 1 0,0-1-1,0 1 1,0-1 0,0 1 0,1 0-1,-1 0 1,0-1 0,0 1-1,0 0 1,-1 0 0,1 0 0,1 1-1,0 2 13,0-1 1,0 0-1,0 1 0,-1-1 0,0 1 0,1 0 0,0 3 0,1 10 139,-1-1-1,1 24 1,-3-32-59,1 23 28,3 25-23,-4 1 1,-6 60-1,2-97-541,2-27 184,1-36 335,1 42-50,1-52 78,12-84 1,-9 112-2,1 1 0,1-1 0,1 1 0,1 0 0,19-36 0,-24 54-78,1 0 0,0 1 1,1 0-1,-1-1 0,1 1 0,0 1 0,1-1 1,-1 1-1,1 0 0,-1 0 0,1 1 1,1-1-1,-1 1 0,0 1 0,1-1 1,-1 1-1,1 0 0,9-1 0,6-1 45,1 2 0,-1 0 0,1 2 0,27 2 0,-50-2-52,1 0-1,-1 0 0,1 0 1,-1 0-1,1 0 0,-1 1 1,1-1-1,-1 0 0,1 0 1,-1 0-1,0 1 0,1-1 1,-1 0-1,1 0 0,-1 1 1,0-1-1,1 0 0,-1 1 1,1-1-1,-1 0 0,0 1 1,0-1-1,1 1 0,-1-1 1,0 1-1,0-1 0,1 1 1,-1-1-1,0 1 0,-1 20 555,-1-16-427,1 0 1,-1-1 0,0 1 0,0 0-1,-1-1 1,-3 6 0,-10 8-241,-1-2 0,-1 0-1,-21 14 1,29-22-692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3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4 323 10021,'0'0'1430,"10"0"-1366,-5 1-36,0-1 0,0 0 1,0 0-1,0-1 1,-1 1-1,1-1 1,0 0-1,0-1 0,-1 1 1,1-1-1,-1 1 1,1-2-1,-1 1 0,0 0 1,1-1-1,-1 0 1,-1 0-1,1 0 1,0 0-1,-1 0 0,0-1 1,6-7-1,1-6 46,0 0-1,-1-1 0,-1 0 1,-1 0-1,-1-1 0,0 0 1,-1 0-1,-1-1 1,-1 1-1,-1-1 0,0-35 1,-2 54-53,0 1 1,0-1-1,-1 0 1,1 0 0,0 1-1,-1-1 1,1 0 0,0 0-1,-1 1 1,1-1-1,-1 0 1,1 1 0,-1-1-1,1 1 1,-1-1-1,1 1 1,-1-1 0,0 1-1,1-1 1,-1 1-1,0-1 1,1 1 0,-1 0-1,0-1 1,0 1-1,1 0 1,-1 0 0,0 0-1,0 0 1,0-1-1,1 1 1,-1 0 0,0 0-1,0 0 1,0 1 0,1-1-1,-2 0 1,-2 0 28,0 1 1,1-1-1,-1 1 0,0 0 1,1 0-1,-1 0 1,-4 2-1,1 2-6,0 0-1,1 0 1,-1 1-1,1-1 0,1 1 1,-1 1-1,1-1 1,0 1-1,0 0 1,1 0-1,-5 10 1,-1 5 63,1 0 0,-12 40 0,14-29 80,1 0 0,2 1 0,1-1-1,1 39 1,2-66-198,0 0 0,0 0-1,1 0 1,-1 0 0,1 0-1,1 0 1,-1 0 0,1 0 0,0 0-1,0-1 1,1 1 0,-1-1 0,1 1-1,1-1 1,-1 0 0,1 0 0,-1-1-1,1 1 1,1-1 0,-1 0 0,1 0-1,0 0 1,-1-1 0,2 1 0,-1-1-1,0 0 1,1-1 0,-1 1 0,1-1-1,0 0 1,7 1 0,1 0-849,1 0 0,22 0 1,-31-3 116,1 0 0,-1 0-1,0-1 1,0 1 0,0-1 0,0-1 0,12-3 0,-17 4 481,0 1 0,0-1 0,0 1 0,-1-1 0,1 0 1,0 1-1,0-1 0,0 0 0,-1 0 0,1 0 0,0 1 0,-1-1 0,1 0 0,-1 0 0,1 0 1,-1 0-1,1-2 0,2-13-2190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3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0 221 8964,'0'0'1793,"21"1"-1633,-7 1-113,-8-1-36,0 0 0,0 0-1,0 0 1,-1-1 0,1 0-1,0 0 1,0 0 0,0-1 0,0 0-1,-1 0 1,1-1 0,0 1-1,-1-1 1,1 0 0,-1-1 0,0 1-1,0-1 1,0 0 0,9-8-1,-5 2-120,0-1-1,0 0 0,-1-1 0,-1 0 0,10-18 1,-14 23 51,-1 0 1,1 0-1,-1 0 1,0 0-1,-1-1 1,1 1-1,-1-1 1,-1 1-1,1-1 1,-1 1-1,0-1 1,0 1 0,-2-8-1,1 13 158,0-1 0,1 1 1,-1 0-1,0 0 0,0 0 0,0 0 0,0 0 0,0 0 0,0 0 1,0 0-1,0 0 0,0 0 0,-1 0 0,1 1 0,0-1 0,0 0 0,-1 1 1,1-1-1,0 1 0,-1-1 0,1 1 0,-1 0 0,1 0 0,-1 0 1,1 0-1,0 0 0,-1 0 0,1 0 0,-1 0 0,-1 1 0,1-1 23,-1 0-1,1 0 0,-1 1 0,1-1 0,-1 1 0,1-1 0,0 1 0,-1 0 0,1 0 0,0 0 1,0 0-1,0 0 0,0 1 0,0-1 0,0 1 0,0-1 0,-3 4 0,0 8-82,1 0-1,0 0 1,0 0-1,2 0 1,-1 1-1,2-1 1,0 1-1,1 0 1,1 16-1,-1-15-31,0-12-44,0 0 1,0 0-1,1 0 0,-1 0 0,1 0 0,-1 0 0,1 0 0,0-1 0,0 1 0,0 0 0,1 0 1,-1-1-1,1 1 0,-1-1 0,1 1 0,0-1 0,0 0 0,0 0 0,3 3 0,-2-3-611,0 0-1,1 0 1,-1 0 0,1 0-1,-1 0 1,1-1-1,-1 0 1,7 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3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1 800,'0'0'10576,"-19"1"-8458,-61 5-739,78-6-1324,-1 1-1,1 0 0,-1-1 0,1 1 0,-1 0 0,1 0 0,0 0 0,-1 1 0,1-1 0,0 1 0,0-1 0,0 1 0,0 0 0,0-1 0,1 1 0,-1 0 0,0 0 0,1 0 1,-1 0-1,1 1 0,0-1 0,0 0 0,0 1 0,-1 2 0,0 3-32,0 0 0,1 0 0,0 0 0,0 0-1,1 11 1,0-10 11,-1 14-16,2 0 1,0-1 0,2 1-1,9 38 1,-11-57-6,0-1-1,0 0 1,0 1 0,-1-1 0,1 0 0,-1 1-1,0-1 1,0 1 0,0-1 0,0 0 0,-1 1-1,1-1 1,-1 0 0,0 1 0,-2 3-1,1-4 1,0 0-1,-1 0 0,1 0 0,-1 0 0,0 0 0,0-1 0,0 0 1,0 1-1,0-1 0,0-1 0,-1 1 0,-5 2 0,-59 26-739,24-15-6427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41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6915,'0'0'998,"10"-2"-953,12-2 206,43-2 0,-48 4 4254,11-6-3603,9-1-957,67-2 621,160 3 0,-243 8-559,-16 1-117,0-1-1,1 1 1,-1 0 0,0 0-1,7 3 1,5 1-2624,1-2-4987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36:41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5651,'0'0'6995,"18"10"-6835,-11-6-119,23 13 46,-1 0 0,-1 2-1,-1 1 1,32 31 0,-53-45-66,0 1-1,0-1 1,-1 1 0,0 0-1,0 1 1,0-1-1,-1 1 1,-1 0 0,1 0-1,4 15 1,-8-18-8,1 0 1,-1 1 0,0-1-1,0 0 1,0 0-1,-1 0 1,1 0-1,-1 0 1,-1 0 0,1 0-1,-1-1 1,1 1-1,-1 0 1,-1-1 0,1 1-1,-1-1 1,0 0-1,0 0 1,0 0-1,-6 6 1,-7 5 30,-1 0 1,0-1-1,-1 0 1,-1-2-1,0 0 1,-1-1-1,0-1 1,-1-1-1,0-1 1,0-1-1,-35 7 1,54-14-84,-8 1-372,10-11-2933,9-14-4212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0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6387,'0'0'4074,"-10"16"-3938,10-15-135,-10 15 3,2-1 1,0 1 0,0 1-1,2-1 1,0 1-1,1 1 1,-3 19-1,-3 62 551,3 120 0,8-217-549,0 1 1,0-1-1,0 0 0,1 0 0,-1 1 0,1-1 1,0 0-1,-1 0 0,1 0 0,0 0 1,0 0-1,0 0 0,1 0 0,-1 0 1,0 0-1,1-1 0,-1 1 0,1 0 0,2 1 1,0 0-16,0-1 1,0 0 0,-1 0 0,1 0 0,0 0-1,1-1 1,-1 1 0,0-1 0,0 0 0,5 0-1,-3 0-3,0-1 0,0 1 0,0-1 0,0 0-1,-1-1 1,1 1 0,0-1 0,0-1-1,0 1 1,-1-1 0,1 0 0,-1 0 0,1 0-1,-1-1 1,0 0 0,7-5 0,-3-1 66,0-1 1,-1-1-1,0 0 1,-1 0-1,0 0 1,-1-1-1,0 0 1,-1 0-1,0 0 1,-1-1-1,-1 0 1,4-21-1,-1-6 77,-2 0-1,-3-76 0,-2 112-136,1 0 1,-1 0-1,1 1 1,-1-1-1,0 0 1,-1 1-1,1-1 1,-1 1-1,1-1 1,-1 1-1,0 0 1,0-1-1,-1 1 1,1 0-1,-1 1 0,1-1 1,-1 0-1,0 1 1,0-1-1,0 1 1,0 0-1,0 0 1,-1 0-1,1 1 1,-1-1-1,1 1 1,-1-1-1,-6 0 1,6 1-338,-1 1 1,1-1 0,0 1 0,0 0 0,-1 0-1,1 0 1,0 1 0,0-1 0,-1 1 0,-4 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2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89 7764,'-29'-72'1195,"18"56"-326,11 16-862,0 0 0,0 0 0,-1 0 0,1 0 0,0 0 0,0 0 0,0 0 0,0 0 0,-1 0 0,1 0 0,0 0 0,0 0 0,0 0 0,-1 0 0,1 0 0,0 0 0,0 0 0,0 0 0,0 0 0,-1 0 0,1 0 0,0 0 0,0 0 0,0 1 0,0-1 0,0 0 0,-1 0 0,1 0 0,0 0 0,0 0 0,0 1 0,0-1 0,0 0 0,0 0 0,0 0 0,-1 0 0,1 0 0,0 1 0,0-1 0,0 0 0,0 0 0,0 0 0,0 1-1,-3 28-67,3 178 184,0 846 2635,-52-246-2320,39-711-319,-27 239 208,32-233-225,8 129 1,1-218-221,0 0 0,1 0 1,0 0-1,7 19 0,-7-27-200,0 0 0,0 0 0,0-1 0,1 1 0,-1 0 0,1-1 0,0 0 0,1 0 0,-1 0 1,1 0-1,0 0 0,6 4 0,-10-7 240,1-1 1,-1 0-1,0 0 1,0 0-1,0 1 1,1-1 0,-1 0-1,0 0 1,0 0-1,1 0 1,-1 1 0,0-1-1,1 0 1,-1 0-1,0 0 1,0 0-1,1 0 1,-1 0 0,0 0-1,1 0 1,-1 0-1,0 0 1,1 0-1,-1 0 1,0 0 0,0 0-1,1 0 1,-1 0-1,0 0 1,1 0-1,-1-1 1,0 1 0,0 0-1,1 0 1,-1 0-1,0 0 1,0-1-1,1 1 1,-1 0 0,0 0-1,0 0 1,0-1-1,0 1 1,1 0 0,-1 0-1,0-1 1,0 1-1,7-22-4663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1 160,'0'0'11605,"51"4"-11509,-14-2-96,5 4-128,5 5-1312,-33-11-1378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78 5699,'0'0'4146,"0"10"-3738,-1 9-301,-1-3 39,2 0 1,-1 0 0,2 0-1,3 24 1,-3-38-150,1 0 0,-1 0 0,0 0 0,0 0 0,1 0 0,-1 0-1,1 0 1,-1-1 0,1 1 0,0-1 0,0 1 0,0-1 0,0 1 0,0-1 0,0 0 0,0 0-1,0 0 1,0 0 0,1 0 0,-1-1 0,0 1 0,4 0 0,-3-1-8,1 1 0,-1 0 1,1-1-1,-1 0 0,1 0 1,0 0-1,-1 0 0,1-1 0,-1 1 1,1-1-1,-1 0 0,1 0 0,-1 0 1,6-3-1,-5 0 39,0 1 1,-1-1-1,1 0 1,-1-1-1,1 1 1,-1 0-1,-1-1 1,1 0-1,-1 0 1,1 0-1,-2 0 0,1 0 1,0 0-1,-1 0 1,0-1-1,1-6 1,0-6 139,-1 1-1,0-1 1,-3-30 0,2 46-147,0 0 0,-1 0 0,1 0 0,0 0 0,-1 0 0,0 0 0,0 0 0,1 0 0,-1 0 0,0 0 0,0 1 0,-1-1 0,1 0 0,0 1 0,-1-1 0,1 1 0,-1-1 0,1 1 0,-1 0 0,0-1 0,1 1-1,-1 0 1,0 0 0,-2 0 0,-1-1-276,-1 0 1,1 1-1,-1-1 0,0 1 0,1 1 0,-1-1 0,-7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2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5955,'0'0'4306,"-5"151"-3858,1-99-320,-1-1-64,1-3-64,4-4-128,-3-9-1649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2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8532,'0'0'4450,"93"-30"-4306,-51 30-144,0 7-112,2 3-1633,-30-6-1152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2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34 5603,'0'0'3913,"-11"24"-3456,-32 79 31,40-94-442,0-1 0,1 1 0,0 0 0,1 0 0,0 1 0,0-1 0,1 0 0,1 14 0,0 0 47,-1-15-67,0-1 1,0 0 0,1 0 0,0 0-1,1 0 1,-1-1 0,1 1 0,5 11-1,-6-16-26,1 1-1,0 0 0,0-1 0,0 1 1,0-1-1,0 1 0,0-1 0,0 0 1,1 0-1,-1 0 0,1 0 0,-1-1 1,1 1-1,0-1 0,0 1 0,0-1 1,0 0-1,0 0 0,0 0 0,0-1 1,4 1-1,0 0 2,-1 0 0,1 0 0,-1-1 0,1-1 0,0 1 1,-1-1-1,0 0 0,1 0 0,-1-1 0,1 1 0,-1-2 0,0 1 1,11-7-1,-10 5 88,0-1 0,-1 0 1,0-1-1,0 0 0,0 0 0,-1 0 1,0-1-1,0 1 0,-1-1 0,7-12 1,-6 6 0,1 1 0,-2-1 0,1 0 0,-2 0 0,0-1 0,2-17 0,0-82 280,-6 107-559,1 1 0,0 0 0,-1-1 0,0 1 0,-1 0 1,1 0-1,-3-6 0,4 10 61,-1-1 1,0 1 0,1-1-1,-1 1 1,0-1-1,0 1 1,0-1 0,0 1-1,0 0 1,-1 0-1,1-1 1,0 1 0,0 0-1,-1 0 1,1 0-1,-1 1 1,1-1 0,-1 0-1,1 0 1,-1 1-1,1-1 1,-1 1 0,0-1-1,1 1 1,-4-1-1,-6 1-4156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3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10613,'-77'142'3361,"187"-123"-3185,-64-8-176,3 1-32,-5-1-1536,-32-7-3298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3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8196,'0'0'2347,"13"-9"-2320,106-85 645,-100 80-455,-19 14-191,1 0 0,-1-1 1,0 1-1,0 0 0,1 0 1,-1 0-1,0 0 0,1 0 1,-1 0-1,0 0 0,1 0 1,-1 0-1,0 0 0,1 0 1,-1 0-1,0 0 1,1 0-1,-1 0 0,0 0 1,0 0-1,1 0 0,-1 0 1,0 0-1,1 1 0,-1-1 1,0 0-1,0 0 0,1 0 1,-1 1-1,1-1 0,-1 3 114,1-1-1,0 1 0,-1 0 0,1 0 0,-1 0 0,0-1 1,0 1-1,0 0 0,-1 5 0,1 9-376,-3 74 664,-1 1-3941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3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11077,'0'0'2193,"125"136"-2017,-99-105-144,-3-4 48,-2-4-80,-5-6-16,-4-2-1072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4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7331,'0'0'6755,"49"-95"-6482,-5 62-161,5-5-112,0-2-112,0 3-1633,-36 26-2465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4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6803,'0'0'6486,"15"-2"-6289,-3 1-144,-5 1-25,-1-1 0,1 0 0,-1 0-1,1 0 1,-1-1 0,1 0 0,-1 0 0,0-1 0,0 1 0,0-1 0,-1-1 0,11-7 0,1-3 108,-1-2 0,26-30 1,-42 43 156,0 13-66,-1 13-167,-2 0-1,0 0 1,-9 29 0,6-28-353,1-1 1,1 0-1,-1 34 1,5-50-2163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2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10197,'0'0'848,"18"-1"-885,707-12 2016,-29 3-141,-652 9-2036,0-2 0,0-2 0,86-22 0,-124 25-206,-1 1 0,1-1 0,0-1 0,-1 1 0,0-1 0,1 0 0,-1 0-1,0-1 1,-1 1 0,1-1 0,0 0 0,6-8 0,-6-6-4198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5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12662,'0'0'1440,"47"10"-7698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5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4450,'0'0'10245,"118"0"-10101,-97 0-48,3 0-96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5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12390,'0'0'1072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24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63 6179,'0'0'3535,"-5"22"-3132,-1 2-327,1-3-19,0-1 0,1 1 1,2 0-1,-1 35 0,3-34 53,-1-6-17,1 0 0,1 0-1,0 0 1,1 0 0,7 25-1,-8-37-86,1 0-1,0 0 0,0 0 1,0 0-1,0 0 1,0 0-1,1-1 0,0 1 1,0-1-1,0 0 0,0 0 1,0 0-1,1 0 1,-1-1-1,1 1 0,0-1 1,0 0-1,0 0 0,0 0 1,0-1-1,0 0 1,0 1-1,0-1 0,1 0 1,6 0-1,-3 0 3,-1 0-1,1 0 1,-1-1 0,1 0-1,0-1 1,-1 1 0,1-2-1,-1 1 1,1-1-1,7-2 1,-10 1 12,0 1 0,-1-1 0,1 0 0,-1 0 0,1-1 0,-1 1 0,0-1 0,-1 0 0,1 0 0,-1 0 0,0-1 0,0 1 0,0-1 0,4-8 0,-2 1 8,0 1-1,-1-1 0,-1 0 0,0 0 0,0-1 1,-1 1-1,-1-1 0,0 1 0,-2-23 0,1 24 7,-1 1 0,-1 0-1,0 0 1,0 1 0,-1-1-1,0 0 1,-1 1 0,0-1-1,0 1 1,-1 0 0,0 1-1,-10-13 1,3 8 99,0 0 0,-2 1 0,-26-20 0,32 27-65,0 0 0,-1 0 0,1 0 0,-1 1 0,0 0 0,-1 1 0,1 0 0,-17-3 1,25 6-121,1 0 1,0 0 0,-1 0-1,1 0 1,0 0 0,-1 0 0,1 0-1,0 0 1,-1 0 0,1 0 0,0 0-1,-1 0 1,1 1 0,0-1 0,0 0-1,-1 0 1,1 0 0,0 0-1,-1 1 1,1-1 0,0 0 0,0 0-1,0 0 1,-1 1 0,1-1 0,0 0-1,0 1 1,0-1 0,-1 0 0,1 0-1,0 1 1,0-1 0,0 0-1,0 1 1,0-1 0,0 0 0,0 1-1,0-1 1,0 0 0,0 1 0,0-1-1,0 0 1,0 0 0,0 1 0,0-1-1,0 0 1,0 1 0,0-1-1,0 0 1,1 1 0,-1 3-747,0 14-3166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17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44 304,'0'0'5125,"23"1"-4055,162 4-758,198-30 372,-203 9-573,230 8 50,-276 9-138,129 15-63,-97-3 91,59 0-45,807 15 364,-874-36-148,95-2-54,-145 10-168,293 8 208,-135-6-173,-139-4 122,-106-2 216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18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0 6563,'0'0'5226,"-2"3"-4876,-31 36-268,-1-2 0,-69 59 0,-15 13-136,49-37 81,68-72-46,1 1 0,-1 0 1,1 0-1,-1-1 1,1 1-1,-1 0 1,1 0-1,0 0 0,-1 0 1,1-1-1,0 1 1,-1 0-1,1 0 0,0 0 1,0 0-1,0 0 1,0 0-1,0 0 0,0 0 1,0 0-1,0 0 1,1 0-1,-1 0 1,0-1-1,0 1 0,1 0 1,-1 0-1,1 0 1,-1 0-1,1 0 0,17 24-189,13 6 277,-12-14 38,-2 2 0,0 0 0,28 42 0,14 55 260,-36-66-3037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42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7940,'0'0'7059,"4"74"-7555,3-64-2818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4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7379,'0'0'2385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57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11381,'0'0'2257,"109"-6"-2049,-74 6-64,-3 0-144,-6 0 32,-3 0-32,-7 8-64,-4 7-1488,-12 4-5716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57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5587,'0'0'8163,"110"8"-8019,-66-8-32,0 2-112,0 3-32,-32-5-3857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40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11717,'0'0'3170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2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0 2529,'0'0'4247,"22"4"-3502,-12-3-611,2 0 45,-1 0 0,1 1 0,-1 1 1,0 0-1,1 0 0,-1 1 0,-1 1 0,1 0 0,-1 0 0,1 1 0,-2 0 0,15 12 0,-5 0 328,0 1-1,0 2 0,-2 0 0,-1 0 1,25 45-1,-34-54-416,-2 0 1,1 0-1,-2 0 1,1 1-1,-2-1 1,0 1-1,0 0 0,-1 0 1,-1 0-1,0 0 1,-1 0-1,-1 1 0,1-1 1,-5 15-1,3-19-20,-1-1 1,0 0-1,-1 0 0,0 0 0,0 0 0,-1-1 0,0 1 0,0-1 1,-1 0-1,0-1 0,0 0 0,0 0 0,-1 0 0,0 0 0,-9 5 1,-4 1 14,1-1 0,-2-1 0,1 0 0,-39 11 0,34-14-388,0-1 0,-1-1 0,1-1 0,-1-1 0,0-2 0,0 0 0,1-2 0,-32-4 0,54 4 9,1 1 0,-1-1 0,1 0-1,-1 0 1,1 0 0,-1-1 0,1 1 0,0-1-1,-1 1 1,1-1 0,0 0 0,0 1 0,0-1 0,-3-4-1,-20-30-6777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58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49 164 6435,'0'0'3516,"-8"25"-3017,-23 88-88,28-99-336,0 1-1,1 0 1,1 0-1,0 0 1,2 22-1,0-30-56,0 0-1,1 0 0,-1 0 0,1 0 1,0-1-1,1 1 0,0-1 1,0 0-1,0 1 0,8 9 1,-8-13-17,0 0 0,0-1 0,0 1 0,0 0 0,1-1 0,-1 0 0,1 0 0,0 0 0,0 0 0,0-1 0,-1 1 0,1-1 0,1 0 0,-1 0 0,0 0 0,0-1 0,5 1 0,-3-1 2,-1 0-1,1 0 0,-1 0 1,0-1-1,1 0 1,-1 0-1,0 0 1,0-1-1,1 0 1,-1 0-1,0 0 1,8-5-1,-6 1 30,1 0 0,-1-1 0,0 0 0,-1 0-1,0 0 1,0-1 0,0 0 0,-1 0 0,-1-1-1,1 1 1,-1-1 0,0 0 0,-1 0 0,3-16 0,0-4 316,-2-1 0,-1 0 0,-2-43 0,-1 62-227,-1 0 1,0 0-1,-1 0 0,0 0 0,-1 0 0,0 0 0,-1 1 0,0-1 0,-1 1 0,0 0 0,-10-15 0,12 20-47,-1-1 1,-1 1-1,1 0 1,-1 0-1,1 1 1,-2-1-1,1 1 1,0 0-1,-1 0 1,1 1 0,-1 0-1,0 0 1,0 0-1,-1 1 1,1-1-1,-1 2 1,1-1-1,-1 1 1,1 0-1,-11-1 1,16 2-82,1 1-1,-1-1 1,0 0 0,1 0 0,-1 0 0,0 0-1,1 1 1,-1-1 0,1 0 0,-1 0 0,0 1-1,1-1 1,-1 1 0,1-1 0,-1 0 0,1 1-1,-1-1 1,1 1 0,-1-1 0,1 1 0,0 0-1,-1-1 1,1 1 0,0-1 0,-1 1 0,1 0-1,-5 25-808,8 28-1571,-3-50 2114,7 20-3331,4-9-2212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58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9252,'0'0'1057</inkml:trace>
  <inkml:trace contextRef="#ctx0" brushRef="#br0" timeOffset="1">12 183 6963,'0'0'4658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00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32 5122,'0'0'4477,"-1"0"-4397,0-1 0,0 1 0,0 0 0,0 0 0,0-1 0,1 1 0,-1-1 0,0 1 0,0-1 0,0 1 0,0-1 1,1 0-1,-1 1 0,0-1 0,0-1 0,-1-3 100,2 4-100,0 0 1,-1 0-1,1 0 0,0 1 1,0-1-1,-1 0 1,1 0-1,0 1 1,-1-1-1,1 0 1,0 0-1,-1 1 1,1-1-1,-1 1 1,1-1-1,-1 0 0,0 1 1,1-1-1,-1 1 1,0-1-1,1 1 1,-1 0-1,0-1 1,1 1-1,-1 0 1,0-1-1,0 1 0,0 0 1,1 0-1,-1 0 1,0-1-1,0 1 1,0 0-1,-1 0 1,2 0-132,4 1-623,-4-1 678,0 0-1,0 0 1,0 0-1,0 0 1,0 0-1,0 1 1,0-1-1,0 0 1,0 0-1,0 0 1,0 0-1,0 0 1,0 1-1,0-1 1,0 0-1,0 0 1,0 0-1,0 0 1,0 0-1,0 1 1,0-1-1,0 0 1,0 0-1,0 0 1,0 0-1,0 0 1,0 1-1,0-1 1,0 0-1,1 0 1,-1 0-1,0 0 1,0 0-1,0 0 1,0 0-1,0 0 1,0 1-1,1-1 1,-1 0-1,0 0 1,0 0-1,0 0 1,0 0-1,0 0 1,1 0-1,-1 0 1,0 0 0,0 0-1,0 0 1,0 0-1,0 0 1,1 0-1,-1 0 1,0 0-1,0 0 1,0 0-1,0 0 1,1 0-1,-8 17-4573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00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7972,'0'0'4746,"-1"0"-4733,1 0 0,-1 0 0,1 0 0,-1 0 0,1 0 0,-1 0 0,1 0 0,-1 0 0,1 0 0,-1 0 0,1 0 0,-1 0 0,1 0 0,0 1 0,-1-1 0,1 0 0,-1 0 0,1 0 0,-1 1 0,1-1 0,0 0 0,-1 1 0,0 0 0,1 0-91,0-1-1,1 1 1,-1 0-1,0 0 1,0 0-1,0 0 1,1-1-1,-1 1 1,1 0 0,-1 0-1,0-1 1,1 1-1,-1 0 1,1 0-1,0-1 1,-1 1 0,1-1-1,-1 1 1,1 0-1,0-1 1,0 1-1,-1-1 1,1 0-1,0 1 1,0-1 0,-1 0-1,1 1 1,0-1-1,0 0 1,0 0-1,0 0 1,-1 1 0,1-1-1,2 0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6867,'0'0'2174,"13"19"-1789,5 7-395,-3-3 9,2 0 0,30 32-1,-25-33 25,1-1-1,33 23 0,-30-25 9,43 42-1,-68-59-12,1 0-1,-1-1 1,1 1-1,-1 0 1,0 0-1,0 0 1,0 0-1,0 0 1,-1 0-1,1 1 1,0-1-1,-1 0 1,1 0-1,-1 0 1,0 1 0,0-1-1,0 0 1,0 0-1,0 1 1,-1-1-1,1 0 1,0 0-1,-1 0 1,0 1-1,0-1 1,1 0-1,-3 3 1,0 1 95,-1-1 1,1 1 0,-1-1 0,0 0 0,-1 0-1,1 0 1,-10 7 0,-66 45 1336,50-38-905,-40 35 0,69-53-600,0 0 0,0 0 1,0 0-1,0 0 0,0 1 1,1-1-1,-1 0 0,0 0 1,1 1-1,-1-1 0,1 1 0,-1-1 1,1 0-1,0 1 0,0-1 1,-1 1-1,1-1 0,0 1 0,0-1 1,1 2-1,-1 0-426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09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78 8356,'0'0'3279,"-7"25"-3015,-3 5-158,5-13-32,-1 1 0,2 0 0,0 0 0,2 0 0,0 0 0,0 28 0,2-34-27,-1 1-11,1 0 0,1 0 0,0 0 0,1 0 0,0 0-1,4 14 1,-4-24-36,-1 1 0,1-1 0,0 0 0,0 0 0,0 0 0,0 0 0,0 0 0,1 0 0,-1 0 0,1-1 1,0 0-1,-1 1 0,1-1 0,1 0 0,-1 0 0,0 0 0,0-1 0,1 1 0,-1-1 0,0 0 0,1 0 0,0 0 0,-1 0 0,1-1 0,-1 0 0,8 1 0,-4-1 9,0 0-1,1 0 1,-1 0-1,0-1 1,0 0 0,1 0-1,-1-1 1,0 0 0,0 0-1,13-7 1,-12 5 13,-1-2 0,1 1 0,-1-1 0,0 0 0,-1 0 0,1-1 0,-1 0 0,6-10 0,-4 5 12,0 0 0,-2-1 1,1 0-1,-1-1 0,-1 0 0,-1 1 0,0-2 0,0 1 0,-2 0 0,0-1 0,0 1 0,-1-1 0,-1 1 0,-1-1 0,0 0 0,-4-18 0,3 26-14,0 0 0,0 1-1,-1-1 1,0 1-1,-1 0 1,1 0 0,-1 0-1,0 1 1,0-1 0,-1 1-1,0 0 1,0 0-1,0 0 1,-7-4 0,8 6-26,-1-1 1,1 1-1,-1 1 0,0-1 1,0 0-1,0 1 1,0 0-1,0 1 1,-1-1-1,1 1 1,0 0-1,-1 0 1,1 0-1,-1 1 1,1 0-1,-1 0 1,-10 2-1,13 3-1493,3 8-2119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10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10517,'0'0'2161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10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8660,'0'0'0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2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 4834,'0'0'7043,"-4"0"-6533,1 0-424,1 0-1,0 0 1,-1 0-1,1 0 1,0 0 0,-1 1-1,1-1 1,0 1 0,0 0-1,0 0 1,-1 0-1,1 0 1,0 0 0,0 0-1,0 0 1,0 0 0,1 1-1,-1-1 1,0 1-1,0 0 1,1-1 0,-1 1-1,1 0 1,0 0 0,0 0-1,-1 0 1,1 0-1,0 0 1,1 0 0,-1 0-1,-1 4 1,1 15-284,0-18-427,-6-7 578,6 3 101,-3-1-115,1 0 0,-1 0 0,0 1 0,0-1 0,0 1 0,-7-2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27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7075,'0'0'5259,"0"-1"-5211,0 1 1,0-1 0,1 1 0,-1-1-1,0 1 1,0-1 0,1 0 0,-1 1-1,0-1 1,1 1 0,-1-1 0,1 1-1,-1 0 1,1-1 0,-1 1 0,1-1-1,-1 1 1,1 0 0,-1-1 0,1 1-1,0 0 1,5 0-125,7 2-39,-11 19-78,28-22-1392,-2-10 193,-27 10 1434,1 1 0,-1-1 0,0 0 0,0 0 0,0 1 0,0-1 0,0 0 0,0 0 0,0 0 0,0 0 0,0 0 0,0 0 0,0 0 0,-1 0 0,1 0 0,0-1 0,-1 1 0,1 0 0,0-3 0,-30 5 1503,28 0-1605,0 1 0,0-1 1,0 1-1,0-1 0,0 1 1,0-1-1,1 1 0,-1-1 1,1 1-1,-1 0 0,1-1 0,0 1 1,-1 0-1,1-1 0,0 1 1,0 0-1,0-1 0,0 1 1,1 0-1,-1 1 0,1 3-1946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3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1 271 10229,'0'0'1937,"81"-124"-1921,-25 71 96,-1 6-16,-8 16-32,-11 16-128,-11 15 32,-1 5-160,3 34 160,7 20 32,7 18 0,3 1-241,-33-46-4721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28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36 6307,'0'0'3348,"-7"-7"-2929,7 4-540,0-18 175,-1 16 202,-2 14 123,0 21-5160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29:28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7940,'0'0'5074,"-14"0"-5074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33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0 122 160,'0'0'5272,"2"4"-5155,8 15 6833,-9-18-6940,-1-1 0,1 0 0,-1 0 0,1 1 0,0-1 0,-1 0 0,1 0 0,0 0 0,-1 0 0,1 0 0,0 0 0,-1 0 0,1 0 0,-1 0 0,1-1 0,0 1 0,-1 0 0,1 0-1,0 0 1,-1-1 0,1 1 0,-1 0 0,1-1 0,0 0 0,17-9 27,10-11 174,91-75 466,-103 85-765,-8 6-1618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8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1 176,'0'0'272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6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9668,'0'0'5299,"113"-5"-4979,-51-4-288,-3 8 48,-8 1-160,-6 0-160,-11 0-1201,-11 17-2080,-23 3-5187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6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0 302 8228,'0'0'6355,"176"61"-5843,-82-57-464,-2-4-48,-5 0 0,-13 0-672,-14-19-1569,-54 6-3634,-6-3-480</inkml:trace>
  <inkml:trace contextRef="#ctx0" brushRef="#br0" timeOffset="1">587 0 944,'0'0'11846,"104"70"-10822,-91-11-591,-13 14-81,0 5-336,-11 4 112,-21-4 0,-2-10-112,3-16-32,14-12-416,16-18-2066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13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88 9572,'0'0'5195,"-8"21"-5110,1-3-75,1-3-8,0 1 0,1-1 0,1 1-1,0 1 1,1-1 0,1 0-1,0 21 1,2 48 225,0-6-4512,1-109 4008,1 0-1,1 0 1,2 1-1,1-1 1,14-40-1,-15 55 221,0 0-1,2 0 0,-1 1 0,2 0 0,0 0 0,1 0 0,0 1 0,1 1 1,1 0-1,0 0 0,0 1 0,15-11 0,-19 17 61,1 0-1,0 1 0,0 0 1,0 1-1,1 0 0,-1 0 1,1 1-1,17-3 1,-5 3 184,-1 1 1,36 3-1,-54-2-136,0 0 0,0 1 0,-1-1-1,1 1 1,0-1 0,0 1 0,0 0-1,-1 0 1,1 0 0,0 0 0,-1 0-1,1 0 1,-1 0 0,1 1 0,-1-1-1,0 0 1,1 1 0,-1-1 0,0 1-1,0 0 1,0-1 0,0 1 0,0 0-1,-1-1 1,1 1 0,0 0-1,-1 0 1,0 0 0,1 0 0,-1 0-1,0-1 1,0 1 0,0 0 0,0 0-1,0 0 1,0 0 0,0 0 0,-1 0-1,1 0 1,-1-1 0,0 1 0,1 0-1,-1 0 1,0-1 0,0 1 0,0 0-1,0-1 1,0 1 0,0-1 0,-3 3-1,-2 1 98,-2 1-1,1-1 0,0-1 1,-1 1-1,0-1 0,0-1 1,0 1-1,-1-1 1,1-1-1,-1 1 0,-9 0 1,-9 1 83,0-1 0,-38 0 1,61-3-251,0 1 43,-1-1 0,0 0 0,1-1 0,-1 1 0,1-1 0,-1 0 0,-5-2 0,9 3-45,0-1 0,0 0 0,0 1 0,0-1 0,0 0 0,1 0 0,-1 1 0,0-1 0,1 0 0,-1 0 0,0 0 0,1 0 0,-1 0 0,1 0 0,0 0 0,-1 0-1,1 0 1,0 0 0,0 0 0,-1-1 0,1 1 0,0 0 0,0 0 0,0 0 0,0 0 0,0 0 0,1 0 0,-1 0 0,0 0 0,1-1 0,-1 1 0,0 0 0,1 0 0,0-1 0,1-1-142,-1 0-1,1 1 1,-1-1 0,1 1 0,0 0 0,0 0-1,0 0 1,0 0 0,0 0 0,1 0 0,-1 0-1,1 1 1,-1-1 0,1 1 0,-1-1-1,1 1 1,0 0 0,3 0 0,51-13-2945,-52 13 2604,30-3-4095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13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2 672,'0'0'15015,"98"-2"-14999,-58 2 144,-1 0-160,-6 0-176,-16 4-1809</inkml:trace>
  <inkml:trace contextRef="#ctx0" brushRef="#br0" timeOffset="1">1 231 13638,'0'0'0,"115"34"-160,-27-34 160,-48-8-1921,-4-7-5506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14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140 483 4514,'0'0'8540,"0"0"-8443,0-1 1,0 1-1,0 0 0,0-1 1,0 1-1,0-1 1,0 1-1,0 0 0,0-1 1,0 1-1,0-1 1,1 1-1,-1 0 0,0-1 1,0 1-1,0-1 0,0 1 1,1 0-1,-1-1 1,0 1-1,0 0 0,1-1 1,-1 1-1,0 0 0,1 0 1,-1-1-1,1 1 1,15-5-358,1 2 1,0 0 0,0 1-1,19 0 1,-36 17 134,-1 27 223,-1-1 0,-2 0 0,-2 0 0,-21 73 0,26-111-207,1 0 0,-1 0 0,0 0 0,-1 0-1,1-1 1,0 1 0,-1 0 0,0-1 0,1 1-1,-1-1 1,0 1 0,0-1 0,0 0 0,-1 0-1,1 0 1,-1 0 0,1-1 0,-1 1-1,1 0 1,-1-1 0,0 0 0,0 0 0,1 0-1,-1 0 1,0 0 0,0 0 0,0-1 0,0 1-1,0-1 1,0 0 0,-1 0 0,1 0 0,0-1-1,0 1 1,0 0 0,0-1 0,0 0 0,1 0-1,-1 0 1,0 0 0,0-1 0,0 1-1,1 0 1,-1-1 0,-4-4 0,0-1 57,-1 0 0,1-1 0,1 0 1,0-1-1,0 1 0,0-1 0,1-1 1,1 1-1,-1-1 0,-5-18 0,4 8 201,2 0-1,-1-1 1,2 0 0,-1-32-1,4 42-73,0 1 0,0-1 0,1 0 0,1 1 1,0-1-1,0 1 0,1-1 0,0 1 0,7-14 0,-6 17-25,1 0 1,-1 0-1,1 1 1,0 0-1,0 0 0,1 0 1,0 1-1,0 0 1,0 0-1,1 0 1,-1 1-1,1 0 0,11-5 1,-9 6 59,1 0-1,0 0 1,0 0 0,0 1 0,0 1-1,14-1 1,-13 2 69,0-1 1,-1-1 0,1 0-1,-1 0 1,1-1-1,9-4 1,0-3-44,0-1 0,-1-1 0,-1 0 0,0-2 0,-1 0 0,0-1 0,-1 0 0,26-34 0,-31 35-811,-1-1 0,0 0 0,-1-1 0,-1 0 0,-1 0 0,10-28 1,-15 26-4243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1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89 96,'0'0'11685,"-4"2"-11671,-10 9-9,11-9 86,14-9-745,33-20 752,-9 6 46,54-27 1,-87 48 287,-50 0 1476,46 3-2527,1 0 1,0 0-1,0 1 0,1-1 1,-1 1-1,1-1 1,0 1-1,0-1 0,0 1 1,1 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10309,'0'0'3212,"0"18"-3020,1 62 35,0-75-226,-1 0 1,1 0-1,0 0 1,0 0-1,0 0 1,1 0-1,0 0 1,0-1-1,0 1 1,1 0-1,-1-1 1,1 0-1,0 0 1,0 0-1,1 0 1,-1 0-1,1 0 1,0-1 0,0 0-1,0 0 1,0 0-1,9 4 1,-7-3-68,1-2 0,0 1 1,0-1-1,0 0 0,0-1 1,0 0-1,0 0 0,0 0 1,1-1-1,-1 0 1,0 0-1,0-1 0,0 0 1,9-2-1,-11 1 12,0 0-1,-1 0 1,0 0-1,1-1 1,-1 1 0,0-1-1,0 0 1,0 0 0,-1-1-1,7-6 1,32-47-108,-21 27 295,-17 24-142,29-32 113,-33 37-112,1 1-1,0-1 1,-1 0-1,1 1 1,-1-1-1,1 1 1,0-1-1,0 1 1,-1-1-1,1 1 1,0-1-1,0 1 1,0-1-1,-1 1 1,1 0-1,0 0 1,0-1-1,0 1 1,0 0-1,0 0 1,0 0-1,-1 0 1,1 0-1,0 0 1,0 0-1,0 0 1,0 1-1,0-1 1,0 0-1,-1 0 1,1 1-1,0-1 1,0 1-1,0-1 1,-1 1-1,1-1 1,0 1-1,0-1 1,-1 1-1,1-1 1,-1 1-1,1 0 1,0-1-1,-1 1 1,1 0-1,0 1 1,4 13 116,1 1 1,-2 0 0,0 0-1,-1 0 1,-1 0 0,1 30-1,-1-23 47,5 520 904,-7-523-1028,-2 0-1,0 0 1,-1 0-1,-1 0 1,-1-1-1,-11 30 1,16-48 10,-1 0 1,1 0 0,0 0 0,0 0-1,-1 0 1,1 0 0,0 0 0,-1 0-1,1 0 1,-1 0 0,0-1 0,1 1 0,-1 0-1,1 0 1,-1 0 0,0-1 0,0 1-1,0 0 1,1-1 0,-1 1 0,0-1-1,0 1 1,0-1 0,0 1 0,0-1-1,0 0 1,0 1 0,0-1 0,0 0 0,0 0-1,-1 0 1,0 0 20,1-1 0,0 0-1,0 0 1,0 0 0,0 0-1,0 0 1,0-1 0,1 1 0,-1 0-1,0 0 1,0 0 0,1-1 0,-1 1-1,1 0 1,-1-1 0,1 1-1,0-1 1,0 1 0,-1 0 0,1-1-1,0-1 1,-2-15-7,1-1 0,0 1 0,2 0 0,3-24 0,-2 31-41,0 0-1,1 1 1,0-1 0,1 1-1,0 0 1,1 0-1,0 0 1,10-14 0,4 0-46,0 2 1,2 0 0,0 1 0,2 1 0,0 1-1,1 1 1,1 1 0,0 1 0,32-14-1,-34 22-2070,-8 7-3074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15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102 164 4210</inkml:trace>
  <inkml:trace contextRef="#ctx0" brushRef="#br0" timeOffset="1">102 164 4210,'-63'61'9191,"57"-61"-8383,4 0-790,1 1-1,-1-1 1,0 0-1,1 0 1,-1 0-1,0 0 1,1 0-1,-1 0 1,1 0-1,-1-1 1,0 1-1,1-1 1,-1 1-1,1-1 1,-1 0-1,1 1 1,-1-1-1,-2-2 1,9-5-44,-5 8 45,13-18 51,0 1 1,1 0 0,0 2 0,23-20-1,-7 7-7,-26 24-57,7-8-5,1 1-1,0 1 0,27-18 0,-37 26 0,1 0 0,-1 1 0,1-1 1,0 1-1,-1 0 0,1 0 0,0 0 1,0 0-1,0 0 0,0 1 0,0-1 0,0 1 1,0 0-1,0 0 0,0 0 0,0 0 1,0 0-1,0 1 0,0-1 0,0 1 0,0 0 1,0 0-1,0 0 0,0 0 0,0 0 1,-1 1-1,1 0 0,4 2 0,3 8 99,0-1-1,0 1 1,-2 1-1,1 0 1,-1 0-1,6 16 1,-8-17-59,-1 0 1,2 0 0,0-1-1,0 0 1,1 0 0,1 0 0,0-1-1,0-1 1,20 17 0,-21-21-57,0-1 1,0 1 0,0-1-1,1-1 1,-1 1-1,1-1 1,12 2 0,17-3-2818,-19-3-3693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3 4050,'0'0'8927,"-13"0"-8108,-35 0-81,7 0 3238,41-1-3920,0 0 309,21 1-5372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5090,'0'0'1681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2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0 912,'0'0'112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3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6259,'3'24'1553,"-4"-7"-8901</inkml:trace>
  <inkml:trace contextRef="#ctx0" brushRef="#br0" timeOffset="1">3 150 3153,'0'0'3906,"1"-109"-3906,3 81-80,-2 16-1969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4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 8116,'0'0'1809,"-8"18"-1388,-58 127 974,35-69-704,8-24-210,2 1-1,3 1 0,-15 73 0,32-121-434,0 0 0,0 0 0,0 0 0,1 0 0,0 0 0,1 0 0,1 10 0,-1-14-47,-1 0 0,1 0 0,0 0 0,0 0 0,0 0-1,0-1 1,0 1 0,1 0 0,-1-1 0,0 1 0,1-1-1,-1 1 1,1-1 0,0 0 0,-1 0 0,1 0-1,0 0 1,0 0 0,0 0 0,-1 0 0,1 0 0,0-1-1,0 1 1,3 0 0,4 1-97,0-1 0,0 0 0,0 0 0,0-1 0,0 0-1,1 0 1,-1-1 0,0-1 0,-1 1 0,1-1 0,0-1 0,0 0 0,11-5 0,-11 3-511,0 0 1,0 0 0,-1-1-1,0 0 1,0 0 0,12-14-1,-5-4-3089,-12 5-1664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4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9108,'0'0'5939,"62"-5"-5411,-5 5 16,-1 0-544,-3 5 0,-4-2-16,0 1-608,-37-3-3154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5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9108,'0'0'6459,"-3"17"-6387,2-7-65,-1-6-6,1 0 0,0 1-1,0-1 1,1 1 0,-1-1 0,1 1-1,0-1 1,0 1 0,0 0 0,1-1-1,0 1 1,0-1 0,0 0 0,0 1-1,1-1 1,-1 0 0,1 0 0,0 0-1,1 0 1,-1 0 0,0 0 0,1-1 0,0 1-1,0-1 1,4 4 0,64 41 50,-50-36-54,-1 1-1,23 20 0,-41-31 1,1 1 0,-1-1 0,1 1 0,-1 0 1,0 0-1,0 0 0,0 0 0,-1 0 0,1 1 0,-1-1 0,0 1 1,0-1-1,0 1 0,0-1 0,0 1 0,-1-1 0,0 1 0,1 0 1,-2-1-1,1 1 0,0-1 0,-1 1 0,1 0 0,-1-1 0,0 1 1,-2 4-1,-2 3-1,0 1 0,0-1 0,-1 0 0,-1-1 1,0 0-1,-12 14 0,-129 126-106,53-59-303,77-65 274,13-12-1706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05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68 104 8484,'0'0'2807,"-11"23"-2317,-1-1-374,6-11-48,0 0 0,0 1 0,1-1-1,1 1 1,0 0 0,0 0 0,1 0 0,1 1-1,0-1 1,0 20 0,1-22-45,1-1 0,1 1 0,-1 0 0,2 0 0,-1-1 0,1 1 0,5 12 0,-6-19-41,1 1 0,0-1 0,0 0 0,0 0 0,0 0 0,1 0 0,-1 0 0,1 0 0,-1-1 0,1 1 0,0-1 0,0 0 0,0 0 0,1 0 0,-1 0 0,0 0 0,1-1 0,-1 1 1,1-1-1,0 0 0,-1 0 0,5 0 0,-2 0 11,0 0 1,-1 0-1,1-1 1,0 1-1,0-1 1,0-1-1,-1 1 1,1-1-1,0 0 0,0 0 1,-1-1-1,1 0 1,-1 0-1,11-5 1,-10 3 20,0-1 1,0 0-1,-1 0 0,0 0 1,1 0-1,-2-1 0,1 0 1,-1 0-1,1 0 1,-2-1-1,4-7 0,1-2 137,-2-1-1,0 0 0,-1 0 1,-1 0-1,-1-1 0,0 1 0,-1-1 1,-1-34-1,-1 45-39,0 0 0,-1 0 1,0 0-1,0 0 0,0 0 0,-1 1 0,0-1 1,-1 0-1,1 1 0,-1 0 0,0-1 0,-1 1 0,1 0 1,-1 1-1,-1-1 0,1 1 0,-1 0 0,0 0 1,0 0-1,0 0 0,-1 1 0,1 0 0,-1 0 1,0 1-1,0-1 0,-1 1 0,1 1 0,0-1 0,-1 1 1,0 0-1,0 1 0,0 0 0,-9-1 0,15 2-178,1-1 0,-1 1 0,0 0 0,0 0 0,0 0 0,0 0-1,1 0 1,-1 0 0,0 0 0,0 1 0,0-1 0,0 0 0,1 0-1,-1 1 1,0-1 0,0 0 0,1 1 0,-1-1 0,0 1 0,1-1-1,-1 1 1,0-1 0,0 2 0,-3 18-7563,4-1-558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3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0 549 2321,'0'0'4386,"8"-92"-6467</inkml:trace>
  <inkml:trace contextRef="#ctx0" brushRef="#br0" timeOffset="1">51 112 592,'0'0'1393,"10"-95"-1985,-9 78-801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5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23 201 640,'0'0'10536,"-3"-2"-10760,-13-6 85,13 6 1774,17 15 11,56 56-546,54 48-884,-117-111-192,1 0-273,0 1 0,-1 0 1,12 15-1,-17-20-116,0 1 0,-1-1 0,1 1 1,-1 0-1,0-1 0,0 1 0,0 0 1,0 0-1,0 0 0,0 0 0,-1 0 1,0 0-1,1 0 0,-1 0 0,0 0 0,-1 0 1,0 5-1,1-7 273,-1 1-1,0 0 1,0 0-1,0-1 1,0 1-1,0 0 1,0-1 0,0 1-1,-1-1 1,1 1-1,-1-1 1,1 0-1,-1 0 1,1 1 0,-1-1-1,1 0 1,-1 0-1,0-1 1,0 1-1,0 0 1,1 0 0,-1-1-1,0 0 1,0 1-1,-4-1 1,-6 2 100,-1-1-1,-24 0 1,25-2 78,-6 2-121,12-1 614,0 1-1,0-1 0,0 0 0,0-1 1,0 0-1,0 0 0,-7-2 0,12 2-438,-1 1 0,1-1 0,-1 0 0,1 0 0,-1 0-1,1-1 1,0 1 0,0 0 0,0 0 0,0-1 0,0 1-1,0-1 1,0 1 0,0-1 0,0 1 0,0-1 0,1 1-1,-1-1 1,1 0 0,-1 1 0,1-1 0,0 0 0,0 1-1,0-1 1,0 0 0,0 0 0,0 1 0,0-1 0,0 0-1,1-2 1,1-4-100,-1 0-1,1 0 0,1 0 0,-1 1 0,1-1 1,1 1-1,-1 0 0,8-10 0,42-53 21,-29 41-24,9-12-78,116-157-853,-131 163-3283,-16 13-3708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4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1948 3538,'0'0'3943,"0"-16"-3781,0-124 1215,3 116-2519,6-34-1,-4 38-351,-2-1-1,2-31 1,-5 39 2128,0 0 0,-1-1 1,0 1-1,-1 0 0,0 0 0,-1 0 1,-7-20-1,6 19-423,0-1 1,1 0-1,1 0 1,0-1-1,1 1 1,1 0-1,2-18 1,-1-5-1506,0 20 200,0 0 1,2 0-1,5-19 1,-3 16 1063,-2 1 0,2-23 0,-2 14 424,2 0 1,1 1-1,0 0 0,13-30 0,-10 31 296,-1-1 0,-1-1 0,7-58-1,-11 54-904,2 0 0,1 0 0,2 1 0,18-49 0,-11 15-2126,-13 50 3169,-1 0-1,0 0 1,-1 0-1,-1 1 1,-1-1-1,0 0 1,-8-29-1,6 29-559,1-1 0,1 0 0,1 0 0,1-32 0,0 27 31,0-114 3598,-4 112-2459,3 21-1378,1 2-49,0 0 0,0 1 1,-1-1-1,1 0 1,0 0-1,0 1 1,-1-1-1,1 0 0,-1 1 1,1-1-1,0 0 1,-1 1-1,1-1 1,-1 1-1,0-1 0,1 1 1,-1-1-1,1 1 1,-1-1-1,0 1 1,1-1-1,-1 1 0,0 0 1,0-1-1,1 1 1,-1 0-1,0 0 1,0 0-1,1-1 0,-2 1 1,1 0 9,1-1-485,0 0 478,0 0 0,0 0-1,-1 0 1,1 0 0,-1 0-1,1 0 1,0 0 0,-1 0-1,0 0 1,1 0 0,-1 0-1,1 0 1,-1 0 0,0 0-1,0 0 1,0 1 0,1-1-1,-1 0 1,0 1 0,0-1-1,0 1 1,-2-2 0,2 2-20,1 0-262,0-1 270,0 1 1,0 0-1,0 0 1,0 0-1,0 0 0,0 0 1,0-1-1,0 1 0,0 0 1,0 0-1,0 0 0,0 0 1,0 0-1,0-1 0,0 1 1,0 0-1,0 0 0,0 0 1,0 0-1,0 0 1,0 0-1,0-1 0,0 1 1,0 0-1,0 0 0,0 0 1,1 0-1,-1 0 0,0 0 1,0 0-1,0-1 0,0 1 1,0 0-1,0 0 0,0 0 1,1 0-1,-1 0 1,0 0-1,0 0 0,0 0 1,0 0-1,0 0 0,1 0 1,-1 0-1,0 0 0,13-4-850,12-4-1468,-4 0-4289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5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4 256,'0'0'15743,"-6"-2"-15310,-11 1-371,20 10-39,36 25-23,-19-17 13,51 39 33,-42-34-22,-1 1 0,33 33 0,-58-54-24,-1 1 1,1 0-1,0 0 1,-1 0-1,0 1 1,0-1-1,0 1 0,0-1 1,0 1-1,0-1 1,-1 1-1,0 0 1,0 0-1,0 0 1,0 0-1,-1 0 1,0 0-1,1 0 1,-1 0-1,-1 0 1,1 0-1,0 0 1,-1 0-1,0 0 1,0 0-1,0-1 1,-1 1-1,1 0 1,-1-1-1,0 1 1,0-1-1,-3 4 1,-12 12 31,-1-1 0,-1 0 0,0-2 0,-40 26 0,38-29-46,1 2 1,1 0 0,0 1-1,1 1 1,-27 31 0,42-43-219,1 0 1,-1 0 0,1 0 0,0 0-1,0 1 1,0-1 0,1 0-1,-1 11 1,1-14 6,1-1-1,0 0 1,-1 0-1,1 1 1,0-1-1,0 0 1,0 1-1,0-1 1,0 0 0,0 1-1,0-1 1,1 0-1,-1 0 1,0 1-1,1-1 1,-1 0-1,1 0 1,-1 0-1,1 0 1,0 1 0,0-1-1,-1 0 1,1 0-1,0 0 1,0 0-1,0 0 1,0-1-1,0 1 1,0 0-1,0 0 1,0-1 0,0 1-1,1-1 1,-1 1-1,0-1 1,0 1-1,0-1 1,1 0-1,-1 1 1,2-1-1,14 0-5192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 8724,'0'0'1715,"-16"2"-218,6-1-1310,4 0-133,1-1 0,-1 1 0,0 0 0,1 0 0,-1 1 1,1-1-1,0 1 0,-1 0 0,1 1 0,0-1 0,0 1 1,1 0-1,-1 1 0,0-1 0,1 1 0,0 0 1,0 0-1,0 0 0,-3 5 0,-5 12-1,1 0-1,1 1 1,1 0 0,1 1-1,1 0 1,1 0 0,1 0 0,1 1-1,1 0 1,1 0 0,1 37-1,1-59-55,0 1 0,0-1 0,0 0-1,1 0 1,-1 0 0,0 1 0,1-1 0,-1 0-1,1 0 1,0 0 0,0 0 0,0 0-1,0 0 1,0 0 0,0 0 0,1 0 0,-1 0-1,0-1 1,1 1 0,-1-1 0,1 1 0,0-1-1,0 1 1,2 0 0,-1 0-9,1-1 1,0 0 0,0 0-1,-1-1 1,1 1-1,0-1 1,0 1 0,0-1-1,0 0 1,0-1-1,0 1 1,-1-1 0,6-1-1,-4 0 22,1 0 1,-1 0-1,0-1 0,1 1 0,-1-1 1,-1-1-1,1 1 0,0-1 0,-1 0 0,0 0 1,0 0-1,0 0 0,0-1 0,0 0 0,4-8 1,1-2 141,0-2 1,-1 1-1,10-31 1,-13 28 106,-1 0 0,-1 0 1,0-1-1,-2 1 0,0-29 0,-1 45-180,0 0-1,0 0 0,0 0 0,0 0 0,0 0 1,-1-1-1,1 1 0,-1 1 0,0-1 1,0 0-1,0 0 0,0 0 0,-1 0 1,1 1-1,-1-1 0,1 1 0,-1-1 0,0 1 1,0-1-1,0 1 0,-1 0 0,1 0 1,0 0-1,-1 0 0,1 1 0,-1-1 1,0 1-1,1-1 0,-1 1 0,-4-1 0,4 10-3924,2-6 3365,1-1 0,0 0 0,0 0 0,0 0 0,0 1 1,0-1-1,1 2 0,-1 21-7553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27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14198,'0'0'2706,"74"-13"-18794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3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1 653 272,'0'0'13977,"11"-20"-13323,-6 11-566,14-23 249,2 1 0,42-51 0,5 9-178,14-15 435,134-186 0,-209 262-574,-5 9 45,-1 0 0,1 0 0,-1 1 1,1-1-1,0 1 0,0-1 0,0 1 0,0-1 0,0 1 0,5-3 1,-7 5-57,0 0-1,1 0 1,-1 0 0,0 1 0,0-1 0,1 0 0,-1 0 0,0 0 0,1 1 0,-1-1 0,0 0-1,0 1 1,0-1 0,1 0 0,-1 0 0,0 1 0,0-1 0,0 0 0,0 1 0,1-1 0,-1 0-1,0 1 1,0-1 0,0 0 0,0 1 0,0-1 0,0 1 0,0-1 0,0 0 0,0 1 0,0-1-1,0 0 1,0 1 0,-1-1 0,1 0 0,0 1 0,0-1 0,0 0 0,-1 1 0,1 4 21,-1 117 52,-20 128-1,-64 618 183,85-800 92,0-42 3143,2-11-7751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4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11989,'0'0'3858,"-24"124"-3634,7-56-128,7 0-32,6-6-128,4-5-80,0-12-1232,0-9-1089,0-12-1921,0-11-1281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55 160,'0'0'16360,"17"-53"-16472,45 51 128,19 2-32,12 0 0,-1 0-2097,-60 0-2898,-11 0-2000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11877,'0'0'3325,"-4"9"-3133,-47 48-40,-18 22-130,62-69-23,-1 1-1,1 0 1,1 1-1,0-1 1,-8 25-1,12-32 3,1-1 1,1 1-1,-1 0 0,0 1 1,1-1-1,0 0 0,0 0 1,0 0-1,1 0 0,-1 0 0,1 0 1,0 0-1,0 0 0,0 0 1,1-1-1,-1 1 0,1 0 1,0-1-1,0 1 0,0-1 0,1 1 1,-1-1-1,1 0 0,0 0 1,0 0-1,0-1 0,0 1 1,0-1-1,0 1 0,1-1 0,7 3 1,5 4-173,2-2 1,-1 0-1,1-1 0,0-1 1,30 5-1,-5-4-2192,-22-5-1991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5491,'0'0'1675,"2"17"-1067,-2-9-584,2 8 154,-1-1 0,2 1 0,0-1 0,9 27 0,-10-37-153,0-1 0,-1 0-1,2 0 1,-1 0-1,0 0 1,1 0 0,0 0-1,0 0 1,0-1-1,0 0 1,1 1 0,-1-1-1,1 0 1,0-1-1,0 1 1,0-1 0,0 0-1,0 0 1,0 0-1,1 0 1,-1-1 0,1 1-1,8 0 1,-7-1 43,0 0 1,-1-1-1,1 0 1,0 0-1,0-1 0,-1 1 1,1-1-1,0 0 1,-1-1-1,1 0 0,-1 1 1,0-2-1,9-3 1,-6 1 204,-1-1 1,-1 0-1,1 0 1,-1 0 0,0-1-1,0 1 1,-1-2 0,7-8-1,-4 1 71,1-1 1,-2 1-1,0-1 0,-1-1 1,0 1-1,-2-1 0,0 0 1,0 0-1,-2 0 1,0-1-1,-1 1 0,-1 0 1,-1-1-1,-4-28 0,4 42-265,-1 0 0,1 1 1,-1-1-1,0 0 0,0 0 0,0 1 0,-1-1 0,1 1 0,-1 0 0,0 0 1,0 0-1,0 0 0,0 0 0,-1 1 0,1 0 0,-1-1 0,1 1 0,-1 0 0,0 1 1,-4-3-1,6 3-163,-1 0 0,1 1 0,0-1 0,0 0 1,-1 1-1,1-1 0,0 1 0,-1 0 0,1 0 1,0 0-1,-1 0 0,1 0 0,0 0 0,-1 1 1,1-1-1,0 1 0,-1-1 0,1 1 0,0 0 1,0 0-1,0 0 0,0 0 0,0 1 0,0-1 1,0 0-1,0 1 0,0-1 0,1 1 0,-1 0 1,0 0-1,1-1 0,0 1 0,-1 0 0,1 0 1,-1 3-1,-8 22-4932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8820,'0'0'7011,"51"-2"-7251,0 4 320,1 3-80,-3 0 0,-7 0-432,-10 2-657,-11 1-1072,-14 4-960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6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 6995,'0'0'7913,"-3"-1"-7627,3 1-283,-1 0 1,0 0-1,1 0 1,-1 0-1,1 0 0,-1 0 1,0 0-1,1 0 1,-1 0-1,1 0 1,-1 0-1,1 1 1,-1-1-1,0 0 1,1 0-1,-1 1 1,1-1-1,-1 0 1,1 1-1,-1-1 1,1 0-1,-1 1 1,1-1-1,0 1 0,-1-1 1,1 1-1,0-1 1,-1 1-1,1-1 1,0 1-1,-1-1 1,1 2-1,-6 25 98,4-18-71,-5 34-161,-7 34-1060,-7 153 0,49-230-268,3 0 1501,-20-1-51,0 0 1,-1 1-1,1 1 0,0 0 0,17 4 1,-25-4 11,0 0 0,0 0 0,0 0 0,-1 1 0,1-1 0,0 1 0,-1 0 0,1 0 0,-1 0 0,0 0 0,0 0 0,0 0 0,0 0 1,0 1-1,0-1 0,0 1 0,-1 0 0,1-1 0,-1 1 0,0 0 0,0 0 0,0 0 0,0 0 0,0 5 0,0-2 130,1 0 0,-2 0-1,1-1 1,-1 1 0,0 0 0,0 0-1,0 0 1,-1 0 0,0 0-1,0 0 1,-1 0 0,0-1 0,0 1-1,0 0 1,0-1 0,-1 0-1,0 1 1,0-1 0,-1 0-1,1-1 1,-1 1 0,0-1 0,0 1-1,-1-1 1,1 0 0,-1-1-1,0 1 1,0-1 0,0 0 0,0 0-1,-1-1 1,1 1 0,-1-1-1,1 0 1,-1-1 0,0 1 0,0-1-1,-12 0 1,8 0 53,-19 0 171,29-1-379,-1 0 0,0-1 1,1 1-1,-1 0 0,0 0 1,1 0-1,-1-1 0,0 1 0,1 0 1,-1-1-1,1 1 0,-1-1 1,0 1-1,1-1 0,-1 1 1,1-1-1,-1 1 0,1-1 1,0 1-1,-1-1 0,1 0 0,0 1 1,-1-1-1,1 0 0,0 1 1,0-1-1,-1 0 0,1 1 1,0-1-1,0 0 0,0 1 1,0-1-1,0-1 0,0-24-2131,0 6-2396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0 291 7892,'0'0'5730,"66"20"-6306,-7-20 800,-3 0-112,-7 0 32,-9-12-144,-10-5-1328,-11-3-129,-8-11-240,-5-6-592,-6-4-1521</inkml:trace>
  <inkml:trace contextRef="#ctx0" brushRef="#br0" timeOffset="1">336 46 272,'0'0'8815,"18"-8"-8231,56-25 19,-73 32-564,1 1 1,0-1-1,-1 1 0,1-1 0,0 1 1,-1-1-1,1 1 0,0 0 1,0 0-1,-1 0 0,1 0 0,0 0 1,0 0-1,-1 1 0,1-1 1,0 0-1,-1 1 0,1-1 0,0 1 1,-1 0-1,1 0 0,-1-1 1,1 1-1,-1 0 0,1 0 0,-1 1 1,0-1-1,1 0 0,-1 0 1,0 1-1,0-1 0,0 0 0,0 1 1,0-1-1,0 1 0,-1-1 1,1 1-1,1 2 0,0 4 157,0 0 0,-1-1 0,0 1 0,0 0 0,0 15 0,-1-21-151,0 15 117,-1 0 0,0 0 1,-1 0-1,0 0 0,-2 0 0,0 0 0,-7 17 0,9-30-197,-40 111-2030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6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1 165 3073,'0'0'5672,"9"20"-3986,29 67-482,-36-78-1126,0 1 1,0-1-1,-1 1 1,0-1-1,0 1 1,-1-1-1,-1 1 1,1 0 0,-1-1-1,-1 1 1,0-1-1,-1 0 1,1 0-1,-2 1 1,-6 12-1,5-9 5,5-11-67,-2 1 11,1 1 0,0-1 0,-1 1 0,0-1 0,1 0 0,-1 1 0,-1-1 0,-3 5 0,5-19 29,1-18-665,-1-17 5,2 1 0,2 0 1,14-70-1,-14 102 616,1-1 0,0 1-1,2 0 1,-1 1 0,1-1 0,15-21 0,-15 27 64,-1 0 0,1 1 0,0-1 0,1 1 0,-1 1 0,1-1 1,1 1-1,-1 0 0,1 1 0,-1 0 0,18-6 0,-14 7 38,1 0 0,0 1 0,1 1 0,-1 0 0,0 1 0,0 0 1,14 2-1,-25-2-76,0 0 1,1 0 0,-1 0 0,0 0 0,1 0 0,-1 0 0,0 1 0,1-1 0,-1 1 0,0-1-1,0 1 1,1-1 0,-1 1 0,0 0 0,0-1 0,0 1 0,0 0 0,0 0 0,0 0 0,0 0-1,0 0 1,0 0 0,0 0 0,-1 0 0,1 0 0,0 0 0,-1 0 0,1 1 0,-1-1-1,1 0 1,-1 1 0,1-1 0,-1 0 0,0 0 0,0 1 0,0-1 0,0 0 0,0 1 0,0-1-1,0 1 1,0-1 0,0 0 0,-1 0 0,1 1 0,0-1 0,-2 3 0,0 0 74,1 1 0,-1-1 0,-1 1 0,1-1 0,0 0 0,-1 0 0,0 0 1,0 0-1,0-1 0,-1 1 0,-5 4 0,3-4-257,0-1-1,0 0 1,0 0-1,-1 0 0,1-1 1,-1 0-1,1-1 1,-1 1-1,1-1 1,-1 0-1,-9-1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6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8964,'0'0'1649,"36"-20"-2001,-12 5 544,1 4 240,-2 8 0,-3 3-272,1 0 465,0 0-465,2 14 192,5 8 80,4 5-368,4-3-64,-27-16-3698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7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9 6931,'0'0'3071,"8"-2"-2191,1 0-551,6-2-59,0 3 3013,-20 19-2691,-10 3-481,0 0 0,-2-2 0,0 1 0,-23 19 0,13-13-143,-17 17-241,12-13 124,1 1 1,2 2 0,-29 41-1,56-71 153,1-1 0,-1 1-1,1 0 1,0 0 0,0 0 0,0 0-1,1 0 1,-1 0 0,1 0 0,0 1-1,-1-1 1,1 0 0,1 0 0,-1 0-1,0 0 1,1 0 0,0 0 0,-1 0-1,1 0 1,0 0 0,1 0 0,-1 0-1,1 0 1,-1 0 0,1-1 0,0 1-1,0-1 1,3 5 0,7 5 98,0 0 1,0-1 0,1 0-1,14 9 1,-19-14-34,23 16-421,2 0 1,0-2-1,1-2 0,1-1 1,40 13-1,-63-27-4141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8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8740,'0'0'4122,"-13"21"-3967,0-3-127,5-9-17,2 0-1,-1 1 1,1-1 0,1 1 0,0 0-1,0 1 1,1-1 0,0 1 0,1 0-1,0 0 1,1 0 0,-1 15 0,2-22-12,0 9-4,1-1 1,0 0-1,0 0 1,2 0-1,3 20 1,-4-29-19,0 0 0,0 0 0,0 0 0,1 0 0,-1 0 0,1 0 1,0-1-1,0 1 0,0-1 0,0 1 0,0-1 0,1 0 0,-1 0 0,0 0 1,1 0-1,0 0 0,-1 0 0,1-1 0,0 1 0,0-1 0,0 0 0,0 0 1,0 0-1,0 0 0,1-1 0,5 1 0,-4 0 37,0 0 0,0-1 1,0 0-1,0 0 0,0 0 0,0-1 0,0 0 0,0 0 0,0 0 0,0 0 1,-1-1-1,1 0 0,0 0 0,6-4 0,-6 3 43,-1-1 0,1 0 0,-1 0 0,0-1 0,0 1 0,-1-1 0,1 0 0,-1 0 0,0 0 0,0 0 0,-1-1 0,3-5 0,-1-2 156,0-1 0,-1 1 1,-1-1-1,0 1 1,-1-1-1,0 0 1,-1 0-1,-2-23 0,1 35-178,1-1 0,0 1 0,-1-1 0,1 1-1,-1 0 1,0-1 0,0 1 0,0 0-1,0 0 1,0 0 0,0-1 0,-1 1 0,1 0-1,-1 1 1,1-1 0,-1 0 0,-3-3-1,4 5-211,0-1 0,0 1 0,-1-1 0,1 1 0,0 0 0,0-1 0,0 1 0,0 0 0,-1 0 0,1 0-1,0 0 1,0 0 0,0 0 0,-3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8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11285,'0'0'3938,"102"-3"-7876,-87-16-4114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8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19 32,'0'0'14833,"15"-2"-14841,159-15-1928,-182 18 1263,1 1 0,0 0 0,0 0 0,1 0 0,-1 1 0,0 0 0,1 0 0,-8 5 0,-3 1 33,-25 11-18,14-7 1411,0 1 0,-33 23 0,57-34-566,1 0 0,0 0 0,0 0 0,0 0 0,1 1 0,-1-1 0,1 1 0,0 0 0,0-1 0,0 1 0,0 0 0,1 0 1,-1 0-1,1 1 0,0-1 0,0 6 0,-1 8 334,1 0 0,3 31 1,-1-12 553,0-22-1274,-1-8 513,1 1 0,-1 0-1,-1 0 1,-1 9 0,-7 1-1481,8-17 891,0 0 0,0 0 0,0-1-1,0 1 1,0-1 0,0 1 0,0-1-1,0 1 1,0-1 0,0 1-1,0-1 1,0 0 0,0 0 0,-1 1-1,1-1 1,-2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39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8804,'0'0'1457,"107"-36"-1441,-67 36 32,-2 0-96,-2 0 16,-10 0-2049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40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18 4258,'0'0'8214,"-14"-3"-7581,-2-2-573,-18-4-57,29 8-128,20 7-139,16 5 413,-14-4-32,-1-1 0,1 0-1,0-2 1,1 0 0,-1-1-1,30 2 1,55-5 1167,-59 0-4788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40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6579,'0'0'4037,"6"-2"-3552,-1 1-300,0 0 0,1 0-1,-1 0 1,1 1 0,0 0 0,-1 0 0,1 0-1,6 1 1,56 12 850,-24-4-414,31 0 497,150-1 1,-224-8-1115,0 0-95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6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10245,'0'0'2662,"5"16"-2510,17 50-104,-21-63-50,1-1 0,-1 1-1,1 0 1,0-1-1,-1 1 1,1-1 0,0 0-1,1 1 1,-1-1 0,0 0-1,1 0 1,-1 0 0,1-1-1,-1 1 1,1-1-1,0 1 1,0-1 0,0 0-1,0 0 1,0 0 0,3 0-1,3 0-52,0 0-1,0 0 0,1-1 1,16-3-1,-23 3 37,3-1-58,0 0-1,0 0 1,0-1 0,0 1 0,0-2 0,-1 1-1,1 0 1,-1-1 0,0 0 0,1 0 0,-1-1-1,5-4 1,3-4-102,-1-1 1,19-25-1,-4 4 326,-22 33 1522,-3 9-1066,-2 16-516,0-19 118,0 489 633,0-490-827,-2 23-20,2-27 13,-1 1 1,1-1 0,0 1-1,0-1 1,0 1 0,0-1-1,-1 1 1,1-1 0,0 0-1,0 1 1,-1-1 0,1 0-1,0 1 1,-1-1 0,1 0-1,0 1 1,-1-1 0,1 0-1,-1 1 1,1-1-1,0 0 1,-1 0 0,1 0-1,-1 1 1,1-1 0,-1 0-1,1 0 1,-1 0 0,1 0-1,-1 0 1,1 0 0,-1 0-1,1 0 1,-1 0 0,1 0-1,0 0 1,-1 0 0,1 0-1,-1-1 1,1 1 0,-1 0-1,1 0 1,-1 0 0,1-1-1,0 1 1,-1 0 0,1 0-1,-1-1 1,1 1 0,-3-2 5,1 0 0,0 0 0,0-1 0,0 1 1,0 0-1,0-1 0,1 1 0,-1-1 1,1 1-1,-1-1 0,1 0 0,-1-3 0,-12-40 69,12 36-64,-2-6 22,0 0 0,2 0 0,0-1 0,1 1 0,0 0 0,1-1 0,1 1 0,4-20 0,-3 27-51,0 0-1,1-1 1,0 1-1,0 0 1,1 1-1,0-1 1,1 1-1,0 0 1,0 0 0,1 0-1,0 0 1,0 1-1,1 0 1,0 1-1,10-9 1,-16 15-12,55-37-1338,-50 35 401,-1-1 0,1 1 0,1-1-1,11-1 1,-3 2-3711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40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 4162,'0'0'8332,"-13"14"-8148,-5 4-154,1 2 1,0 0-1,2 1 0,-25 43 1,34-51-42,0 0 0,1 1 0,1 0 0,-4 16 0,7-26 1,1 0 1,-1 0-1,1 1 0,-1-1 1,1 0-1,1 0 0,-1 0 1,0 0-1,1 1 0,0-1 1,0 0-1,0 0 0,1 0 1,-1 0-1,1-1 0,0 1 1,0 0-1,0-1 0,3 4 1,12 8-5,-1-1 0,1-1-1,1 0 1,1-2 0,-1 0 0,41 16 0,-32-15 12,-1 1 0,-1 1 0,29 21 0,-53-34 34,1 1 0,-1-1-1,1 0 1,-1 0 0,0 1 0,0-1-1,0 1 1,0-1 0,0 1 0,0-1-1,0 1 1,0 0 0,0-1 0,-1 1-1,1 0 1,-1 0 0,1-1 0,-1 1-1,0 0 1,0 0 0,0 0 0,0 0-1,0-1 1,0 1 0,0 0 0,0 0-1,-1 0 1,1-1 0,-1 1 0,1 0-1,-1 0 1,0-1 0,0 1 0,0 0 0,0-1-1,0 1 1,0-1 0,0 0 0,-3 3-1,-3 4 265,-1 0 0,0 0-1,-1-1 1,0-1-1,-11 8 1,-18 5 64,0-1-1,-1-1 0,-1-3 1,-81 19-1,8-2-1385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2:43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 1 6659,'0'0'6592,"-9"0"-5842,-12 1-265,1 0-1,0 1 1,0 1 0,0 1-1,-21 7 1,29-6-432,1-1 1,0 2-1,0-1 1,0 2-1,1-1 0,0 1 1,1 1-1,-1 0 0,1 0 1,1 1-1,0 0 0,0 1 1,0-1-1,1 2 0,1-1 1,-8 16-1,0 4-63,1 1 1,1 1-1,2 0 0,1 1 1,1-1-1,2 2 0,2-1 1,1 1-1,1-1 0,3 37 0,1-54 7,1 0-1,1 0 1,1 0-1,0-1 1,0 0-1,11 18 1,0-1-18,37 51 0,-41-67 17,0 0 0,2-1 0,-1-1 0,2 0 0,0-1 0,1-1 0,17 12 0,-20-17-9,-1 0 0,2 0 0,-1-2 0,1 1 0,0-2 1,0 0-1,0 0 0,0-1 0,1-1 0,17 0 0,-17-1 9,0-1 0,0-1 0,-1 0 0,1-1 0,14-4 0,-21 4 13,0-1-1,-1-1 1,1 1 0,-1-1 0,0 0 0,0-1-1,-1 1 1,1-1 0,-1-1 0,9-10-1,6-6 24,-2-2-1,0 0 0,-2-1 1,0 0-1,14-33 0,-22 38 2,-1 0 0,-1-1 0,-1 1 0,0-1 1,-2 0-1,-1-1 0,0 1 0,-1-25 0,-2 45-28,1-22 156,-1-1 0,-1 1 0,-2-1 0,0 1 0,-12-44 0,3 31-43,-31-80 285,37 104-327,0-1 1,0 1-1,-2 1 1,1 0 0,-1 0-1,-17-17 1,17 21-60,0 1 0,-1 0 1,0 0-1,0 1 1,-1 1-1,1-1 1,-1 2-1,0-1 0,0 1 1,0 1-1,0 0 1,-1 0-1,1 1 1,-18 0-1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4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1 12086,'0'0'3068,"-7"21"-2668,-58 257-141,36-135-239,-13 104 69,41-230-621,1-34-961,3-36 1460,3 0 1,1 0-1,3 1 1,18-55-1,-23 89 36,1 0-1,0 1 1,1 0-1,1 0 1,1 1 0,19-28-1,-23 38-13,0 0 0,0 0 0,0 1 0,1 0 1,0 0-1,0 1 0,0 0 0,0 0 0,1 0 0,-1 1 0,1-1 0,0 2 0,0-1 1,0 1-1,0 0 0,1 0 0,-1 1 0,1 0 0,11 0 0,-12 1 20,0 1 1,0-1-1,1 1 0,-1 0 0,0 1 0,0 0 0,0 0 0,0 0 1,0 1-1,-1 0 0,11 6 0,-14-6 30,1-1 0,-1 1 0,-1-1 0,1 1 1,0 0-1,-1 0 0,1 0 0,-1 1 0,0-1 0,0 0 0,0 1 0,-1 0 0,1-1 1,-1 1-1,0 0 0,0 0 0,0-1 0,0 1 0,-1 0 0,1 0 0,-1 0 0,0 0 1,-1 5-1,0-6 20,0 0 0,0 0 0,0 0 0,-1 1 0,1-1 0,-1-1 0,0 1 0,1 0 0,-2 0 0,1-1 0,0 1 0,0-1 0,-1 0 0,1 1 0,-1-1 0,0 0 0,1-1 0,-1 1 0,0 0 0,-4 1 0,-7 3 36,0 0 0,0 0 0,-17 4 0,21-8-59,0 1 0,0-1 0,-1-1 1,1 0-1,0 0 0,-19-2 0,27 1-97,-1 0-1,1-1 1,-1 1 0,0-1 0,1 0-1,-1 0 1,1 0 0,-1 0 0,1 0-1,0 0 1,0-1 0,-1 1 0,1-1-1,0 0 1,0 0 0,0 1 0,1-1-1,-1 0 1,0-1 0,1 1 0,-1 0-1,1 0 1,0-1 0,0 1 0,0-1-1,0 1 1,0-1 0,0 1 0,1-1-1,-1-4 1,-2-27-2101,3 7-2260,0 7-1101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4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11077,'0'0'3031,"13"-9"-3042,6-3 37,1 1 0,-1 1 1,2 1-1,-1 1 0,1 0 0,1 2 0,-1 1 0,1 0 0,24-1 1,-33 5-5,-3 0-31,0 0 1,0 1-1,1 1 0,11 1 0,-18-1 7,-1 0-1,0 0 0,0 0 0,0 0 0,0 1 0,0-1 1,0 1-1,0 0 0,0-1 0,-1 2 0,1-1 0,-1 0 1,1 0-1,-1 1 0,0-1 0,4 6 0,39 55-1587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13958,'0'0'4066,"141"23"-4066,-75-14 0,-7 4 0,-12 3-688,-11 8-1345,-36-11-1825,0 2-2048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5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12534,'0'0'5458,"128"12"-5410,-39-15-48,-54-4-2625,-6 7-8788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32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8884,'0'0'8369,"3"16"-5133,2-3-3228,1-1-1,0 0 0,1 0 0,1 0 1,0-1-1,0 0 0,21 19 0,-10-9-3,4 6-8,19 21-9,50 75 0,-59-97-8286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5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159 411 7619,'0'0'4736,"2"14"-3994,0-2-668,5 69 339,-6-73-374,-1 1 1,-1 0-1,0 0 1,0 0-1,0 0 1,-1 0-1,-6 16 1,4-17-14,0 0 0,0 0 1,0-1-1,-11 14 0,13-19-19,0 0-1,0 0 0,0-1 1,1 1-1,-1-1 0,-1 1 1,1-1-1,0 0 0,0 0 1,0 0-1,-1 0 0,1 0 1,0 0-1,-1-1 0,1 1 1,-1-1-1,1 0 0,-1 1 1,1-1-1,-1 0 0,1-1 1,-3 1-1,3-1-22,0 1 1,0-1-1,0 0 0,0 0 1,1 0-1,-1 0 0,0 0 0,1 0 1,-1-1-1,1 1 0,-1 0 1,1-1-1,-1 1 0,1-1 0,0 1 1,0-1-1,0 0 0,-1-2 1,-16-38-209,16 34 237,-5-16-46,2-1 0,1 0 0,1 0 0,0 0 0,3-44 0,0 55 36,1 3 2,-1-1 1,1 0 0,1 1-1,0-1 1,1 1 0,0 0-1,1 0 1,0 0 0,0 0-1,7-11 1,-8 17 4,1 0 1,-1 0-1,1 1 0,-1-1 1,1 1-1,1-1 1,-1 1-1,1 1 0,-1-1 1,1 1-1,0-1 1,0 1-1,1 1 0,-1-1 1,0 1-1,1 0 1,0 0-1,-1 1 0,1-1 1,0 1-1,10 0 1,18 1-4,36 5 0,-40-1 6,52-2 0,-72-3-7,0 0 1,-1 0-1,1-1 0,-1-1 1,0 1-1,1-1 1,-1-1-1,-1 0 0,14-7 1,3-5 55,36-31 1,-52 39-52,0 1 1,-1-2-1,-1 1 0,1-1 1,-1 0-1,-1-1 0,7-11 1,-10 3 130,-3 12-67,-2 7-290,-6 20-3029,2-2-2380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6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7619,'0'0'7665,"-22"14"-6992,4-2-554,6-6-68,0 2-1,1-1 1,0 1-1,1 1 1,-1 0-1,1 1 1,1 0-1,0 0 1,1 1-1,0 0 1,-10 18-1,0 11 158,2 0 0,1 1 0,3 0 0,-9 47 0,-14 175 505,25-2-38,10-253-680,0 0 0,0 0 1,1 0-1,0 0 0,0-1 0,1 1 0,0 0 0,1-1 1,-1 1-1,2-1 0,-1 0 0,1 0 0,0 0 0,0 0 0,1-1 1,-1 0-1,2 0 0,-1 0 0,1 0 0,-1-1 0,2 0 1,-1 0-1,0-1 0,1 0 0,0 0 0,10 4 0,-8-3-491,24 7-205,-7-12-5174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28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 7331,'0'0'1999,"21"1"-1458,-8-1-451,-4-1-10,-1 1 0,0 0 0,1 1 0,-1 0 0,0 0 0,1 1 1,-1 0-1,0 0 0,0 1 0,-1 0 0,1 0 0,0 1 0,-1 0 0,0 0 0,0 1 0,7 6 1,-4-1 142,-1 1 0,0 0 0,-1 1 0,0 0 1,0 0-1,-1 1 0,-1-1 0,0 2 1,-1-1-1,6 24 0,-4-3 114,-2 0 1,0 0-1,-2 48 0,-3-51-235,-1 0 1,-2 0-1,-1 0 1,-2 0-1,-1-1 1,-1 0-1,-1 0 1,-2-1-1,-27 53 0,-19 15 43,-3-3 0,-120 143 0,151-202-396,20-28-1491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7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41 7411,'0'0'2626,"107"-24"-2114,-80 18-304,-3-1 128,-1 3-336</inkml:trace>
  <inkml:trace contextRef="#ctx0" brushRef="#br0" timeOffset="1">1 194 12790,'0'0'1072,"143"19"-1216,-86-38-1136,-36 7-2578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4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9380,'0'0'4963,"61"-75"-4643,1 46-320,12 0 0,4-2-80,0 2-1073,-2 3-2304,-55 19-497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4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149 159 6387,'0'0'3695,"-16"18"-3052,5-6-537,-1 0-27,1 1 0,0 1 0,0 0 0,2 1 0,0-1-1,0 2 1,1-1 0,-6 19 0,7-5 24,0 0-1,2 0 0,1 0 0,1 1 1,2 33-1,0-57-91,1 1 0,1 0 1,0 0-1,-1 0 0,2 0 1,-1 0-1,5 10 0,-5-15-9,0 1-1,1-1 1,-1 1 0,1-1-1,0 0 1,0 1 0,0-1-1,0 0 1,0 0-1,0-1 1,1 1 0,-1 0-1,1-1 1,-1 1-1,1-1 1,0 0 0,-1 0-1,1 0 1,5 1 0,1 0 0,-1 0 0,0-1 0,0 0 1,0-1-1,0 0 0,1 0 1,-1 0-1,0-1 0,0-1 0,0 1 1,0-1-1,15-6 0,-13 3 25,0 0-1,0-1 1,0 0-1,0-1 1,-1 0-1,0-1 1,-1 1-1,11-13 1,-1-3 83,-1 0 0,-2-2 0,0 0 0,-1 0 0,-2-1-1,16-44 1,-19 40 15,-1 1 0,-1-1 0,-1 0 0,-2-1-1,-1 1 1,-2-1 0,-1 0 0,-4-33 0,4 62-98,-1-1 0,1 1 0,-1-1 0,0 1 1,0-1-1,0 1 0,0 0 0,0-1 0,-1 1 1,1 0-1,-1 0 0,1 0 0,-1 0 0,0 0 0,-2-2 1,3 3-47,-1 0 0,1 1 0,0-1 0,0 0 0,0 1 0,0-1 0,-1 1 0,1-1 0,0 1 0,0 0 0,-1-1 0,1 1 0,0 0 0,-1 0 0,1 0 0,0 0 0,-1 0 0,1 0 0,0 1 0,-1-1 0,1 0 0,0 1 0,0-1 0,-1 0 0,1 1 0,0 0 0,0-1 0,0 1 0,-1 0 0,1-1 0,0 1 0,-1 2 0,-3 3-491,0 0 1,0 0 0,0 1 0,1-1 0,0 1 0,1 0 0,0 0 0,-4 11-1,-1 3-2388,-2 0-2219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45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9108,'0'0'6307,"66"0"-5699,-24 0-560,2 0 112,-2 0-80,-1 1-80,-1 13-64,-6 0-1696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48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1601,'0'0'5626,"-1"14"-5495,0-11-126,0 15 90,0-1 0,-2 1 0,-1 0 0,-9 30 0,-23 45 641,11-34-22,3 2 1,-16 74-1,36-125-563,0-1 1,1 0-1,0 1 0,1-1 1,0 18-1,1-25-132,-1 0 0,1 1 0,-1-1 0,1 0 0,0 1 0,0-1 0,0 0-1,0 0 1,1 1 0,-1-1 0,0 0 0,1 0 0,-1-1 0,1 1 0,0 0 0,0 0 0,0-1 0,0 1 0,0-1 0,0 0 0,0 1 0,0-1 0,0 0 0,1 0 0,3 1 0,4 1 13,1-1 1,1 0 0,-1 0 0,0-1 0,0 0-1,0-1 1,1 0 0,-1-1 0,15-3 0,-20 3-284,1 0 1,-1-1 0,0 0 0,0 0 0,0-1 0,0 0 0,-1 0-1,1 0 1,-1 0 0,1-1 0,-1 0 0,0 0 0,-1-1 0,1 1-1,-1-1 1,7-9 0,-5-4-3456,-6 4-317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49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9396,'0'0'3389,"10"4"-2178,22 5-656,1-1 1,0-1-1,1-2 1,60 2-1,167-7 1257,-250-4-2339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5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67 6627,'7'-5'13035,"-12"16"-13037,0-1 1,-14 20-1,-8 15 2,17-18-44,1 0 1,2 0-1,0 0 0,2 1 1,1 0-1,1 0 0,2 0 1,0 0-1,2 1 0,5 29 1,-5-50 23,1 0 1,-1 0-1,1 0 0,1 0 1,0 0-1,0 0 0,0-1 1,1 1-1,0-1 1,0 0-1,1 0 0,0-1 1,0 0-1,1 1 1,0-2-1,0 1 0,0-1 1,1 0-1,6 5 0,-3-5-26,0 0-1,0 0 0,1-1 1,-1 0-1,1-1 0,0 0 1,0-1-1,0 0 0,0 0 1,0-2-1,1 1 0,-1-1 1,16-3-1,-18 2 33,0-2 0,-1 1 0,1-1 0,-1-1 0,0 0 1,0 0-1,0 0 0,-1-1 0,1 0 0,-1 0 0,0-1 0,0 0 0,-1 0 0,0-1 1,6-8-1,0 1 7,-1-2 1,-1 0 0,0 0-1,-2-1 1,1 0 0,6-23-1,-7 10 15,-2-1 0,-1 0 0,-2 0 0,0 0 0,-4-53 0,0 75-4,1 1 0,-1-1 0,0 1 1,-1 0-1,0 0 0,0 0 0,-1 0 0,0 0 0,-1 0 0,1 0 0,-2 1 0,1 0 0,-1 0 0,0 0 0,0 0 1,-1 1-1,1 0 0,-2 0 0,1 1 0,-12-8 0,6 5 9,0 1-1,0 1 1,-1 0 0,0 1-1,-1 0 1,1 1-1,-1 1 1,0 0 0,0 1-1,0 0 1,-22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50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6003,'0'0'8340,"133"60"-8020,-69-38-32,1 2-16,-3-4-272,-1 2 0,-8 1 96,-5-5-64,-7 0-64,-3-10-144,-3-8-1377,-7 0-2160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3:50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7716,'0'0'5069,"22"20"-3978,1 1-868,0 0-57,0 1 1,-1 1-1,36 49 0,-48-58-131,0 0-1,-1 1 1,-1 0 0,0 1 0,-1 0-1,0 0 1,-1 1 0,-1-1-1,-1 1 1,-1 0 0,0 1-1,1 21 1,-4-33 21,-1-1 0,0 1 0,1-1 0,-2 1 0,1-1 0,-1 0-1,1 1 1,-1-1 0,-1 0 0,1 0 0,-7 9 0,3-6 72,-1 0 0,0 0 1,0-1-1,-1 0 0,-15 12 0,-2-3 72,-1-1 0,0-2 1,-41 16-1,4-10-1281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2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3330,'0'0'4986,"9"0"-1523,44 0-2802,305 0 198,-355 0-1329,0 0 0,1 1-1,-1-1 1,0 1 0,1 0-1,-1 0 1,0 0 0,0 1-1,0-1 1,0 1 0,0-1-1,0 1 1,0 0 0,0 0-1,-1 0 1,1 1-1,-1-1 1,0 1 0,4 4-1,0 3-2461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3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54 105 6643,'0'0'6248,"-8"9"-5808,-26 30-392,32-37-51,1-1 0,0 1-1,0-1 1,0 1-1,0 0 1,0 0 0,1 0-1,-1-1 1,0 1-1,1 0 1,-1 0-1,1 0 1,0 0 0,0 0-1,0 0 1,0 0-1,0 0 1,0 0 0,1 3-1,0-3-3,0-1 0,-1 1 0,1-1 0,1 1 1,-1-1-1,0 1 0,0-1 0,0 0 0,1 0 0,-1 0 0,0 1 0,1-1 0,-1-1 0,1 1 0,0 0 1,-1 0-1,3 0 0,3 1-15,0 0 1,0 0-1,1-1 0,-1 0 1,0 0-1,1-1 1,14-1-1,-18 0 73,0 0 0,1 0 1,-1-1-1,0 0 0,0 0 0,0 0 1,0-1-1,0 1 0,-1-1 0,1 0 0,-1 0 1,1 0-1,-1 0 0,0-1 0,0 1 1,-1-1-1,1 0 0,-1 0 0,0 0 0,0 0 1,0 0-1,0 0 0,-1 0 0,2-8 1,-2 8 3,1 0 0,-1 0 0,-1-1 0,1 1 0,0-1 0,-1 1 0,0-1 0,0 1 0,0-1 0,-1 1 0,0 0 0,0-1 0,0 1 0,0 0 1,0-1-1,-1 1 0,0 0 0,0 0 0,0 0 0,0 0 0,-1 1 0,1-1 0,-1 1 0,-6-7 0,3 6-65,0 0-1,-1 1 1,1-1 0,-1 1-1,1 1 1,-1-1 0,0 1-1,0 0 1,-13-1-1,17 3-311,-1 0-1,1 0 1,-1 0-1,1 0 1,-1 1-1,1-1 1,-6 2-1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9:47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4994,'0'0'7444,"1"12"-7191,1 58 258,-10 110 0,5-112-1165,4-67 554,-1-1-1,1 1 1,-1-1-1,1 1 1,-1-1-1,1 1 1,0-1-1,-1 1 1,1-1-1,-1 1 1,1-1-1,0 0 1,0 1-1,-1-1 1,1 0-1,0 1 1,-1-1-1,1 0 1,0 0-1,0 0 1,0 0-1,-1 0 1,1 0-1,0 0 1,0 0-1,-1 0 1,1 0-1,1-1 1,25-2-214,28-22 341,-45 19-11,1 1 0,0 0 0,0 0 0,23-5 0,-22 8-43,1 0 1,-1 0-1,1 2 1,-1-1-1,26 4 0,-36-3 101,1 0 0,-1 1 0,1-1 0,-1 1 0,0-1-1,1 1 1,-1 0 0,0 0 0,1 0 0,-1 1-1,0-1 1,0 0 0,0 1 0,0-1 0,0 1 0,0 0-1,-1-1 1,1 1 0,0 0 0,-1 0 0,1 0-1,-1 1 1,0-1 0,0 0 0,0 0 0,0 1 0,0-1-1,0 0 1,-1 1 0,1-1 0,-1 1 0,0-1-1,0 1 1,1-1 0,-2 1 0,1 4 0,-1-4 84,0 1 0,-1 0 1,1 0-1,-1-1 1,1 1-1,-1-1 0,0 1 1,0-1-1,-1 0 0,1 0 1,-1 0-1,0 0 1,1-1-1,-1 1 0,-7 4 1,-53 32 1019,60-38-1118,-9 7 41,0-1 0,0-1 0,-1 0 0,0-1 0,-1 0-1,1-1 1,-1-1 0,0 0 0,1-1 0,-22 1 0,35-3-203,-1 0 0,1 0-1,-1 0 1,1 0 0,-1 0 0,1 0-1,-1 0 1,1 0 0,-1 0 0,1 0-1,-1 0 1,1 0 0,-1-1 0,1 1-1,-1 0 1,1 0 0,-1-1 0,1 1 0,-1 0-1,1-1 1,0 1 0,-1 0 0,1-1-1,0 1 1,-1 0 0,1-1 0,0 1-1,-1-1 1,1 1 0,0-1 0,0 1 0,-1-1-1,1 1 1,0-1 0,0 1 0,0-1-1,0 1 1,0-1 0,0 1 0,0-1-1,0 1 1,0-1 0,0 1 0,0-1 0,0 1-1,0-2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3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10677,'0'0'4370,"-34"154"-3906,21-63-464,5-3 32,8-7-96,0-13 48,0-13-1040,4-14-2146,-2-14-624,-2-12-704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4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9925,'0'0'5394,"99"-63"-5026,-10 49-192,21 4-176,10 5 0,-75 5-3249,-5 0-8036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1 336,'0'0'6318,"-20"5"-4277,10-2-1909,2-2-87,1 1 1,-1 0-1,1 0 1,0 1-1,0 0 1,0 0 0,0 0-1,1 1 1,-1 0-1,1 1 1,0-1-1,0 1 1,0 0 0,1 1-1,0-1 1,0 1-1,0 0 1,-5 10-1,-5 13 140,1 1 0,2 0-1,-16 57 1,24-66-105,0 0 0,1 0 0,0 1 0,2-1 0,1 0 1,4 40-1,-3-56-84,0-1 0,0 1 1,1 0-1,-1-1 1,1 1-1,0-1 0,0 0 1,1 0-1,-1 0 0,1 0 1,0 0-1,0 0 1,0 0-1,0-1 0,1 0 1,-1 0-1,1 0 0,0 0 1,0 0-1,0-1 0,0 0 1,0 0-1,1 0 1,-1 0-1,8 1 0,-4 0 14,1-2 0,0 0 0,-1 0-1,1 0 1,0-1 0,0 0 0,-1-1 0,1 0-1,0 0 1,-1-1 0,1 0 0,-1-1 0,13-5-1,-5 0 50,0-1 0,-1-1 0,0-1 0,0 0 0,-1-1 0,-1 0 0,22-26 0,-13 10 53,-1 0-1,-2-1 1,19-36-1,-30 50-131,0 0 0,-1-1 0,-1 0 0,-1 0 0,0-1 0,-1 1 0,-1-1 0,0 0 0,0-26 0,-6 13-1124,3 29 1006,0 0 0,-1-1-1,1 1 1,-1 0 0,0 0 0,1 0-1,-1 0 1,0 1 0,0-1 0,1 0-1,-1 0 1,0 0 0,0 1-1,0-1 1,0 0 0,0 1 0,0-1-1,0 1 1,0-1 0,0 1-1,-2-1 1,-22-2-4531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4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9748,'0'0'2482,"122"13"-1330,-58-13-864,6 0-192,4 0-96,-5-10-1280,-52 5-3410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5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0 209 144,'0'0'13286,"11"-17"-12872,-9 14-402,66-89 174,-58 79-179,1 1 0,0 0 0,1 1 0,0 0 1,1 1-1,20-12 0,-32 21-16,0 0 0,1 1 0,-1-1 1,1 0-1,0 1 0,-1-1 0,1 1 1,-1 0-1,1-1 0,0 1 0,2 0 0,-3 0 5,-1 0-1,1 0 0,0 1 0,-1-1 0,1 0 0,-1 0 0,1 1 0,-1-1 0,1 0 0,-1 0 0,1 1 0,-1-1 0,1 1 1,-1-1-1,1 0 0,-1 1 0,0-1 0,1 1 0,-1-1 0,0 1 0,1-1 0,-1 2 0,1 2-6,0 0 0,0 0 1,0 1-1,-1-1 0,0 1 0,0-1 0,0 5 0,-1 4 58,-8 235-439,9-244-76,1 8-2314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5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1 224,'0'0'15370,"9"21"-14706,-1-1-533,-2-4-69,0 0 0,1 0-1,1-1 1,1 0 0,0-1-1,18 23 1,22 14 22,-27-28-769,24 30 0,-44-50 151,1 1-1,-1 0 1,0 0 0,0-1-1,-1 2 1,3 5 0,-4-9 333,0 0 0,1 0-1,-1-1 1,0 1 0,0 0 0,0 0 0,0 0 0,0 0 0,0 0 0,0 0 0,0-1 0,0 1 0,0 0-1,0 0 1,0 0 0,-1 0 0,1 0 0,0-1 0,-1 1 0,1 0 0,0 0 0,-1 0 0,1-1 0,-1 1-1,0 0 1,1-1 0,-1 1 0,1 0 0,-1-1 0,0 1 0,0-1 0,1 1 0,-1-1 0,0 1 0,0-1-1,1 0 1,-1 1 0,0-1 0,-1 0 0,-9 2-308,-1 0 0,1-1 1,-1-1-1,1 0 0,-1-1 0,-16-2 0,-71-20 1320,43 9 5136,55 14-5746,-1 0 0,0 0 0,0-1-1,0 1 1,1-1 0,-1 0 0,0 1 0,1-1 0,-1 0-1,0 0 1,-2-2 0,4 3-142,0-1 0,0 1 0,0 0 0,0-1 0,0 1 0,0 0-1,-1-1 1,1 1 0,0 0 0,0-1 0,0 1 0,0 0 0,0 0 0,0-1 0,0 1 0,1 0 0,-1-1-1,0 1 1,0 0 0,0-1 0,0 1 0,0 0 0,0 0 0,1-1 0,-1 1 0,0 0 0,0-1 0,0 1-1,1 0 1,-1 0 0,0 0 0,0-1 0,1 1 0,-1 0 0,0 0 0,0 0 0,1-1 0,42-18 2724,-34 16-2654,361-149-5377,-343 143 1081,-11 7 435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5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7956,'0'0'3153,"23"-12"-2318,2 1-631,7-3 39,0-2 1,50-33-1,-66 37-183,-9 7-51,-1 0 0,1 0 0,1 1 0,-1 0 1,0 0-1,1 1 0,13-5 0,-19 7-11,1 1 4,-3 8 57,-2 24 211,-1 0 0,-14 57 0,1-12-996,9-2-3456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6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11877,'0'0'929,"-40"120"-593,21-52-192,2 2 96,5 0-192,5-7 0,3-8-96,2-9-512,-2-10-2401,-3-9-305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6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0 129 8356,'0'0'3890,"137"-99"-3874,-69 85 64,8 4-80,6 5-2273,3 5-289,-1 0-1647,-60 0 1951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6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59 218 528,'0'0'8487,"-10"18"-6014,7-12-2413,-5 9 76,0 1-1,1 1 1,-9 32-1,14-45-116,1 1-1,0-1 1,0 1-1,1-1 1,-1 1-1,1 0 1,0-1-1,0 1 1,0 0-1,1-1 1,0 1-1,0-1 1,0 1-1,0-1 1,1 1-1,-1-1 0,1 0 1,0 1-1,1-1 1,-1 0-1,1-1 1,0 1-1,6 6 1,-3-5-1,0-1 0,0 0 1,0-1-1,1 0 0,0 0 1,0 0-1,0 0 0,0-1 0,0-1 1,0 1-1,0-1 0,1 0 1,-1-1-1,0 0 0,1 0 1,12-2-1,-9 1 26,-1-1 0,1-1 0,0 0 0,-1 0 0,1-1 0,-1 0 0,0-1 0,-1 0 0,1 0 0,14-12 0,-10 4 21,1 0 1,-2-2 0,0 1 0,-1-2-1,0 0 1,-1 0 0,-1-1-1,-1 0 1,0-1 0,-1 0 0,-1 0-1,-1-1 1,0 0 0,-2 0-1,0 0 1,-1-1 0,-1 1 0,0-30-1,-2 48-98,0-6-145,0 1 0,0-1 0,-1 1 0,0-1 0,-3-10 0,4 16-66,-1-1 1,1 1-1,-1-1 0,0 1 0,0 0 0,0 0 0,1-1 0,-1 1 0,0 0 0,-1 0 0,1 0 0,0 0 1,0 0-1,0 0 0,-1 0 0,1 0 0,0 1 0,-1-1 0,1 0 0,-1 1 0,1-1 0,-1 1 0,1 0 0,-1-1 1,1 1-1,-1 0 0,1 0 0,-4 0 0,-21 0-5167</inkml:trace>
  <inkml:trace contextRef="#ctx0" brushRef="#br0" timeOffset="1">64 309 9989,'0'0'1744,"135"42"-687,-74-31-593,1-6-176,1-4-288,-8-1-576,-42 0-3906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0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694 112 2353,'0'0'9034,"-4"-5"-8295,-4-4-558,-1 0 1,0 1 0,0 0-1,-1 0 1,0 1 0,-1 0 0,1 1-1,-1 0 1,0 1 0,-20-7-1,18 7-162,0 1 0,0 1-1,-1-1 1,0 2 0,0 0-1,0 1 1,1 0-1,-1 1 1,-26 3 0,28 1-20,1-1 1,-1 1 0,1 1 0,0 0 0,0 1 0,1 0 0,-12 9 0,-68 57-18,80-64 15,-10 10-5,0 1 0,1 1-1,1 0 1,1 2 0,-27 43 0,35-48-2,1 0 1,0 0-1,1 1 1,1 0-1,1 0 1,0 0-1,2 1 1,0 0 0,-1 25-1,3-8-2,0 55-25,1-81 30,1 0 0,1 0 0,0-1 0,0 1 0,1 0 0,6 16-1,2-5-2,0 0-1,1 0 0,1-1 1,1-1-1,16 18 1,-21-28 9,0 0 0,0-1 1,0-1-1,1 1 0,0-2 0,1 1 1,0-2-1,0 1 0,0-1 1,0-1-1,19 5 0,-2-3 7,-1-2-1,1 0 0,0-2 1,-1-1-1,50-5 0,-70 2-5,1 0 0,-1 0 0,1-1 0,-1 1 0,0-2 0,0 1 0,0-1-1,-1 0 1,1-1 0,9-8 0,7-7 3,25-30 0,-47 48-2,13-14 7,0-1 1,-2 0 0,0-1-1,0-1 1,-2 0-1,0-1 1,11-33 0,-13 26 23,-1 0 0,-2-1 0,0 0 0,-2 0 0,0-40 0,-3 27 48,2 25 0,-2-1-1,0 1 0,-1-1 1,0 1-1,-1-1 1,-1 1-1,-10-29 0,8 33-28,-39-79 940,40 83-915,0 1-1,-1 0 1,0 1 0,0-1-1,-1 1 1,0 0-1,0 0 1,0 1 0,-12-8-1,18 12-238,-1 1 1,0-1-1,0 1 0,0-1 0,0 1 0,0 0 0,0-1 0,0 1 0,0 0 0,0 0 1,0-1-1,0 1 0,0 0 0,0 0 0,0 0 0,0 0 0,-2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7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23 368,'0'0'13246,"8"-4"-13214,-3 1-24,1 0-1,0 1 1,0 0-1,0 0 0,0 0 1,0 1-1,12-2 1,-15 3-5,0 0 0,0 0 0,0 0 0,0 0 0,0 1 0,0-1 0,0 1 0,0 0 1,0 0-1,-1 0 0,1 0 0,0 0 0,-1 0 0,1 1 0,0 0 0,-1-1 0,0 1 0,1 0 1,-1 0-1,0 0 0,0 0 0,2 4 0,0 0 15,-1 1 0,0 0 0,0 0 0,0 0 0,-1 0-1,0 0 1,-1 0 0,1 1 0,-2-1 0,1 1 0,-1-1 0,0 1 0,0-1 0,-2 11 0,0-2 35,-1-1 1,-1 1-1,0-1 1,-1 0-1,-11 24 1,-5-2 22,16-30-70,0 1-1,0-1 1,1 1 0,0 0 0,1 0 0,0 0 0,0 0-1,0 0 1,1 1 0,1-1 0,-1 1 0,1 9 0,1-18-12,0 1 0,0 0 0,0 0 1,0-1-1,1 1 0,-1 0 0,0-1 0,0 1 1,1 0-1,-1-1 0,1 1 0,-1 0 0,0-1 1,1 1-1,-1-1 0,1 1 0,-1 0 1,1-1-1,-1 0 0,1 1 0,0-1 0,-1 1 1,1-1-1,0 0 0,-1 1 0,1-1 0,0 0 1,1 1-1,23 0-144,-15-2-13,5 1-833,1 0-1,-1-2 0,0 0 0,1-1 0,18-6 0,-1-9-4835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7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8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32,'0'0'15271,"53"93"-15335,-5-56 128,7-1 0,5-7-64,-4-3-16,-9-6-736,-15-4-1409,-18 2-1905,-14-2-1121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8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23 337 928,'0'0'14103,"-23"-110"-13815,74 64-64,22-2-208,16 1 16,8 7-32,-1 9-112,-8 16-688,-16 15-3586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8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88 224,'0'0'11083,"14"1"-11116,48 8 28,-59-8 7,1-1 0,-1 1 0,0 0 0,0 0 0,0 1 0,-1-1-1,1 0 1,0 1 0,0 0 0,-1 0 0,1 0 0,-1 0 0,0 0 0,1 0 0,-1 1-1,0-1 1,0 1 0,0-1 0,-1 1 0,1 0 0,-1 0 0,1 0 0,-1 0 0,0 0 0,0 0-1,-1 0 1,1 0 0,0 4 0,0 5 81,0 1 0,-1 0 1,0 0-1,-4 25 0,4-38-82,-11 47 712,8-38-504,1 0 0,-1 1 0,2-1 0,-1 1 0,1 13 0,1-21-208,0-1 1,0 0 0,1 0 0,-1 0 0,0 1-1,1-1 1,-1 0 0,1 0 0,-1 0 0,1 0-1,0 0 1,-1 0 0,1 0 0,0 0 0,0 0 0,-1 0-1,1 0 1,0-1 0,0 1 0,0 0 0,0-1-1,0 1 1,2 0 0,1 1-30,0 0 0,0-1 0,0 0 1,1 0-1,-1 0 0,8 0 0,2 0-694,0-1 0,0-1 1,16-2-1,-28 3 332,0-1 0,0 1 1,0-1-1,0 1 0,0-1 0,0 0 1,0 0-1,-1 0 0,1 0 1,0 0-1,2-2 0,12-15-5426</inkml:trace>
  <inkml:trace contextRef="#ctx0" brushRef="#br0" timeOffset="1">667 40 13270,'0'0'1825,"135"-38"-4658,-95 37-1185,-4 1 96,-2 0 352,-4 13 2818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9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10037,'0'0'5346,"102"16"-5090,-70-9-64,-5 1-144,0-1 32,-9 0-80,-6 3-144,-12 4-1953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09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7635,'0'0'7236,"28"0"-7236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1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 10965,'0'0'4109,"-5"0"-3723,128-2 462,-25-1 26,149 16 0,-116-1-156,162-7-1,-163-6-454,172 20 0,130 24-209,-163-9 64,-178-18-79,158 5 1,148-4 104,437 29-165,347-11 279,-374 4-178,-497-20 55,125 3-203,-344-23 109,490 14 36,-110-3 28,-206-9-117,-135 0 28,165-19 0,-132 6 39,193 9 0,-177 5-40,-165-2 3,551 13 10,-523-13-56,-34 0 28,1-1-1,0 1 1,-1 0 0,1 1 0,-1 0 0,1 1 0,13 3-1,-6-1 191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2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6963,'0'0'2705,"101"-24"-1952,-52 14-657,0 1 112,-3 4-208,-4 2 0,-4-1-32,-4 3 32,-6 1-848,-9-2-705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24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3746,'0'0'3105,"103"37"-2513,-92-20-448,-3 2 609,-8 3-33,0 4-32,-4 3 145,-21 2-273,-3 1-448,-1-1 64,5-2-176,6-3-1136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1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8932,'0'0'4237,"-11"2"-4347,4 0 91,-21 7-8,28-9 27,0 0 0,0 0 0,0 0 0,-1 1 0,1-1 0,0 0 0,0 0 0,0 0 1,0 0-1,0 1 0,-1-1 0,1 0 0,0 0 0,0 0 0,0 1 0,0-1 0,0 0 0,0 0 0,0 0 0,0 1 0,0-1 0,0 0 0,0 0 0,0 1 0,0-1 0,0 0 0,0 0 0,0 0 0,0 1 1,0-1-1,0 0 0,0 0 0,0 1 0,0-1 0,1 0 0,-1 0 0,0 0 0,0 0 0,0 1 0,18 10 2,12 0 44,1 0-1,0-3 1,0 0 0,58 5 0,135-3-1,-76-5-95,-423-1 156,274-4-102,-25 1 39,0-2 0,0 0 0,0-1 0,0-2 0,-43-11 0,69 15-40,0 0 0,-1 0-1,1 0 1,0 0 0,0 0 0,-1 0 0,1-1-1,0 1 1,0 0 0,-1 0 0,1 0 0,0 0-1,0 0 1,0 0 0,-1 0 0,1 0 0,0-1-1,0 1 1,0 0 0,-1 0 0,1 0 0,0 0-1,0-1 1,0 1 0,0 0 0,0 0 0,-1 0-1,1-1 1,0 1 0,0 0 0,0 0 0,0-1 0,0 1-1,0 0 1,0 0 0,0-1 0,0 1 0,0 0-1,0-1 1,9-4-11,17-1-27,52-2-123,132 3 0,-155 5-518,-108 12 700,-273-3-272,435-5 284,149 15-8,-259-19-20,1 0-1,0 0 1,0 1 0,-1-1 0,1 0 0,0 0 0,0 0-1,0 0 1,-1 0 0,1 1 0,0-1 0,0 0 0,0 0-1,-1 0 1,1 1 0,0-1 0,0 0 0,0 0 0,0 0-1,0 1 1,0-1 0,-1 0 0,1 0 0,0 1 0,0-1-1,0 0 1,0 0 0,0 1 0,0-1 0,0 0 0,0 1-1,0-1 1,0 0 0,0 0 0,0 1 0,0-1 0,1 0-1,-1 0 1,0 1 0,0-1 0,0 0 0,0 0 0,0 0-1,0 1 1,1-1 0,-1 0 0,0 0 0,0 0 0,0 1-1,1-1 1,-1 0 0,0 0 0,0 0 0,0 0 0,1 0-1,-1 1 1,0-1 0,0 0 0,1 0 0,-1 0 0,0 0-1,1 0 1,-29 4 45,0-1 0,0-1 0,-54-4 0,17 0 29,27 3-13,28 0 44,34-4-95,123-21-9,-102 14 16,1 3-1,73-4 1,-119 11 30,0 0 1,0 1 0,0-2 0,1 1 0,-1 0 0,0 0 0,0 0 0,0 0 0,0 0 0,1 0 0,-1 0 0,0 0 0,0 0 0,0 0 0,1-1 391,-1 1-391,0 0 0,1 0 0,-1 0 0,0-1 0,0 1 0,0 0 0,0 0 0,0 0 0,0 0-1,0-1 1,0 1 0,0 0 0,0 0 0,0 0 0,0 0 0,0-1 0,0 1 0,0 0 0,0 0 0,0-6-1747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27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1 192,'0'0'10997,"-99"5"-10036,74 10-513,2 7-256,6 9 80,4 7-256,7-1 32,6 1-48,0-4-48,31-7 32,14-10-1329,10-11-1536,-30-6-545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28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1 397 9845,'0'0'-11,"20"-4"24,-2 0-4,-6 2 8,0 0-1,0-1 1,-1-1 0,1 0-1,-1 0 1,1-1 0,-2-1-1,1 1 1,0-2 0,9-7-1,-7 3 17,-1-1 1,-1 1-1,0-2 0,0 0 0,-2 0 0,1-1 1,-2 0-1,9-17 0,-12 20 33,-1-1 0,1 1-1,-2-1 1,0 1 0,0-1 0,-1 0 0,-1 0-1,0 0 1,0 0 0,-1 0 0,-4-23 0,4 33 32,0 0 0,-1 0 1,1 1-1,-1-1 0,0 0 1,1 1-1,-1-1 1,0 0-1,0 1 0,0-1 1,0 1-1,0-1 0,0 1 1,-1 0-1,1 0 0,0-1 1,-1 1-1,1 0 0,-1 0 1,1 0-1,-1 0 0,1 1 1,-1-1-1,0 0 0,0 1 1,1-1-1,-1 1 0,0-1 1,0 1-1,1 0 0,-1 0 1,0 0-1,-2 0 0,1 0-73,0 0-1,0 1 1,1-1-1,-1 1 0,0 0 1,0-1-1,0 1 0,1 1 1,-1-1-1,1 0 1,-1 1-1,1-1 0,-1 1 1,1 0-1,0-1 0,0 1 1,-1 0-1,1 1 0,-3 3 1,-3 10-42,0 0 1,1 0-1,1 1 0,1 0 1,0 0-1,-4 29 1,4-5-269,1 75 0,5-107 183,-1 0 0,1-1-1,1 1 1,0 0 0,0-1-1,0 1 1,1-1 0,1 0 0,-1 0-1,1 0 1,1 0 0,-1-1-1,1 1 1,1-1 0,-1-1-1,1 1 1,1-1 0,-1 0 0,1 0-1,0-1 1,0 1 0,0-2-1,1 1 1,0-1 0,0 0-1,0-1 1,0 0 0,0 0 0,1-1-1,0 0 1,8 1 0,-2 0-291,-1-2 0,0 0 0,1-1 0,-1 0 0,1-1 0,-1-1 1,0 0-1,1-1 0,23-8 0,-31 8 250,1 0 0,-1-1 0,0 0 0,1 0 0,-2-1 0,1 1 0,0-2 0,-1 1 0,0-1 0,-1 0 0,1 0 0,-1 0 0,0-1 0,0 0 0,-1 0 0,0 0 0,0-1 0,3-9 0,-6 14 176,0 1 1,-1-1-1,1 0 0,0 1 1,-1-1-1,1 0 0,-1 0 1,0 1-1,0-4 0,0 5 81,-1 0 1,1 0-1,0 0 0,0 0 0,-1 0 0,1 1 1,0-1-1,-1 0 0,1 0 0,-1 0 0,1 1 1,-1-1-1,1 0 0,-1 1 0,0-1 1,1 0-1,-1 1 0,0-1 0,-1 0 0,-2 0 368,0-1-1,0 1 0,0 0 1,-1 1-1,1-1 0,0 1 1,0 0-1,-1 0 0,-4 0 1,-3 1-243,7-1-180,-1 0 0,1 1-1,-1-1 1,1 2 0,-1-1 0,1 0-1,0 1 1,-1 0 0,1 0 0,0 1 0,0 0-1,1-1 1,-1 2 0,0-1 0,1 0-1,0 1 1,0 0 0,0 0 0,0 0-1,1 0 1,0 1 0,-1 0 0,2-1-1,-1 1 1,0 0 0,1 0 0,0 1-1,0-1 1,1 0 0,-1 1 0,1-1-1,0 1 1,1-1 0,-1 1 0,1-1 0,0 1-1,1-1 1,-1 1 0,3 7 0,-2-11-105,0 1 1,0-1 0,0 0 0,1 0-1,-1 0 1,1-1 0,0 1 0,-1 0-1,1-1 1,0 1 0,0-1 0,0 1-1,0-1 1,0 0 0,0 0 0,0 0-1,0 0 1,1 0 0,-1 0 0,0-1-1,1 1 1,-1-1 0,0 1 0,6-1-1,-3 0-196,1 1 0,-1-1-1,1 0 1,0-1 0,-1 1 0,1-1-1,-1 0 1,1-1 0,-1 1-1,6-4 1,-1-2-15,-1 0 1,0-1-1,-1-1 0,0 1 0,0-1 0,-1-1 1,0 1-1,0-1 0,-1 0 0,-1-1 1,9-21-1,-10 14 2364,-6 30 289,-1 1-2359,1 0 0,0 0 0,0 0 0,2 0 0,-1 0 0,4 25 0,-3-35-78,1 0-1,0 1 1,0-1-1,0 0 1,1 1-1,-1-1 1,1 0-1,-1 0 1,1 0-1,0 0 1,0-1-1,0 1 1,1 0-1,-1-1 0,1 1 1,-1-1-1,1 0 1,0 0-1,0 0 1,0 0-1,0-1 1,0 1-1,0-1 1,1 0-1,-1 0 1,0 0-1,1 0 0,-1 0 1,1-1-1,-1 0 1,5 1-1,-2-1-43,-1 1-1,1-1 0,0 0 0,-1 0 0,1-1 0,-1 0 1,1 0-1,-1 0 0,1 0 0,-1-1 0,0 0 0,1 0 1,-1-1-1,0 1 0,0-1 0,-1 0 0,1 0 0,-1-1 1,1 0-1,-1 1 0,0-1 0,-1-1 0,1 1 0,-1 0 1,1-1-1,-1 0 0,-1 0 0,1 0 0,-1 0 0,0 0 1,0 0-1,0-1 0,-1 1 0,2-10 0,-3 13-105,1-20 1562,-1 21-1240,0 1-1,0-1 1,0 1 0,0-1 0,0 1 0,-1-1 0,1 1 0,0-1 0,0 1-1,-1-1 1,1 1 0,0 0 0,0-1 0,-1 1 0,1-1 0,-1 1 0,1 0-1,0-1 1,-1 1 0,1 0 0,-1-1 0,1 1 0,0 0 0,-1 0 0,1 0-1,-1-1 1,1 1 0,-1 0 0,1 0 0,-1 0 0,1 0 0,-1 0 0,0 0-1,0 0 1,1 22-40,1 21-58,1-25-11,-2 0 0,0 0 0,-1 0 0,0 0 0,-7 26 0,7-40-14,0 0 0,0 0-1,-1-1 1,1 1 0,-1-1 0,0 1-1,0-1 1,-1 0 0,1 1 0,-1-1-1,1 0 1,-1-1 0,0 1 0,0 0-1,0-1 1,-1 0 0,1 0 0,0 0-1,-1 0 1,0 0 0,1-1 0,-1 1-1,0-1 1,0 0 0,1 0 0,-1-1-1,0 1 1,0-1 0,0 0 0,-7 0-1,11 0-63,-1 0 0,1 0 0,-1 0-1,1 0 1,-1-1 0,1 1-1,0 0 1,-1 0 0,1 0 0,-1-1-1,1 1 1,-1 0 0,1-1-1,0 1 1,-1 0 0,1-1 0,0 1-1,-1 0 1,1-1 0,0 1-1,-1-1 1,1 1 0,0 0-1,0-1 1,-1 1 0,1-1 0,0 1-1,0-1 1,0 1 0,0-1-1,0 1 1,0-1 0,0 1 0,0-1-1,0 1 1,0-1 0,0 1-1,0-1 1,0 1 0,0-1-1,0 1 1,1-1 0,-1 1 0,0-1-1,0 1 1,0-1 0,1 1-1,-1-1 1,14-24-4125,6 8-1109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29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0 2929,'0'0'2500,"-16"3"-774,5-1-1395,-55 11 1305,58-11-1221,1 0 0,0 1 0,-1 0 0,1 0 0,0 0 0,1 1 0,-1 0 0,-7 6 0,13-7-373,-1-1 0,1 1 1,-1-1-1,1 1 1,0 0-1,0 0 1,0-1-1,1 1 0,-1 0 1,1 0-1,-1 0 1,1 0-1,0 0 0,0 0 1,1 5-1,6 44-107,-2-31 64,-2-8 20,0 1-1,-1-1 0,1 20 1,-3-29-8,0-1-1,0 1 1,-1-1-1,1 0 1,-1 1 0,0-1-1,0 0 1,0 1 0,0-1-1,0 0 1,-1 0 0,1 0-1,-1 0 1,0 0-1,0-1 1,0 1 0,0 0-1,-5 3 1,2-1-5,0-1 1,-1 0-1,1 0 1,-1-1-1,0 0 1,0 0-1,0 0 1,0 0-1,0-1 0,-1 0 1,-10 2-1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0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1 384 8276,'0'0'3866,"1"2"-4267,0-1 399,-1-1 0,0 1 0,1-1 0,-1 0 0,0 1 0,1-1-1,-1 0 1,1 0 0,-1 1 0,1-1 0,-1 0 0,1 0 0,-1 0 0,1 1-1,-1-1 1,1 0 0,-1 0 0,1 0 0,-1 0 0,1 0 0,-1 0-1,1 0 1,-1 0 0,1 0 0,-1 0 0,1 0 0,0-1 0,18-8 10,20-25 128,-35 31-114,32-36 211,0-2 0,50-77 0,11-14-86,-96 131-81,-1 0 0,0 0 0,1 1 0,-1-1 0,1 0 0,-1 0 0,1 1 0,0-1 1,-1 0-1,1 1 0,0-1 0,-1 0 0,1 1 0,0-1 0,0 1 0,0-1 0,-1 1 0,1 0 0,0-1 0,0 1 1,1 0-1,1 26 1364,-7 36-1278,-20 111 0,5-52-155,-8 270-688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2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7732,'0'0'1451,"20"6"-968,14 4-163,1-3 0,1-1 0,-1-1 0,44-1 0,708-1 3703,-604-3-3902,-162 0-158,161 7 363,-164-6-490,-1 2-1,1 0 0,-1 1 1,0 1-1,0 0 1,-1 1-1,27 14 1,-36-12-3089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3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150 137 5555,'0'0'4324,"-17"8"-3641,-3 1-439,-32 19 0,48-23-188,-1-1-1,1 1 0,-1 0 1,1 0-1,1 0 0,-1 1 1,1-1-1,0 1 0,0 0 1,0 0-1,1 0 0,0 0 1,1 0-1,-1 1 0,1-1 1,0 1-1,0 10 0,-1-3 78,-1 7-51,1-1 0,0 0 0,2 1-1,0-1 1,2 1 0,0-1 0,1 0 0,1 0 0,8 25 0,-8-35-75,0 0 0,1 0 0,0 0-1,0 0 1,1-1 0,1 0 0,-1 0 0,1-1 0,1 0 0,0 0 0,0 0-1,0-1 1,1 0 0,0-1 0,0 0 0,1 0 0,0-1 0,17 6 0,-12-6-29,0 0 1,1-2 0,-1 0-1,1-1 1,-1 0 0,1-1-1,21-2 1,-28 1 20,1-1 0,-1-1 0,0 1-1,0-1 1,0-1 0,0 0 0,0 0 0,0-1 0,-1 0 0,0 0-1,0-1 1,0 0 0,12-10 0,-8 3 71,-1 0-1,-1-2 1,0 1 0,0-1 0,-2 0 0,0-1-1,0 0 1,-1 0 0,-1-1 0,7-29-1,-6 12 211,-1 0-1,-2-1 0,-1 1 0,-2-48 1,-2 67-145,0 0 1,-1 0 0,-1 1 0,0-1 0,-1 1-1,0 0 1,-1 0 0,0 0 0,-1 1 0,-11-17 0,12 21-33,-1 0 0,0 0 1,0 1-1,0 0 0,-1 0 1,-1 1-1,1-1 1,-1 1-1,0 1 0,0 0 1,0 0-1,-1 1 1,0 0-1,0 0 0,-16-4 1,6 7-584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8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236 416 512,'0'0'9466,"-17"-9"-8548,-57-29 234,70 36-1036,1 1-1,-1-1 0,0 1 1,0 0-1,0 0 1,0 0-1,0 0 0,0 1 1,0-1-1,0 1 0,-1 0 1,1 0-1,0 1 1,0-1-1,-5 2 0,6 0-79,0-1 0,-1 1-1,1-1 1,0 1 0,1 0-1,-1 0 1,0 0 0,0 1-1,1-1 1,0 1 0,-1-1-1,1 1 1,0 0-1,-2 4 1,-1 4-38,0 0 0,0 0 0,2 0 0,-1 1-1,2 0 1,-1 0 0,0 20 0,1-20-5,1 0-1,1-1 1,0 1 0,1 0-1,0 0 1,3 15 0,-3-24-2,0 0 1,0 0 0,1-1-1,-1 1 1,1-1 0,-1 1-1,1-1 1,0 1 0,-1-1-1,1 0 1,1 0 0,-1 0-1,0 0 1,0 0 0,1 0-1,-1-1 1,1 1 0,-1-1-1,1 1 1,0-1 0,0 0-1,-1 0 1,1-1 0,0 1-1,0 0 1,0-1 0,0 0-1,0 0 1,0 0 0,4 0-1,-3 0-37,1-1 0,-1 0 0,0 0 0,0 0 0,0-1 0,1 1-1,-1-1 1,0 0 0,-1 0 0,1 0 0,0-1 0,-1 1-1,1-1 1,-1 0 0,0 0 0,0 0 0,0-1 0,0 1 0,-1-1-1,1 1 1,2-7 0,6-10-68,0-1 0,13-39 0,-23 57 100,30-90-361,-3-1 0,17-117-1,-42 187 829,-1 0 0,-1-26 1960,-1 53-1954,-20 155-210,-8 129-31,28-280-248,-1 37 99,6 59 1,-4-93-200,0 0 0,1 0 0,1 1 0,0-1 0,0 0 0,1-1 0,0 1 0,0-1 0,1 0 0,12 17 0,-16-25-82,0 0-1,0 0 0,-1 0 1,1 0-1,0 0 0,0 0 1,0 0-1,0-1 1,0 1-1,1 0 0,-1-1 1,0 1-1,0-1 0,0 1 1,0-1-1,3 1 0,10 0-5659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9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1 251 10437,'0'0'120,"19"0"-144,8 1 23,-3 0 6,-1-1 0,1 0 0,23-5 0,-35 3-92,0-1 0,0-1 1,-1 0-1,1 0 1,-1-1-1,0 0 1,0-1-1,0 0 1,-1-1-1,0-1 0,10-8 1,-15 11-23,0 1-1,0-1 1,-1 0-1,0 0 1,0 0 0,0 0-1,-1-1 1,1 1 0,-1-1-1,-1 0 1,1 0 0,-1 0-1,0 0 1,0-1 0,-1 1-1,0 0 1,0-1 0,0 1-1,-1-1 1,0 1 0,-1-1-1,-1-9 1,2 14 205,-1 0 0,-1 0-1,1 0 1,0 0 0,-1 0 0,1 0 0,-1 0-1,1 0 1,-1 0 0,0 1 0,0-1 0,0 1-1,0 0 1,0-1 0,0 1 0,0 0 0,0 0 0,0 0-1,-1 0 1,1 1 0,0-1 0,-1 0 0,1 1-1,0 0 1,-1 0 0,1 0 0,-4 0 0,1-1 178,0 1 1,0 0 0,0 1-1,0-1 1,1 1 0,-1 0-1,0 0 1,1 0 0,-1 1-1,0 0 1,1 0 0,0 0 0,-7 4-1,5 0-162,1-1 1,0 1-1,0 0 0,1 1 0,0-1 1,0 1-1,0 0 0,1 0 0,0 0 1,0 0-1,1 1 0,-3 14 0,1-5-61,2 1-1,1-1 0,0 0 0,3 31 0,-1-40-57,0-1-1,1 1 1,0-1-1,0 0 1,0 0-1,1 0 0,0 0 1,1 0-1,0-1 1,0 1-1,0-1 1,0 0-1,1 0 1,0-1-1,1 1 1,-1-1-1,1 0 0,0-1 1,0 1-1,0-1 1,9 4-1,-8-5-347,0 0 0,0 0-1,0-1 1,0 0 0,0-1-1,1 0 1,-1 0-1,11 0 1,19-1-5178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39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7 5491,'0'0'7000,"-17"-1"-6037,-51-3-411,66 3-525,1 1-1,-1 0 0,1 0 1,0 0-1,-1 0 1,1 0-1,-1 0 0,1 0 1,-1 0-1,1 1 0,-1-1 1,1 0-1,0 1 0,-1 0 1,1-1-1,0 1 0,-1 0 1,1-1-1,0 1 1,-1 1-1,1-1-26,0 0-1,1 0 1,0 1-1,-1-1 1,1 0 0,0 0-1,-1 0 1,1 0-1,0 0 1,0 1-1,0-1 1,0 0 0,0 0-1,1 2 1,-1 5 15,-4 41-13,3 61-1,1-107 8,0 0 0,1 0 0,-1 1 0,1-1 0,-1 0 0,1 0 0,0 0 0,1-1 0,-1 1 1,0 0-1,1 0 0,0 0 0,-1-1 0,1 1 0,0-1 0,0 0 0,1 1 0,-1-1 0,0 0 0,1 0 0,3 2 0,27 10-990,4-10-3562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0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1473,'0'0'10757,"-8"97"-10645,-1-42 16,1-1-96,6-1 64,2-7-96,0-17-32,0-13-1185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27:5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4850,'0'0'1710,"3"23"-1478,-1-8-130,8 147 813,-10-150-816,-4 208 1406,0-165-1299,-2-1 0,-14 55 0,-93 320 258,99-388-982,2-19-2899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4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8276,'0'0'3041,"115"12"-2144,-54-12-385,1 0-496,-4 0 48,-5 0-64,-9 0-208,-9 0-1713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0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9572,'0'0'801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0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23 6803,'0'0'4378,"-19"-4"-2809,-4-2-1154,11 3-178,0 0-1,0 0 0,-1 2 0,1-1 0,-19 1 1,29 1-219,1 0-1,0 0 1,0 0 0,0 1 0,-1-1 0,1 0 0,0 0-1,0 1 1,0-1 0,0 0 0,0 1 0,0-1 0,0 1 0,0 0-1,0-1 1,0 1 0,0 0 0,0-1 0,0 1 0,0 0 0,0 0-1,1 0 1,-1 0 0,-1 1 0,2 1-11,-1-1-1,0 0 1,0 1 0,1-1-1,-1 1 1,1-1-1,0 1 1,0-1 0,0 0-1,0 1 1,0 3 0,1 1-24,1-1 0,-1 1 1,1 0-1,0 0 0,1-1 1,0 1-1,0-1 0,4 7 1,7 4-72,33 32 0,-30-32-358,0 0-1,17 23 1,-31-35 116,1 1-1,0 0 1,-1-1-1,0 1 1,-1 1-1,1-1 1,-1 0-1,0 0 1,-1 1 0,0-1-1,0 1 1,1 9-1,-2-14 282,0 1 0,-1-1 0,1 1 1,0-1-1,-1 1 0,0-1 0,1 1 0,-1-1 0,0 0 0,0 1 0,0-1 0,-1 0 0,1 0 1,0 0-1,-1 0 0,0 0 0,1 0 0,-1 0 0,-2 1 0,0 0 40,-1 0 1,1 0-1,-1-1 0,0 1 1,0-1-1,0 0 0,0 0 1,-8 1-1,-5 0 48,0-1 0,0 0 0,0-2 0,-24-1-1,37-2-814,5-7-1484</inkml:trace>
  <inkml:trace contextRef="#ctx0" brushRef="#br0" timeOffset="1">502 101 6867,'0'0'6131,"4"130"-5827,-10-75-112,4-6-128,2-13-64,0-12-800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1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7892,'0'0'2001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1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29 7860,'0'0'8275,"-3"4"-7997,0 1-284,0 0 0,1 0 1,0 0-1,0 1 0,0-1 1,0 1-1,1-1 0,0 1 1,0 0-1,0-1 0,1 1 1,0 0-1,0 0 0,0-1 0,1 1 1,2 7-1,-3-9-83,1 0 0,-1-1 1,1 1-1,0-1 0,1 0 0,-1 1 0,0-1 0,1 0 0,0 0 1,0 0-1,0 0 0,0 0 0,0 0 0,1 0 0,-1-1 1,1 1-1,-1-1 0,1 0 0,0 0 0,0 0 0,0 0 1,1 0-1,-1-1 0,0 1 0,0-1 0,1 0 0,-1 0 0,7 1 1,-8-2-32,0 0 0,1 0 0,-1 0 0,1 0 0,-1 0 1,1 0-1,-1 0 0,0-1 0,1 1 0,-1-1 0,0 0 1,1 0-1,-1 0 0,0 0 0,0 0 0,0 0 0,0 0 1,0-1-1,3-2 0,-3 2 100,0-1 0,-1 0 0,1 0 0,0 0 0,-1 0 0,0 0 0,0 0 0,0 0 0,0 0 0,0-1 0,-1 1-1,0 0 1,1 0 0,-1-4 0,0-127 6226,0 133-6205,1 1 1,-1-1-1,1 0 1,-1 1-1,1-1 0,-1 1 1,1-1-1,0 1 1,-1-1-1,1 1 1,-1-1-1,1 1 1,0-1-1,-1 1 0,1 0 1,0-1-1,0 1 1,-1 0-1,1 0 1,0 0-1,0-1 0,0 1 1,-1 0-1,1 0 1,0 0-1,0 0 1,-1 1-1,2-1 0,29 0 29,-27 1-29,-1-1-27,0 1 1,-1-1-1,1 1 1,0 0 0,-1 0-1,1 0 1,-1 0-1,1 1 1,-1-1-1,0 1 1,0-1-1,1 1 1,-1 0-1,0 0 1,0 0-1,-1 0 1,1 0-1,0 0 1,2 5-1,3 6-294,0 1 0,9 21 0,-1 2-150,-14-36 346,0 1 0,1 0 0,-1 0 0,0 0-1,1 0 1,-1-1 0,0 1 0,1-1 0,0 1 0,-1-1-1,1 0 1,0 1 0,0-1 0,0 0 0,0 0-1,0 0 1,0-1 0,0 1 0,0 0 0,0-1 0,0 1-1,0-1 1,1 0 0,-1 0 0,0 0 0,0 0-1,0 0 1,0 0 0,1-1 0,-1 1 0,0 0 0,0-1-1,0 0 1,0 0 0,2 0 0,9-5-383,-1-1-1,0 0 1,-1-1 0,18-13 0,-4 2 697,-15 12 156,1 0 0,0 1 0,1 0 0,0 1-1,0 0 1,16-4 0,-25 8-290,1 1 0,0-1-1,-1 1 1,1-1 0,0 1-1,0 0 1,-1 1 0,1-1-1,0 0 1,-1 1-1,1 0 1,0 0 0,-1 0-1,1 1 1,-1-1 0,1 1-1,-1 0 1,0-1 0,0 2-1,0-1 1,0 0 0,0 1-1,0-1 1,-1 1 0,5 5-1,-3-3-151,-2-2-115,1 0 0,-1 0 1,0 0-1,0 1 0,0 0 1,0-1-1,0 1 0,-1 0 0,0-1 1,2 9-1,-1 7-4413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2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16 208,'0'0'15866,"-5"-5"-15839,-11-6-24,16 11 0,0 0-1,-1 0 1,1 0-1,0 0 1,-1 1-1,1-1 1,0 0-1,-1 0 0,1 0 1,0 0-1,-1 1 1,1-1-1,0 0 1,-1 0-1,1 1 1,0-1-1,0 0 1,-1 0-1,1 1 1,0-1-1,0 0 1,0 1-1,0-1 0,-1 0 1,1 1-1,0-1 1,0 0-1,0 1 1,0-1-1,0 1 1,-2 49 221,2-11-141,-22 164 225,11-129-1566,-2 96 1,12-168 1110,1-1 0,0 0 0,0 1 0,0-1 0,0 0 0,0 1 0,1-1 0,-1 0 0,0 1 0,1-1 0,-1 0 0,1 1 0,-1-1 0,1 0 0,-1 0 0,1 0 0,0 1 0,0-1 0,1 2 0,0-3-65,0 1 0,0 0-1,0 0 1,1-1 0,-1 1-1,0-1 1,0 1 0,1-1-1,-1 0 1,0 0 0,3-1-1,25 0-1529,57-11-1,-57 6 1525,60-2 0,-87 8 259,0 0 1,0 0 0,0 0 0,1 0 0,-1 1 0,0-1 0,0 1 0,0 0 0,0 0 0,0 0 0,0 0 0,-1 1 0,1-1 0,0 1 0,-1-1-1,1 1 1,-1 0 0,1 0 0,-1 0 0,0 1 0,0-1 0,0 0 0,0 1 0,0 0 0,0-1 0,-1 1 0,1 0 0,-1 0 0,0 0 0,0 0-1,0 0 1,0 0 0,-1 0 0,1 5 0,0-2 77,-1 0-1,0 1 0,-1-1 1,1 0-1,-1 0 1,0 0-1,-1 0 0,0 0 1,0 0-1,0-1 1,0 1-1,-1-1 0,0 1 1,0-1-1,0 0 1,-1 0-1,-5 5 1,1-1 60,-1-2 1,0 1-1,0-1 0,-1-1 1,0 0-1,-18 8 1,21-11-102,0 0 1,0 0-1,-1-1 0,1 0 0,0-1 1,-1 0-1,1 0 0,-1 0 0,1-1 1,-1 0-1,-11-2 0,18 2-167,0-1 0,1 1 0,-1-1 0,0 1 0,0-1 0,1 1 0,-1-1 0,0 1 0,1-1 0,-1 0 0,1 1 0,-1-1 0,0 0 0,1 1 0,0-1 0,-1 0 0,1 0 0,-1 0 0,1 1 0,0-1 0,0 0 0,-1 0 0,1 0 0,0 0 0,0 0 0,0-1 0,0-27-2232,0 23 1232,0-15-3268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3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96,'0'0'8889,"1"16"-7093,0 145 909,-1-156-2706,0 0-1,1 0 1,0 0 0,0 0-1,0 0 1,0 0 0,1-1-1,0 1 1,0 0 0,0-1-1,0 1 1,1-1-1,0 0 1,0 0 0,0 0-1,0 0 1,0-1 0,1 1-1,0-1 1,0 0 0,0 0-1,0 0 1,0 0-1,1-1 1,-1 0 0,1 1-1,-1-2 1,1 1 0,0-1-1,0 1 1,0-1-1,6 0 1,-4 0-229,1 0 0,0 0 1,0-1-1,0 0 0,0 0 0,0-1 0,0 0 0,0 0 0,0-1 1,0 0-1,0-1 0,-1 0 0,0 0 0,1 0 0,-1-1 0,0 0 1,-1 0-1,1-1 0,9-8 0,-11 7 96,0 0-1,0 0 1,0-1 0,-1 0-1,0 1 1,-1-1 0,1 0-1,-1-1 1,-1 1 0,1-1-1,-1 1 1,-1-1 0,1 0-1,-1 1 1,-1-1 0,0-15-1,0 20 348,-1 0-1,1 0 0,-1 0 0,0 0 0,0 0 1,-1 0-1,1 0 0,0 0 0,-1 0 0,0 1 1,0-1-1,0 1 0,0-1 0,0 1 0,0 0 1,0-1-1,-1 1 0,1 0 0,-6-3 0,-8-4 791,0 0-1,-22-10 1,17 10-163,4-1-606,15 6-34,25 4 69,2 1-209,174-1 20,-196 0-83,-1 0 0,1 0 0,0 0 0,0 0 0,0 1 0,-1-1 0,1 1-1,0 0 1,-1 0 0,1 0 0,-1 0 0,1 0 0,-1 0 0,1 1 0,-1-1 0,0 1 0,0 0 0,1 0 0,-1 0 0,0 0-1,3 4 1,-3-1-5,1 0-1,-1 1 0,0-1 1,0 1-1,0-1 0,-1 1 0,0 0 1,0 0-1,0 10 0,0 2 11,-1-7-37,0-1 0,1 1 0,1 0-1,-1 0 1,5 11 0,-5-20-20,0 0 0,0 0 0,0 1 0,0-1 0,0 0 0,0 0 0,1 0 0,-1 0 0,1-1 1,-1 1-1,1 0 0,0-1 0,0 1 0,0-1 0,0 1 0,0-1 0,0 0 0,0 0 0,0 0 0,0 0 0,1 0 0,-1 0 0,0-1 0,1 1 0,-1-1 0,0 0 0,1 1 0,3-1 0,1-1-37,-1 0-1,1 0 1,0-1 0,-1 0-1,1 0 1,-1 0 0,0-1-1,0 0 1,0 0 0,0 0 0,0-1-1,-1 0 1,0 0 0,9-8-1,7-10-16,38-47-1,-42 47 116,-17 22 6,1 0 1,-1-1-1,0 1 0,0 0 1,0 0-1,0 0 1,0 0-1,1 0 0,-1 0 1,0 0-1,0 0 0,0 0 1,0 0-1,1 0 1,-1 0-1,0 0 0,0 0 1,0 0-1,0 0 1,1 0-1,-1 0 0,0 0 1,0 0-1,0 0 0,0 0 1,0 0-1,1 0 1,-1 0-1,0 0 0,0 0 1,0 0-1,0 0 1,1 0-1,-1 1 0,0-1 1,0 0-1,0 0 1,0 0-1,0 0 0,0 0 1,0 0-1,0 1 0,1-1 1,-1 0-1,0 0 1,0 0-1,0 0 0,0 0 1,0 1-1,0-1 1,0 0-1,0 0 0,0 0 1,0 0-1,0 1 1,6 18 158,1 27-114,-7-43 13,1 1-66,0 8 42,1 1 0,1-1 1,0 1-1,9 23 0,-12-34-69,1 0 0,0-1-1,0 1 1,0 0 0,0 0 0,0 0 0,0-1 0,1 1 0,-1-1-1,0 1 1,1-1 0,0 1 0,-1-1 0,1 0 0,0 0 0,-1 0-1,1 0 1,0 0 0,0 0 0,0 0 0,0 0 0,0-1 0,0 1-1,0-1 1,0 0 0,0 1 0,0-1 0,0 0 0,0 0 0,0 0 0,0-1-1,0 1 1,1 0 0,-1-1 0,0 0 0,-1 1 0,1-1 0,0 0-1,3-1 1,2-3-11,0 0 0,0-1 0,0 1-1,-1-1 1,0 0 0,0-1 0,-1 0-1,1 0 1,-2 0 0,1 0 0,6-15-1,-6 12 246,1 0 0,0 1 0,0 0-1,0 0 1,2 0 0,-1 1 0,10-8 0,-17 16-203,0-1 1,0 1-1,1 0 1,-1-1-1,0 1 1,1 0-1,-1 0 1,0 0 0,1-1-1,-1 1 1,1 0-1,-1 0 1,0 0-1,1 0 1,-1 0 0,0 0-1,1 0 1,-1 0-1,1 0 1,-1 0-1,0 0 1,1 0 0,-1 0-1,1 0 1,-1 0-1,0 0 1,1 0-1,-1 0 1,1 0 0,-1 1-1,0-1 1,1 0-1,-1 0 1,0 0-1,1 1 1,-1-1 0,0 0-1,0 0 1,1 1-1,-1-1 1,0 0-1,0 1 1,1-1 0,-1 0-1,0 1 1,0-1-1,0 0 1,1 1-1,-1-1 1,0 1-1,0-1 1,0 0 0,0 1-1,3 25 86,-2-21 0,0 58 115,-1-46-188,0 0 0,1 1 1,6 28-1,-4-41 525,-1-14-282,1-23-157,-3 24-72,1 0-31,0 1 0,0-1 0,1 0 0,0 1 0,0-1 0,1 1 0,0 0 0,0 0-1,1 0 1,0 0 0,9-12 0,-10 16-6,1-1 0,0 0 0,0 1-1,0-1 1,0 1 0,0 0 0,0 0 0,1 1 0,0-1-1,-1 1 1,1 0 0,0 0 0,0 1 0,0 0-1,0-1 1,0 2 0,1-1 0,7 0 0,-11 1 5,-1 0 0,1 0 1,0 0-1,0 0 0,0 1 0,0-1 1,0 0-1,0 1 0,0 0 0,0-1 1,0 1-1,-1 0 0,1 0 0,0 0 1,-1 0-1,4 2 0,-3 0 5,0 0 0,0 0 0,0 0-1,-1 0 1,1 0 0,-1 0 0,1 1-1,1 6 1,8 40 139,-10-41-444,0 1 1,1-1-1,0 0 1,1 0 0,0 0-1,0-1 1,1 1 0,0-1-1,7 12 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3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40 5987,'0'0'9916,"-13"-8"-9684,-42-22-149,54 30-82,0 0-1,0-1 1,1 1-1,-1 0 1,0 0-1,0 0 1,1 0-1,-1 0 1,0 0-1,0 0 1,1 0-1,-1 0 1,0 0-1,0 0 1,1 0-1,-1 0 1,0 1-1,0-1 1,1 0-1,-1 1 1,0-1-1,1 0 1,-1 1-1,0-1 1,1 1-1,-1-1 1,1 1-1,-1-1 1,1 1-1,-1 0 1,1-1-1,-1 1 1,1 0-1,-1 0 1,-6 25 2,6-20-3,-3 17-167,0 1-1,2 0 1,1 0-1,1 1 0,4 27 1,-4-49 43,0-1 0,0 0 0,1 0 0,0 0 0,-1 0 1,1 0-1,0 0 0,0 0 0,0 0 0,0 0 0,0 0 1,0-1-1,2 3 0,10 1-4753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3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60 111 7059,'2'-16'2377,"2"-6"-1403,1-12 146,-3-5 5025,-3 44-5604,-12 93-401,-43 458 27,54-304-218,2-246 5,0 0-1,0 0 1,1 0-1,0 0 1,0 0-1,0 0 1,1-1-1,0 1 1,3 5-1,-4-9-101,0 0 0,1 0 0,-1 0 0,1 0 0,0 0 0,0 0 0,-1-1 0,1 1 0,0-1 0,1 1 0,-1-1 0,0 0 0,0 0 0,0 0 0,1 0 0,-1 0 0,0-1 0,1 1 0,-1-1 0,1 1 0,-1-1 0,1 0 0,2 0 0,21-2-3225,-11-6-586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44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151 390 7059,'0'0'7188,"-18"-3"-6839,-55-7-274,71 10-73,0 0 0,1 0 0,-1 0 1,0 0-1,0 1 0,0-1 0,0 1 1,0 0-1,1-1 0,-1 1 0,0 0 1,0 0-1,1 0 0,-1 0 0,1 0 1,-1 1-1,1-1 0,-1 0 0,1 1 1,0-1-1,0 1 0,-2 2 0,0 2-5,1-1 1,-1 0-1,1 0 0,1 1 0,-2 6 0,2-7-5,-4 32-56,5-36-18,-1 0 0,1 0 0,0 1 1,0-1-1,0 0 0,0 1 0,0-1 1,1 0-1,-1 0 0,0 1 0,0-1 1,1 0-1,-1 0 0,1 0 0,-1 0 1,1 1-1,-1-1 0,1 0 0,0 0 1,0 0-1,0 0 0,-1 0 0,1-1 1,0 1-1,2 1 0,0-1-218,1 0 0,-1 0-1,1-1 1,-1 1 0,1-1-1,0 0 1,-1 0 0,1 0 0,-1-1-1,1 1 1,0-1 0,-1 0 0,1 0-1,-1 0 1,0 0 0,1-1 0,-1 1-1,0-1 1,6-4 0,0-2 29,0 0 0,0-1 0,-1 0 0,11-16 0,4-4 740,-22 28-433,-1 1-1,0-1 1,1 1-1,-1-1 1,1 1 0,-1-1-1,1 1 1,-1 0 0,1-1-1,-1 1 1,1 0 0,-1-1-1,1 1 1,0 0-1,-1 0 1,1 0 0,-1-1-1,1 1 1,0 0 0,-1 0-1,1 0 1,0 0-1,-1 0 1,1 0 0,-1 0-1,1 0 1,0 0 0,-1 1-1,1-1 1,0 0 0,-1 0-1,1 1 1,-1-1-1,1 0 1,-1 0 0,1 1-1,-1-1 1,1 1 0,-1-1-1,1 0 1,-1 1 0,1-1-1,-1 1 1,15 23 311,-9-12-281,-1-1 0,2 0-1,0 0 1,0 0 0,9 9 0,-14-18-71,0 1 0,0-1 1,0 0-1,0 0 1,0 0-1,1 0 1,-1 0-1,1-1 1,0 1-1,-1-1 1,1 1-1,0-1 0,0 0 1,0 0-1,0 0 1,0-1-1,0 1 1,0-1-1,0 0 1,0 1-1,0-1 1,0-1-1,0 1 0,0 0 1,0-1-1,0 1 1,4-3-1,6-1 644,-10 10 392,3 12-841,-6-17-193,1 0 0,-1 0 1,1-1-1,0 1 0,-1 0 1,1 0-1,0 0 0,-1-1 1,1 1-1,0 0 0,0 0 0,0-1 1,-1 1-1,1-1 0,0 1 1,0-1-1,0 1 0,0-1 1,0 0-1,0 1 0,0-1 1,0 0-1,0 0 0,0 0 1,0 0-1,0 0 0,0 0 0,0 0 1,1 0-1,-1 0 0,0 0 1,0-1-1,0 1 0,0 0 1,0-1-1,0 1 0,-1-1 1,1 1-1,0-1 0,0 1 1,0-1-1,0 0 0,0 1 0,-1-1 1,1 0-1,1-1 0,5-5 17,0 1 0,-1-2 0,10-12 0,-14 17 3,4-4 3,0 0 0,0 1 0,0-1 0,1 1 0,0 0 0,1 1 0,-1 0 0,1 0 0,0 1 0,0-1 0,0 2 0,1-1 0,-1 1 0,1 1 0,0-1 0,0 2-1,17-3 1,8 3-498,0 2-1,0 0 1,52 11-1,3-1 327,-81-11 181,-1 1 0,1 0 1,-1 0-1,0 1 0,1-1 0,-1 2 1,0-1-1,0 1 0,-1 0 1,8 5-1,-11-6 130,1 1 0,-1 0 0,0 0-1,0 0 1,-1 1 0,1-1 0,-1 1 0,0-1 0,1 1 0,-2 0 0,1 0 0,0 0 0,-1 0 0,0 0 0,0 0 0,0 0-1,0 0 1,-1 0 0,1 6 0,0 4 250,-1 1 0,0-1-1,-1 0 1,-4 27 0,3-36-388,1 1 1,-1 0-1,0-1 1,0 1-1,-1-1 1,1 0-1,-1 0 1,0 0 0,-1 0-1,1-1 1,-1 1-1,0-1 1,0 0-1,-8 6 1,12-10-32,0 0 1,0 0-1,0 1 1,0-1-1,0 0 1,-1 0-1,1 0 1,0 0 0,0 0-1,0 0 1,-1 0-1,1 0 1,0 0-1,0 0 1,0 1-1,-1-1 1,1 0-1,0 0 1,0 0-1,0 0 1,-1 0 0,1 0-1,0 0 1,0-1-1,0 1 1,-1 0-1,1 0 1,0 0-1,0 0 1,0 0-1,0 0 1,-1 0-1,1 0 1,0 0 0,0-1-1,0 1 1,0 0-1,-1 0 1,1 0-1,0 0 1,0 0-1,0-1 1,0 1-1,0 0 1,0 0 0,0 0-1,-1-1 1,1 1-1,0 0 1,0 0-1,-2-18-140,6-22 260,8 3 540,2 0 1,1 2-1,1 0 1,38-59-1,-43 76-466,33-54 312,4 3 0,101-114 1,-135 169-760,0 0 1,16-11 0,27-15-3687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0 8884,'0'0'4181,"-19"2"-3368,-65 9-4,81-10-782,-1 0 0,1 0 0,0 0 0,0 0 0,0 0 0,1 1 0,-1 0 0,0-1 0,1 1 0,-1 0 0,1 0 0,-1 1 0,1-1 0,0 0 0,0 1 0,0 0 0,0-1 0,0 1 0,1 0-1,-1 0 1,1 0 0,0 0 0,0 0 0,0 0 0,-1 5 0,-1 1 3,-3 17-18,0 1 1,2-1 0,0 1-1,2 0 1,2 41-1,0-60-18,1 6-4,-1-1 1,2 1-1,0 0 0,0-1 1,1 1-1,1-1 0,0 0 1,1 0-1,1-1 0,0 1 1,0-1-1,1 0 0,10 11 0,-12-16-16,1 0 0,0-1 0,0 0 0,1 0 0,0 0 0,0-1 0,0 0 0,1 0 0,0-1 0,0 0-1,0 0 1,0-1 0,0 0 0,1-1 0,0 0 0,-1 0 0,1 0 0,0-1 0,0-1 0,0 0 0,12-1-1,-16 0 21,0 0-1,1 0 0,-1-1 0,0 0 1,0 0-1,0 0 0,0-1 0,0 0 1,0 0-1,-1 0 0,0 0 0,1-1 1,-1 0-1,0 0 0,-1 0 0,1 0 1,-1 0-1,0-1 0,0 1 0,0-1 1,3-9-1,1-1 27,-1 0 1,0 0-1,-2 0 1,1-1-1,-2 0 1,2-21-1,-2 9 20,-2 1 0,-1 0 0,-6-45-1,5 63-35,0 1 0,-1-1 0,-1 0 0,1 1 0,-1 0 0,-1-1 0,1 1-1,-1 0 1,-1 1 0,0-1 0,0 1 0,0 0 0,-1 0 0,0 1 0,-7-8 0,10 12-174,-1 1 0,1-1 0,0 0 0,0 1 0,-1 0 0,1 0 0,0 0 0,-1 0 1,1 1-1,-1-1 0,1 1 0,-1 0 0,1 0 0,-6 0 0,7 1-302,0-1-1,0 0 0,0 1 1,0-1-1,0 1 0,1-1 0,-1 1 1,0 0-1,0 0 0,0 0 1,1 0-1,-1 0 0,0 0 1,1 0-1,-3 3 0,-10 17-3849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48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8868,'0'0'899,"17"-14"-838,0-1-50,-2 2-18,0 0 0,1 0 1,0 2-1,1 0 1,24-12-1,-39 23-3,22-8-298,-23 8 305,-1 0 0,1 0 0,0-1 0,-1 1 0,1 1 0,-1-1-1,1 0 1,-1 0 0,1 0 0,-1 0 0,1 0 0,-1 0 0,1 1 0,-1-1 0,1 0 0,-1 0 0,1 1 0,-1-1 0,0 0-1,1 1 1,-1-1 0,1 0 0,-1 1 0,0-1 0,1 1 0,-1-1 0,0 0 0,0 1 0,1-1 0,-1 1 0,0-1 0,0 1-1,0-1 1,0 1 0,1-1 0,-1 1 0,0-1 0,0 1 0,0 0 0,0-1 0,0 1 0,0-1 0,0 1 0,-2 34 149,-1 0 1,-13 57 0,13-74-123,1-1 0,0 1 0,1-1 0,2 19 0,-2-35-45,1 0 0,1 0 0,-1-1 0,0 1 0,0 0-1,0-1 1,0 1 0,0 0 0,1 0 0,-1-1 0,0 1 0,1 0 0,-1-1 0,0 1 0,1 0 0,-1-1 0,1 1 0,-1-1 0,1 1 0,-1-1-1,1 1 1,0-1 0,-1 1 0,1-1 0,0 1 0,-1-1 0,1 0 0,0 0 0,-1 1 0,2-1 0,1 1-356,-1-1 1,1 0-1,-1 0 1,1 0-1,-1 0 1,1-1-1,-1 1 1,1 0-1,2-2 1,10-5-3879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1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2385,'0'0'12582,"131"-23"-12326,-69 18-240,3 5-16,-1 0-512,-7 0-2786,-42 0-3329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1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9108,'0'0'2359,"3"16"-2309,11 47-71,-13-61 14,0 0-1,-1 0 1,1-1-1,0 1 1,0 0 0,0-1-1,0 1 1,1-1 0,-1 1-1,0-1 1,1 0 0,-1 1-1,1-1 1,-1 0-1,1 0 1,-1 0 0,1 0-1,0 0 1,-1-1 0,5 2-1,-1-1-25,0 0 1,0-1-1,0 1 0,0-1 0,8-1 0,-2 1-63,-8-1 104,0 1 1,1-1-1,-1 0 1,0 0 0,1 0-1,-1 0 1,0 0-1,0-1 1,0 0-1,0 1 1,0-1-1,0 0 1,-1 0 0,1-1-1,-1 1 1,1-1-1,-1 1 1,0-1-1,0 0 1,0 1-1,0-1 1,0 0 0,-1-1-1,2-2 1,-2 2 73,1 1 1,-1 0 0,0-1-1,0 1 1,0-1 0,0 1-1,-1-1 1,1 1 0,-1-1-1,0 0 1,0 1 0,-1-1 0,1 1-1,-1-1 1,1 1 0,-1-1-1,0 1 1,0-1 0,-1 1-1,1 0 1,-1-1 0,0 1-1,-3-5 1,-3 1 123,0 0 0,-1 1-1,1 0 1,-1 0 0,0 1-1,-1 0 1,1 1 0,-20-6 0,27 9-860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1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 10741,'0'0'4018,"17"114"-3970,-19-54-48,-4 5-16,-2 0-480,1 0-497,-5-9-720,5-44-1408</inkml:trace>
  <inkml:trace contextRef="#ctx0" brushRef="#br0" timeOffset="1">37 385 7764,'0'0'6354,"-37"-95"-6177,74 78-177,14-1 48,13 0 80,8 2-128,-1 3-2001,-47 13-1489,-7 0-960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2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65 6259,'0'0'5837,"-14"20"-5565,-39 66-160,50-81-107,1 0 0,0 1 0,0-1 0,0 1 0,0 0 0,1-1 0,0 1 0,0 0 0,1 0 0,-1 0 0,1-1 0,1 1 0,-1 0 0,1 0 0,0 0 0,0-1 0,0 1 0,1 0 0,0-1 0,0 1 0,1-1 0,4 7 0,-5-8-11,1-1 0,-1-1-1,1 1 1,0 0 0,0-1 0,0 1 0,0-1-1,1 0 1,-1 0 0,1 0 0,-1 0 0,1-1-1,0 1 1,0-1 0,-1 0 0,1 0 0,0-1-1,0 1 1,0-1 0,0 0 0,0 0 0,0 0-1,0 0 1,0-1 0,0 1 0,0-1 0,-1 0-1,1 0 1,0-1 0,0 1 0,-1-1 0,1 0-1,-1 0 1,0 0 0,1 0 0,-1 0-1,0-1 1,0 0 0,0 0 0,-1 1 0,1-1-1,-1-1 1,0 1 0,1 0 0,1-6 0,2-4 220,-1 0 1,0-1-1,-1 1 1,0-1-1,-1 0 0,1-15 1,0-87 448,-4 109-653,0 3 27,0-1 0,-1 1 0,1 0 0,-1-1-1,0 1 1,-2-8 0,2 10-219,1 1-1,-1 0 0,0 0 1,1-1-1,-1 1 1,0 0-1,0 0 1,0 0-1,0 0 0,1 0 1,-1 0-1,-1 1 1,1-1-1,0 0 0,0 0 1,0 1-1,0-1 1,-1 0-1,1 1 1,0 0-1,0-1 0,-1 1 1,1 0-1,0-1 1,-1 1-1,-2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2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13174,'-55'111'2481,"165"-102"-2401,-65-6 0,3 4-80,-35-7-1921</inkml:trace>
  <inkml:trace contextRef="#ctx0" brushRef="#br0" timeOffset="1">401 263 11557,'0'0'1185,"103"-96"-1425,-84 81-128,-8 5 272,-1 6-33,-7 4-47,-3 7 192,0 24 561,0 10-209,-5 12-368,-5 0 0,6-36-3074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2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13158,'0'0'864,"116"92"-848,-86-69-16,-3-5-64,-6 0-1216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3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12566,'0'0'1841,"70"-96"-1489,-24 60-304,1 2 176,3 5-224,-3 3-352,-35 21-2129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0 187 7908,'0'0'656,"19"-18"-352,108-103-99,-120 113-189,-4 4-15,0 1 0,-1 0-1,1 0 1,0 0 0,1 0-1,-1 1 1,0-1 0,1 1-1,0 0 1,-1 0 0,1 0-1,0 0 1,0 0 0,0 1-1,6-1 1,-9 27 834,-7 89 1034,0 5-4493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4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12054,'0'0'1872,"98"-14"-7410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1:44:55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1585,'0'0'0</inkml:trace>
  <inkml:trace contextRef="#ctx0" brushRef="#br0" timeOffset="0.89">225 5 5571,'0'0'9716,"93"0"-9684,-84-5-32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48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18 169 4514,'0'0'2793,"-2"16"-2254,-1-2-413,-2 9 126,2 1 0,0 0 0,1 39 0,3-61-248,-1 1 0,1 0 0,0-1 1,0 1-1,0-1 0,0 1 0,0-1 0,1 1 0,-1-1 0,1 0 0,0 0 1,-1 0-1,1 0 0,0 0 0,0 0 0,0 0 0,1 0 0,-1-1 0,0 1 0,1-1 1,-1 0-1,1 0 0,-1 0 0,1 0 0,-1 0 0,1 0 0,0-1 0,4 1 0,8 1-5,-1 0 0,1-1-1,-1-1 1,16-1-1,-23 1-12,0-1 0,0 0 0,-1-1-1,1 1 1,0-1 0,-1 0 0,0-1 0,1 0 0,-1 0-1,0 0 1,0-1 0,-1 0 0,1 0 0,-1 0 0,0-1-1,0 1 1,0-1 0,0 0 0,-1-1 0,0 1 0,0-1-1,5-10 1,-3 2 145,-1 1-1,0-1 1,0 0-1,-2-1 1,0 1-1,0-1 1,-1 1-1,-1-1 1,-1-24-1,-1 33 20,1 0-1,-1 0 1,-1 0-1,1 0 1,-1 0-1,0 1 1,0-1-1,0 0 1,-1 1-1,0 0 0,0-1 1,-1 1-1,1 1 1,-1-1-1,0 0 1,-1 1-1,1 0 1,-1 0-1,1 0 1,-1 0-1,0 1 1,-1 0-1,1 0 1,0 0-1,-1 1 1,0 0-1,1 0 1,-1 0-1,0 1 0,0 0 1,0 0-1,0 0 1,0 1-1,0 0 1,0 0-1,-7 1 1,11-1-144,0 1 0,0-1 0,0 0 0,0 1 0,0-1 0,0 1 0,0 0 0,0 0 0,1 0 0,-1 0 0,0 0 0,0 0 0,1 0 0,-1 0 0,1 1 0,-1-1 0,1 0 0,0 1 0,-1 0 0,1-1 0,-1 3 0,-1 2-519,0 1 0,0 0 0,1 0 0,-3 12 0,5-16 105,-9 30-6558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4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54 7331,'0'0'7558,"-8"-8"-6816,-25-27-150,32 34-574,-1-1-1,0 1 1,0 0-1,0 0 0,0 0 1,0 0-1,-1 1 0,1-1 1,0 1-1,0-1 1,0 1-1,-1 0 0,1 0 1,0 0-1,0 0 1,-1 0-1,1 0 0,0 0 1,0 1-1,-1-1 0,1 1 1,0 0-1,0 0 1,0 0-1,0 0 0,0 0 1,0 0-1,0 0 0,0 1 1,1-1-1,-1 1 1,0-1-1,1 1 0,-3 3 1,-7 8-17,1 1 1,1 0-1,0 0 0,1 1 1,1 0-1,-6 17 1,-2 10 26,-11 48 0,19-53-35,1 0 0,2 1 0,1-1 0,2 1 0,7 70 0,-5-101 0,0 0 0,1 0 0,0-1 0,0 1 0,0 0 0,1-1 0,0 1 0,0-1 0,0 0 0,1 0 0,0-1 1,0 1-1,1-1 0,-1 1 0,1-1 0,1-1 0,-1 1 0,0-1 0,1 0 0,7 4 0,-4-3-25,1-1 0,-1-1 0,1 0 0,-1 0 0,1 0 0,0-1-1,0-1 1,0 0 0,0 0 0,0-1 0,1 0 0,-1-1 0,14-3 0,-14 2 10,0-2 1,0 1-1,-1-2 0,0 1 1,1-1-1,-2-1 1,1 1-1,-1-1 0,1-1 1,-2 0-1,1 0 1,-1 0-1,0-1 1,10-15-1,-2 1-7,-1 0 0,0-1 0,-2 0-1,16-44 1,-21 43 35,-2 0 0,0 0 0,-2-1-1,-1 0 1,-1-48 0,-1 66-1,0 0-1,-1 1 1,0-1-1,0 0 1,-1 0 0,1 1-1,-2-1 1,1 1-1,-1-1 1,1 1 0,-2 0-1,1 0 1,-1 0-1,-4-5 1,4 7-89,1 0 1,-1 0-1,0 1 0,-1-1 1,1 1-1,-1 0 0,1 0 1,-1 1-1,0-1 0,0 1 1,0 0-1,0 1 0,0-1 1,-1 1-1,1 0 0,0 0 1,-1 0-1,-7 1 0,1 0-808,8-1 284,0 1 0,-1 0 1,1 1-1,-1-1 0,1 1 1,-6 1-1,-2 10-2932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48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5907,'0'0'7491,"123"0"-7299,-69 0-64,4 0-128,-37 0-496,-7 0-4194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48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92 8180,'0'0'4997,"-13"22"-4250,-36 69-432,46-86-306,1 0 0,0 0 0,0 0 1,0 1-1,0-1 0,1 1 0,0-1 1,0 1-1,1-1 0,0 1 0,0 0 1,0-1-1,0 1 0,1 0 0,0-1 1,3 10-1,-3-13-13,1 1 1,-1-1-1,1 0 0,0 0 1,0 0-1,0 0 0,0 0 1,0 0-1,0-1 0,1 1 1,-1-1-1,1 1 1,-1-1-1,1 0 0,-1 0 1,1 0-1,0 0 0,-1 0 1,1-1-1,0 1 0,3-1 1,1 1-7,-1 0 1,1-1-1,0 1 1,0-2-1,-1 1 1,1-1-1,0 0 1,7-2 0,-10 1-4,0 0 1,0 0 0,0-1 0,0 0 0,0 1 0,-1-1 0,1-1 0,-1 1 0,0 0 0,0-1 0,0 0 0,-1 0 0,1 0 0,-1 0 0,0 0 0,0 0 0,0 0-1,0-1 1,-1 1 0,0-1 0,2-8 0,0-10 64,0 0 0,0-46 0,-4 62-43,0 1 1,0-1-1,-1 0 0,1 1 0,-2-1 0,1 1 1,-1 0-1,0 0 0,0 0 0,0 0 1,-1 0-1,0 1 0,0-1 0,0 1 1,-1 0-1,0 1 0,0-1 0,0 1 0,0 0 1,-1 0-1,0 0 0,0 1 0,-12-5 1,3 6-348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49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7764,'0'0'7635,"2"97"-7235,-4-20-240,-10 5-96,3-5 32,2-8-96,2-10-640,3-9-1057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49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8596,'0'0'5971,"144"-33"-5907,-63 33 32,12 0-96,-58 0-2097,-5 2-2497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1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1 6547,'0'0'6931,"-10"18"-6829,7-12-99,-8 13 3,1 0 0,1 1-1,1 0 1,0 0-1,-8 41 1,8 6-8,3 124 1,5-145-12,0-41 10,0 1 0,0 0-1,1-1 1,-1 1 0,1 0 0,1-1 0,-1 1 0,1-1-1,0 0 1,5 11 0,-5-14-6,0 1 0,0-1 1,0 0-1,0 1 0,1-1 0,-1 0 1,1 0-1,-1-1 0,1 1 0,0 0 1,0-1-1,0 0 0,0 1 0,0-1 1,0 0-1,0-1 0,0 1 0,0 0 1,0-1-1,5 0 0,-3 1-2,1-1 1,-1-1-1,0 1 0,1-1 1,-1 1-1,0-2 0,0 1 0,0 0 1,0-1-1,0 0 0,0 0 1,0-1-1,0 1 0,-1-1 0,5-4 1,-2 2 23,-1-1 1,0-1 0,0 1 0,0-1 0,-1 0-1,0 0 1,0-1 0,5-12 0,-2 2-58,-1-1 0,-1 0 1,-1 0-1,0-1 0,-2 0 0,0 1 0,0-33 1,-3 37-273,-2-27-1934,2 40 2053,-1 1-1,1-1 1,-1 1 0,1-1-1,-1 0 1,0 1 0,1-1-1,-1 1 1,0 0 0,0-1-1,0 1 1,0 0 0,-1-1-1,1 1 1,0 0 0,0 0-1,-1 0 1,1 0 0,-1 0-1,-1 0 1,-15-3-3981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1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7187,'0'0'5059,"120"13"-4515,-73-7-288,2 5-128,2-3-128,-35-6-2049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2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0 137 4194,'0'0'7342,"13"-12"-7265,1-2-76,18-17-283,43-34 0,-75 65 270,2-2-25,0 1 1,0-1-1,0 1 0,0 0 0,0 0 0,0-1 0,1 1 1,-1 1-1,0-1 0,0 0 0,1 1 0,2-1 1,-5 20-229,0 9 465,-1 0-1,-2-1 1,-10 47-1,3-25-1077,7-40-2326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7267,'0'0'7025,"21"16"-6444,68 51-258,-69-52-249,1-2 0,1-1-1,0 0 1,0-2-1,1 0 1,0-2 0,34 8-1,22 8-790,-78-24 559,20 10-767,-11-3-1005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1 224 9572,'0'0'5875,"42"-79"-5715,25 43-64,7-3-96,5 3 0,-9 7-1905,-51 25-3073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4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72 8436,'0'0'4834,"16"-12"-4735,53-35-38,-65 45-65,-1 0 0,0 1 0,0-1 0,1 1-1,-1 0 1,1 0 0,-1 0 0,1 1 0,0-1 0,-1 1 0,1 0 0,-1 0-1,1 0 1,0 0 0,-1 0 0,1 1 0,0 0 0,-1 0 0,0 0 0,1 0-1,-1 1 1,1-1 0,-1 1 0,0 0 0,0-1 0,0 2 0,0-1-1,0 0 1,-1 1 0,1-1 0,-1 1 0,1 0 0,-1-1 0,0 1 0,0 0-1,0 1 1,0-1 0,-1 0 0,1 1 0,-1-1 0,0 0 0,0 1 0,0-1-1,-1 1 1,1 0 0,-1-1 0,0 1 0,0 0 0,0-1 0,0 1-1,-1-1 1,1 1 0,-1 0 0,0-1 0,0 1 0,0-1 0,-1 0 0,1 1-1,-1-1 1,0 0 0,-2 3 0,-8 7 41,-1-2 0,-1 0-1,0 0 1,0-1 0,-28 13 0,20-10 831,-38 27 1,60-40-848,-1 0 0,1 1-1,-1-1 1,1 0 0,0 1-1,-1-1 1,1 0 0,-1 1 0,1-1-1,0 0 1,-1 1 0,1-1-1,0 1 1,0-1 0,-1 1 0,1-1-1,0 1 1,0-1 0,0 1-1,-1-1 1,1 1 0,0-1-1,0 1 1,0-1 0,0 1 0,0-1-1,0 1 1,0-1 0,0 1-1,0-1 1,1 2 0,14 6 61,23-2-142,-38-6 64,198 2 298,-112-3-607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3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8148,'0'0'4839,"3"-1"-4724,0 0-83,1 0 1,-1 0-1,0 0 1,0-1-1,0 0 0,0 1 1,0-1-1,0 0 1,0 0-1,-1-1 1,1 1-1,2-3 0,33-41 176,-20 24-127,-1 2-4,-12 12-90,1 1 1,0 0-1,0 0 1,1 1-1,0 0 1,9-6-1,-14 31-510,-4 16 314,-1 1 0,-2-1 0,-2 0 0,-1-1 0,-24 67 0,26-87-3475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5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8868,'0'0'5923,"58"8"-7188,-40-8-3633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5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10261,'0'0'1953</inkml:trace>
  <inkml:trace contextRef="#ctx0" brushRef="#br0" timeOffset="1">340 1 9460,'0'0'1105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5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10549,'0'0'3329,"-24"115"-2912,8-62-17,2 7-320,0 1-64,0-7-16,3-1 0,-1-14-977,0-3-1088,1-13-1856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10437,'0'0'4978,"107"-6"-4722,-56 6-240,5 0 96,0 0-112,-3 0-1665,-11 0-3217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6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35 368,'0'0'11640,"-13"27"-11344,-41 89 6,50-105-276,0 1 1,0 0-1,2 0 0,-1 0 1,1 1-1,1-1 1,0 1-1,1-1 1,2 20-1,0 7 43,-2-35-67,0-1 1,0 0-1,0 1 0,0-1 0,1 1 0,-1-1 0,1 0 1,0 1-1,0-1 0,0 0 0,1 0 0,-1 0 0,1 0 0,-1 0 1,1 0-1,4 5 0,-3-6 1,0 0 1,1 0-1,-1 0 1,0 0-1,1 0 0,0-1 1,-1 0-1,1 1 1,0-2-1,-1 1 1,1 0-1,0-1 0,0 1 1,7-1-1,-3-1 32,0 1 0,0-1-1,1-1 1,-1 1 0,0-1-1,-1-1 1,1 1 0,0-2-1,-1 1 1,1-1 0,-1 0-1,0 0 1,0-1 0,-1 0-1,1 0 1,-1 0 0,0-1-1,-1 0 1,1-1-1,-1 1 1,6-12 0,-2 4 44,0-1 1,-2 0-1,0 0 1,0 0 0,-2-1-1,0 0 1,0-1-1,-2 1 1,3-30-1,-5 33-36,1 1 3,-2 0 0,0-1 0,0 1-1,-1 0 1,-3-16 0,4 25-49,-1 1-1,0-1 1,0 0-1,0 0 1,-1 1-1,1-1 1,-1 1 0,1-1-1,-1 1 1,0 0-1,0-1 1,0 1-1,0 0 1,0 0-1,0 0 1,-1 1 0,1-1-1,-1 1 1,1-1-1,-1 1 1,0 0-1,1 0 1,-1 0 0,0 0-1,0 0 1,0 0-1,-3 1 1,-6-2-916,1 1 0,-1 1 0,0 0-1,1 1 1,-17 2 0,25-2 167,0 0-1,0 0 1,0 1 0,0-1-1,0 1 1,0 0-1,-4 3 1,6-4 392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6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9668,'0'0'5059,"156"48"-4755,-103-42-224,5 0-80,-2-4-688,-40-2-3426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6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9444,'0'0'859,"1"22"-189,1 158 792,-2-100-1187,0-79-328,0-1 0,0 0 0,0 1 0,0-1 1,0 0-1,1 0 0,-1 1 0,0-1 0,0 0 0,0 1 0,1-1 1,-1 0-1,0 0 0,0 1 0,1-1 0,-1 0 0,0 0 0,1 0 1,-1 0-1,0 1 0,1-1 0,-1 0 0,0 0 0,1 0 1,-1 0-1,0 0 0,1 0 0,-1 0 0,0 0 0,1 0 0,-1 0 1,0 0-1,1 0 0,-1 0 0,1 0 0,-1 0 0,16-4-1187,-7-2 1070,-1 0 1,0-1 0,0 0-1,0 0 1,-1 0 0,0-1 0,0 0-1,-1-1 1,6-10 0,28-31 578,-35 44-69,0 0 0,0 1-1,1 0 1,0 0-1,0 0 1,0 1-1,1-1 1,-1 2 0,1-1-1,0 1 1,0 0-1,0 0 1,1 1-1,-1 0 1,1 0-1,-1 1 1,13-1 0,-19 2-335,0 0-1,-1 1 1,1-1 0,0 0 0,-1 0 0,1 1 0,-1-1 0,1 0 0,0 1 0,-1-1 0,1 0 0,-1 1 0,1-1 0,-1 1 0,1-1 0,-1 1 0,1-1 0,-1 1 0,0-1 0,1 1 0,-1 0 0,0-1-1,1 1 1,-1-1 0,0 1 0,0 0 0,1-1 0,-1 1 0,0 0 0,0 1 0,2 25 85,-2-20-35,1 84-463,-2-53-7097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7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10485,'0'0'4946,"144"134"-4626,-100-96-240,0-7 16,1-6-32,-8-6-64,-2 0-480,-12 0-881,-14 2-2192,-9 2-161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7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0 220 10373,'0'0'5362,"105"-97"-5266,-38 54-96,10-4-256,-47 29-2849,-9 3-3923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50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8580,'0'0'2241,"119"29"-1921,-65-29-240,5 0-80,-38-6-1553,-6 0-2320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0:58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9060,'0'0'4066,"0"17"-3861,0 118 81,0-135-444,1 1 1,-1-1-1,1 1 0,-1-1 1,1 0-1,0 1 0,-1-1 1,1 0-1,0 1 1,-1-1-1,1 0 0,0 0 1,-1 0-1,1 0 0,0 0 1,-1 0-1,1 0 0,0 0 1,-1 0-1,1 0 1,0 0-1,0 0 0,-1 0 1,1 0-1,0-1 0,-1 1 1,2-1-1,20-5-1025,-14 0 803,-1 0 1,0 0-1,0 0 1,-1-1 0,0 0-1,7-11 1,-9 12 546,1 0 1,0 0-1,0 0 1,0 0-1,1 1 1,-1 0-1,1 0 1,0 0-1,1 1 1,-1 0 0,13-6-1,-11 8 237,0 0 0,0 1 1,0 0-1,0 0 0,14 1 0,-22 0-383,1 1-1,-1-1 1,1 1-1,-1-1 1,1 1-1,-1-1 1,1 1-1,-1-1 1,0 1 0,0 0-1,1-1 1,-1 1-1,0-1 1,0 1-1,1 0 1,-1-1-1,0 1 1,0 0-1,0-1 1,0 1-1,0 0 1,0-1 0,0 1-1,0 1 1,0 24 268,-1-18-89,2 6-88,-2 0 0,0 1-1,-1-1 1,0 0 0,-1 0-1,-7 22 1,-8 19-2652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04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3986,'0'0'10645,"151"6"-9989,-111-12-240,2-2-192,-3-1-144,-6 5 0,-5 4-80,-5 0-32,-5 0-800,-4 6-977,-9 20-1408,-5-14-769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05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6227,'0'0'8452,"128"13"-8164,-80-11-192,8 4-32,0 2-64,0 1-672,-40-9-2994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05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106 101 5346,'0'0'6988,"-17"21"-6735,-3 3-221,-28 42 0,45-60-31,0 0-1,0 1 0,1-1 1,0 1-1,0-1 1,0 1-1,1-1 1,0 1-1,0 0 0,1 0 1,0 0-1,0 0 1,0-1-1,1 1 1,0 0-1,1 0 0,-1-1 1,1 1-1,0-1 1,1 1-1,0-1 1,0 0-1,0 0 0,6 7 1,-4-6-5,1-1 0,0 0 0,0 0 0,0-1 0,1 1 1,0-1-1,0-1 0,0 0 0,1 0 0,-1 0 0,1 0 0,0-2 0,0 1 0,0-1 1,1 0-1,-1 0 0,0-1 0,1 0 0,-1-1 0,11 0 0,-6 0 11,1-1 0,-1-1-1,0 0 1,0 0 0,0-2-1,0 1 1,-1-2 0,1 0-1,-1 0 1,0-1 0,0 0-1,12-10 1,-14 8 25,0 0-1,-1 0 1,0-1-1,0-1 1,-1 1-1,0-1 1,0-1-1,-1 1 1,-1-1-1,0 0 1,0-1-1,-1 0 1,-1 0 0,0 0-1,-1 0 1,0 0-1,0-1 1,-2 1-1,1-1 1,-2 0-1,-1-21 1,1 28 40,-2 0 0,1 0 0,-1 1 1,0-1-1,0 0 0,0 1 0,-1-1 1,0 1-1,0-1 0,0 1 0,-1 0 1,0 1-1,0-1 0,0 1 0,0-1 1,-1 1-1,1 1 0,-1-1 0,0 1 1,-1-1-1,1 1 0,-9-3 0,4 1-10,0 1-1,0 1 0,-1 0 1,1 0-1,-1 1 1,0 0-1,1 1 1,-1 0-1,0 1 0,0 0 1,0 0-1,-14 4 1,23-4-100,1 1 0,0-1 0,-1 1 0,1-1 0,-1 1 1,1-1-1,0 1 0,-1 0 0,1 0 0,0 0 0,0 0 0,0 0 1,-1 0-1,1 0 0,0 0 0,1 0 0,-1 1 0,0-1 1,0 0-1,0 1 0,1-1 0,-1 1 0,1-1 0,-1 2 1,-3 41-5567,4-20-1106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06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9476,'0'0'5955,"63"11"-6243,-51 22-1233,-10-16-2529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06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9124,'0'0'560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19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5202,'0'0'8674,"-5"16"-8282,-45 160-862,-44 290 1,90-436-1551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19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10005,'0'0'4706,"79"-30"-4434,-35 41-144,5 3-128,-2-3-913,-1-1-1263,-34-8-1410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0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72 6179,'0'0'6774,"-5"-5"-6548,-14-9-137,19 14-79,0 0 1,-1 0-1,1 0 0,-1 0 0,1 0 1,-1 0-1,1 0 0,-1 0 0,1 0 1,-1 0-1,1 0 0,-1 1 0,1-1 0,-1 0 1,1 0-1,-1 0 0,1 1 0,0-1 1,-1 0-1,1 1 0,-1-1 0,1 0 1,0 1-1,-1-1 0,1 0 0,-1 1 1,-2 6 41,0 0 1,0 0 0,1-1-1,0 1 1,-2 11 0,3-12-78,-7 25 2,1 1 0,2-1 0,1 1 0,2 1 0,1-1 0,4 48 1,-2-76 15,0 0 0,0 0 1,0-1-1,0 1 0,1 0 1,-1-1-1,1 1 0,0-1 1,0 1-1,0-1 0,0 0 1,1 0-1,-1 0 0,1 0 1,0 0-1,0-1 0,0 1 1,0-1-1,0 0 0,1 0 1,-1 0-1,1 0 0,-1-1 1,7 3-1,0-2-24,-1 1 0,1-1 0,0-1 0,0 0 0,0-1 0,0 1 0,0-2 0,17-2 0,-22 2 40,0-1 0,1 0 0,-1 0 0,0-1 0,0 0 1,0 1-1,0-2 0,-1 1 0,1 0 0,-1-1 0,0 0 0,0 0 0,0 0 0,0-1 0,-1 1 0,0-1 1,0 0-1,0 0 0,0 0 0,2-8 0,3-6 34,-1 0 1,-1 0-1,-1-1 1,5-29-1,-6 22-2,-2 1-1,0-1 1,-2 0-1,-4-38 1,3 61-44,0-1-1,-1 1 1,1 0-1,-1 0 1,0 0-1,0 0 1,0 0-1,-1 0 1,1 1-1,-1-1 1,0 1-1,0 0 1,0-1-1,0 1 1,-1 1-1,1-1 1,-1 0 0,0 1-1,0 0 1,1 0-1,-2 0 1,1 0-1,0 1 1,-7-2-1,5 1-219,0 0 0,-1 1 0,1 0-1,0 0 1,-1 1 0,1 0 0,-1 0 0,1 0 0,-1 1-1,1 0 1,0 0 0,-1 1 0,1 0 0,0 0 0,-11 5-1,15-5-59,0-1 0,1 0-1,-1 1 1,0 0 0,1-1 0,-1 1-1,1 0 1,-1 0 0,1-1 0,-1 4-1,-12 19-4750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1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10741,'0'0'2529,"151"-58"-2321,-98 58-176,5 0 96,1 0-128,-4 8-592,-41-2-2593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50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6963,'0'0'3074,"15"-1"-3050,-14 1-23,22-2 47,1 2 1,0 1-1,32 4 1,-48-3-32,0 0 0,1 0 0,-1 1 0,0 0-1,0 0 1,12 7 0,-17-8-12,0 1 0,1-1 0,-1 1 1,0-1-1,0 1 0,-1 0 0,1 0 0,-1 0 0,1 1 0,-1-1 0,0 0 0,0 1 0,-1 0 0,1-1 0,1 6 0,0 5 14,-1-1 0,0 1 0,-1-1 0,-1 1 0,0-1 0,-1 1 0,0-1 0,-1 1 0,-1-1-1,0 0 1,-1 0 0,-6 16 0,-9 16 43,-2-1 1,-28 42-1,48-84-60,1-1-2,-30 43-35,28-42 20,0-1 0,0 1 0,0 0 1,0 0-1,0-1 0,0 1 0,0-1 0,0 1 1,-1-1-1,1 0 0,0 0 0,-1 0 1,1 0-1,-1-1 0,0 1 0,1-1 1,-4 1-1,4-1 25,1-1 1,0 1-1,0-1 0,0 1 1,-1-1-1,1 1 1,0-1-1,0 0 0,0 1 1,0-1-1,0 0 1,0 0-1,1 0 1,-1 0-1,0 0 0,0 0 1,0 0-1,1 0 1,-1 0-1,1 0 0,-1 0 1,1 0-1,-1 0 1,1-1-1,0 1 0,-1 0 1,1 0-1,0-1 1,0 1-1,0 0 0,0-2 1,0-48 1583,0 46-1368,1 1-149,0 0-1,0-1 1,0 1 0,1-1 0,-1 1 0,1 0 0,0 0-1,1 0 1,-1 0 0,1 0 0,-1 1 0,1-1 0,0 1-1,0-1 1,1 1 0,-1 0 0,1 1 0,0-1 0,-1 0-1,9-3 1,7-4-12,1 1 0,0 1 0,24-7 0,7 0-18,0 3 1,59-8-1,-18 14-2334,-73 6-1651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1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9332,'0'0'4050,"35"0"-7716,-24 0 129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5779,'0'0'1824</inkml:trace>
  <inkml:trace contextRef="#ctx0" brushRef="#br0" timeOffset="1">264 7 5010,'0'0'4642,"60"10"-5154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2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9140,'0'0'5187,"47"57"-5027,-19-30-96,0-2 32,-3-4-32,-2-5-64,-2-3-432,-2-3-737,-7 3-1136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2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1 183 9252,'0'0'5843,"41"-76"-5731,1 47-48,0-2-64,0-1-1409,-30 24-1408,-3 2-1137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2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9140,'0'0'2914,"3"-2"-2634,14-12-177,0-1 0,0-1 0,-2 0 0,26-35 1,4-5-169,-45 57 59,0-1 1,1 0-1,-1 0 1,0 0 0,0 0-1,1 0 1,-1 0 0,0 1-1,0-1 1,1 0 0,-1 0-1,0 1 1,0-1 0,0 0-1,0 0 1,1 0 0,-1 1-1,0-1 1,0 0-1,0 1 1,0-1 0,0 0-1,0 0 1,0 1 0,0-1-1,0 0 1,0 1 0,0-1-1,0 0 1,0 0 0,0 1-1,0-1 1,0 0 0,0 1-1,0-1 1,0 0-1,0 0 1,0 1 0,0-1-1,0 0 1,-1 0 0,1 1-1,0 1-9,-2 26 2,-2 0 1,-1 0-1,-1 0 0,-13 37 1,7-21-1590,9-30-2293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3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30 2641,'0'0'8183,"4"-2"-7858,3-2-220,1 0 1,0 0-1,0 1 0,0 0 0,1 1 1,-1 0-1,1 0 0,-1 0 1,1 1-1,0 1 0,-1-1 0,16 2 1,-23 2-129,0 0 1,-1-1-1,1 1 1,0 0-1,-1-1 1,0 1 0,1 0-1,-1-1 1,0 1-1,0 0 1,-2 4-1,2 0-11,-1 2-114,0 0 0,-1 0 0,0 0 1,0 0-1,-1 0 0,0 0 1,-1 0-1,0-1 0,-9 15 0,-55 72-762,60-85 995,1-1-73,5-7 33,0 0 0,0-1 0,1 1 0,-1 0 0,1 1 1,-1-1-1,1 0 0,0 0 0,0 1 0,0-1 0,0 0 0,0 1 0,0 3 0,3-5-31,-1 0-1,1 0 1,-1 0 0,1 0-1,0 0 1,0 0 0,0 0-1,-1-1 1,1 1-1,0-1 1,0 1 0,0-1-1,0 0 1,0 0 0,3 0-1,-1 1 9,73 6-267,-45-6-3375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4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7652,'0'0'4994,"-14"113"-4930,0-55 32,3-1-16,6-5-32,5-6-96,0-8-336,0-7-1377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8532,'0'0'5346,"107"-30"-5138,-49 30-96,3 0-112,9 7-1872,-47-7-1922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5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656 86 2337,'0'0'112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8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9572,'0'0'2321,"79"48"-5122,-65-48-1665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0:51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1484 241 4562,'0'0'608,"-22"-8"67,-72-25-48,77 28-502,-1 0 0,1 1 0,-1 1 0,0 1 0,0 1-1,0 0 1,0 1 0,0 1 0,-20 4 0,23-3-85,-1 2 0,0 0 1,1 0-1,0 2 0,0-1 0,1 2 0,-15 9 1,-97 66 34,81-50-64,-38 27 1,3 3 0,2 4-1,-74 82 1,102-93-7,3 3 0,2 2 0,2 1 0,-64 129 0,71-113 56,5 1 1,-34 124-1,50-141 20,4 0-1,2 1 1,2 1-1,3 67 1,6-97-42,1-1 1,1-1-1,2 1 0,1-1 1,2 0-1,20 49 1,5-6 139,60 98 1,-48-99-106,2-3 1,4-1-1,3-3 1,2-2-1,78 66 1,-78-82-26,1-3 0,2-2 0,3-3 0,1-3 0,1-2 0,96 35 0,-109-54-61,1-2 1,0-2-1,1-2 1,0-3 0,1-2-1,99-5 1,-126-1 33,1-2 1,0-1 0,0-1-1,-1-2 1,0 0 0,-1-2-1,0-1 1,27-14 0,-22 7 93,-1-2 0,0-1 0,-2-1 0,0-2 0,-1-1 0,24-27 0,-11 4 36,-2-2 0,-2-1 0,-2-1 0,41-83 0,85-237 502,1-138 418,-137 396-795,-4-2-1,9-183 1,-29 57 58,-4 206-237,-1 1 1,-1 0-1,-2 1 1,-22-66-1,10 56-47,-2 0 0,-2 1-1,-1 1 1,-2 2-1,-2 0 1,-2 2 0,-1 1-1,-2 2 1,-1 1-1,-60-45 1,34 35 50,-2 3 0,-2 2-1,-1 3 1,-2 3 0,-1 3 0,-72-20-1,129 45-81,2 1-25,-1-1 1,1 2 0,-1-1 0,0 2-1,0-1 1,0 1 0,-13 0-1,22 2-101,0-1 0,0 1 0,0-1 0,0 0 0,1 1-1,-1-1 1,0 1 0,1 0 0,-1-1 0,0 1 0,1 0 0,-1-1-1,0 1 1,1 0 0,-1 0 0,1-1 0,0 1 0,-1 0 0,1 0-1,0 0 1,-1 0 0,1-1 0,0 1 0,0 0 0,0 0 0,0 0-1,0 0 1,0 0 0,0 0 0,0 0 0,0 0 0,0-1 0,0 1 0,0 0-1,1 0 1,-1 0 0,0 0 0,1 0 0,-1-1 0,1 2 0,0 0-567,11 32-6004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8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7764,'0'0'1056,"113"-30"-8916</inkml:trace>
  <inkml:trace contextRef="#ctx0" brushRef="#br0" timeOffset="1">286 0 4450,'0'0'3842,"70"21"-7316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9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7 5026,'0'0'8425,"-4"-3"-7814,4 3-599,-1 0 0,1-1 0,0 1-1,-1 0 1,1-1 0,-1 1-1,1 0 1,-1-1 0,0 1-1,1 0 1,-1 0 0,1 0-1,-1-1 1,1 1 0,-1 0-1,1 0 1,-1 0 0,0 0 0,1 0-1,-1 0 1,1 0 0,-1 0-1,0 0 1,1 1 0,-1-1-1,1 0 1,-1 0 0,1 0-1,-1 1 1,1-1 0,-1 0 0,0 1-1,-1 1 14,1-1 1,-1 1-1,1 0 0,0 0 0,0 0 0,-1 0 1,1 0-1,1 0 0,-2 4 0,-14 63 132,14-55-178,-6 39 20,3 0 0,4 99 0,2-142 2,-1 0-1,2 1 1,-1-1-1,2 0 1,-1 0-1,1 0 1,1-1-1,5 12 1,-7-17-3,1 0 0,-1 1 0,1-1 0,0 0 0,0-1 0,1 1 0,-1 0 0,1-1 0,0 0 0,0 0 0,0 0 0,0 0 0,0-1 0,1 1 0,-1-1 1,1 0-1,-1 0 0,1-1 0,5 2 0,-2-2-7,0 0-1,1 0 1,-1 0 0,0-1 0,0 0-1,0-1 1,1 0 0,-1 0 0,0-1-1,0 0 1,0 0 0,-1-1 0,1 0-1,-1-1 1,1 1 0,-1-1 0,0-1-1,12-8 1,-8 3 26,-1-1 1,1 0-1,-2-1 0,0 1 1,0-2-1,-1 1 0,0-1 1,-1-1-1,8-21 0,-9 18 3,-1 0-1,0 0 1,-1 0 0,-1-1-1,-1 0 1,-1 1 0,0-1-1,-1 0 1,-1 0 0,-3-20-1,3 33-44,0 1 0,0 0 0,0 0 0,-1 0-1,0 0 1,0 0 0,0 0 0,0 1 0,0-1-1,-1 1 1,1-1 0,-1 1 0,0 0 0,0 0 0,0 0-1,-1 0 1,-6-3 0,5 3-285,0 0-1,0 1 1,0 0-1,0 0 1,-8-1-1,-30-2-4851,20 5-595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29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7459,'0'0'6339,"123"14"-5939,-69-12-239,6 0-81,0 3-80,-43-3-1793,-3-2-2881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4562,'0'0'7908,"61"0"-13047,-52 0 1666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1345,'0'0'496</inkml:trace>
  <inkml:trace contextRef="#ctx0" brushRef="#br0" timeOffset="1">240 0 4994,'0'0'6451,"39"2"-6451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9124,'0'0'4914,"46"23"-4818,-20-4-48,2 4-15,-3-5 47,-4-1 32,0-4-112,-2-3-128,-8-1-737,1-3-1008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1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8612,'0'0'6819,"33"-88"-6787,11 52-16,3 1-16,-3 5-1264,-5 11-1986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1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7876,'0'0'3041,"3"-1"-2499,1 0-478,0-1 1,-1 0 0,1 0-1,-1 0 1,0-1 0,1 1-1,-1-1 1,0 1 0,-1-1 0,1 0-1,3-5 1,24-42 404,-26 41-434,1-1 0,1 1 1,0 1-1,0-1 0,12-13 0,-18 22-41,0 0-1,0 0 0,1 0 0,-1 0 1,0 0-1,0 0 0,0 0 1,0 0-1,0 0 0,0 0 1,0 0-1,1 0 0,-1 0 1,0 0-1,0 0 0,0 0 0,0 0 1,0 0-1,0 0 0,1 0 1,-1 0-1,0 0 0,0 0 1,0 0-1,0 0 0,0 0 0,0 1 1,0-1-1,1 0 0,-1 0 1,0 0-1,0 0 0,0 0 1,0 0-1,0 0 0,0 0 0,0 0 1,0 1-1,0-1 0,0 0 1,0 0-1,0 0 0,0 0 1,0 0-1,0 0 0,0 0 1,1 1-1,-1-1 0,0 0 0,0 0 1,-1 0-1,1 0 0,0 1 1,3 13 11,-3 16 322,0-28-316,-1 41-448,-2 0 0,-2-1 0,-10 43 0,12-71-3173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1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8932,'0'0'5026,"84"44"-4705,-49-32-225,0 3-32,-3-5 112,-4 3-176,-7-5 0,-7 1-817,-9 1-959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2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1 187 208,'0'0'12550,"70"-96"-12390,-22 68-48,3 3-112,-2-2-256,-35 17-2577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57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10437,'0'0'2494,"19"2"-1456,60 9-366,-65-10-508,-1 0 0,1-2-1,0 1 1,-1-2 0,1 0-1,16-4 1,19-3 286,333-16 1138,5 26-777,-156 0-377,198-11 414,-325 9-753,-8 1 35,100-14 0,50-7 162,-144 15-239,141-27 0,-157 15 183,2 4 1,163-6-1,29 22-73,290-4 288,-329-5-53,-241 10-981,0 1 1,0-1-1,0 0 1,0 1 0,-1-1-1,0 0 1,1 0-1,-1 0 1,-3 6 0,-17 19-8078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2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5362,'0'0'3784,"8"-3"-3326,-6 3-455,6-3 148,0 1 0,0-1-1,0 2 1,1-1 0,14 0-1,-21 2-116,0 0 0,0 1 0,0-1-1,0 0 1,0 0 0,0 1-1,0-1 1,0 1 0,0 0 0,0-1-1,-1 1 1,1 0 0,0 0 0,-1 0-1,1 1 1,0-1 0,-1 0-1,1 0 1,-1 1 0,0-1 0,1 1-1,-1-1 1,0 1 0,0 0-1,0 0 1,0-1 0,0 1 0,-1 0-1,1 0 1,0 0 0,-1 0-1,0 0 1,1 0 0,-1 0 0,0 2-1,2 20 35,-1-1 0,-1 0-1,-1 0 1,-1 0-1,-1 0 1,-1 0-1,-1 0 1,-16 43 0,20-64-77,-8 26 62,9-28-60,0 1 1,0-1-1,-1 1 1,1-1-1,0 1 1,0-1-1,0 1 1,0-1-1,0 1 1,0-1-1,0 1 1,0-1-1,0 1 1,0-1-1,0 1 1,0-1-1,0 1 1,0-1-1,0 1 1,1-1-1,-1 1 1,0-1-1,0 1 1,1-1 0,-1 1-1,0-1 1,0 0-1,1 1 1,-1-1-1,1 1 1,-1-1-1,0 0 1,1 1-1,-1-1 1,1 0-1,-1 0 1,1 1-1,-1-1 1,1 0-1,-1 0 1,1 0-1,0 1 1,9-1-112,0 0 1,-1 0 0,1-1-1,0 0 1,-1-1-1,1 0 1,-1-1-1,17-6 1,-20 6-425,0-1 1,0 0-1,0 0 1,-1 0-1,6-6 1,7-8-4499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7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4866,'0'0'8404,"4"138"-8260,-4-79-80,-7 4-32,-2 2-16,2-5-16,-2-5-2289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7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9796,'0'0'4274,"170"-21"-4097,-102 26-177,4-1-369,-49-4-2528,-2 0-3506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7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10053,'0'0'1632</inkml:trace>
  <inkml:trace contextRef="#ctx0" brushRef="#br0" timeOffset="1">280 40 2161,'0'0'5587,"77"17"-5587,-70-17-2434</inkml:trace>
  <inkml:trace contextRef="#ctx0" brushRef="#br0" timeOffset="2">531 166 9028,'0'0'833,"98"0"-5716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8.1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8836,'0'0'3266,"112"-36"-7172</inkml:trace>
  <inkml:trace contextRef="#ctx0" brushRef="#br0" timeOffset="1">237 23 5234,'0'0'2594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11621,'0'0'3330,"127"0"-3170,-94 0-32,0 0-80,-1 0 32,-2 4-80,-4 9-1024,-10 10-2402,-16-13-1056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9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10453,'0'0'4946,"88"-17"-4834,-43 9-32,1 1-80,3 3-448,4 2-1489,-1 0-1264,-39 2-593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39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74 233 208,'0'0'11896,"-12"20"-11541,-38 66 19,48-80-353,0 0 0,0-1 1,1 1-1,-1 0 0,1 0 1,0 0-1,1 0 0,-1 0 1,1 0-1,1 0 0,-1-1 1,1 1-1,0 0 0,0 0 1,1 0-1,-1 0 1,1-1-1,1 1 0,-1-1 1,1 1-1,6 8 0,-5-8-20,0-1 0,0 1 0,1-1 0,0 0-1,0 0 1,1 0 0,-1-1 0,1 0 0,0 0 0,0 0-1,0-1 1,1 0 0,-1 0 0,1-1 0,13 4-1,-13-5-7,1 0-1,-1 0 0,1-1 1,0 0-1,-1 0 0,1-1 0,-1 0 1,1 0-1,-1-1 0,0 0 1,1 0-1,-1-1 0,0 0 1,0 0-1,-1-1 0,8-4 0,-2-1 56,-1 0 1,-1-1-1,1-1 0,-1 1 0,-1-2 0,0 1 0,10-19 0,-9 13 34,0 0 0,-1-1-1,-1-1 1,-1 1 0,-1-1 0,0-1 0,-2 1-1,0-1 1,-1 1 0,-1-1 0,0-28 0,-2 42-23,0 0 0,-1 1 0,1-1 0,-1 1 1,0-1-1,-1 1 0,1-1 0,-1 1 1,0 0-1,0 0 0,-1 0 0,1 0 0,-1 0 1,0 0-1,-1 1 0,1-1 0,-1 1 0,0 0 1,0 0-1,0 1 0,-1-1 0,1 1 0,-1 0 1,0 0-1,-8-4 0,0 1 50,0 0-1,0 1 1,0 0 0,-1 1 0,0 1-1,0 0 1,0 0 0,0 2-1,0 0 1,0 0 0,-21 3 0,33-2-128,0 0 1,0 0-1,1 0 0,-1 1 1,0-1-1,1 0 1,-1 1-1,0 0 1,1-1-1,-1 1 1,0 0-1,1 0 1,-1 0-1,1 0 1,0 0-1,-1 0 1,1 0-1,0 0 0,-1 0 1,1 1-1,0-1 1,0 1-1,0-1 1,0 1-1,1-1 1,-1 1-1,0-1 1,0 3-1,-1 3-494,1 0 0,0 0 1,0 0-1,1 0 0,1 12 0,-1-3-1595,0 6-2537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4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12630,'0'0'1232</inkml:trace>
  <inkml:trace contextRef="#ctx0" brushRef="#br0" timeOffset="1">42 292 9572,'0'0'2658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48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358 603 4210,'0'0'8404,"-18"-11"-7633,-57-33-208,72 42-511,-1 0-1,0 0 1,1 1 0,-1-1 0,0 1 0,0 0 0,0 0 0,0 1 0,0-1-1,0 1 1,-1 0 0,1 0 0,-5 1 0,-6 0 97,8-1-128,0 1 0,0 0 1,0 1-1,1 0 0,-1 0 0,0 1 1,1-1-1,-1 1 0,1 1 1,0-1-1,0 1 0,1 0 0,-1 0 1,1 1-1,-1 0 0,-4 6 1,1-1-12,0 1 0,0 0 0,1 0 0,1 1 0,0 0 0,0 0 1,-5 17-1,9-22-13,1 0 0,0 0 1,1 1-1,0-1 0,0 0 0,0 1 1,1 8-1,0-15 1,0 1-1,0 0 0,1 0 1,-1 0-1,0 0 1,1 0-1,-1 0 0,1 0 1,-1-1-1,1 1 1,0 0-1,0 0 1,0-1-1,0 1 0,0-1 1,0 1-1,1-1 1,-1 1-1,0-1 1,1 0-1,-1 1 0,1-1 1,-1 0-1,1 0 1,0 0-1,-1 0 1,1-1-1,0 1 0,0 0 1,3 0-1,4 1-189,0-1 0,0-1-1,0 1 1,0-1 0,0-1-1,0 0 1,0 0 0,0-1-1,0 0 1,-1 0 0,1-1-1,-1 0 1,12-6 0,-8 2-164,-1 0 0,-1-1 0,1 0 0,-1 0 0,-1-1 1,0 0-1,0-1 0,11-15 0,-1-6-532,-1-1-1,-1 0 0,-2-1 1,-1 0-1,18-66 1,-19 44 434,-2-1 0,6-83 1,-11-28 5194,-6 162-4450,1 4-166,-1 1 1,0-1-1,0 1 1,0-1-1,0 1 1,0-1-1,1 0 1,-1 1-1,0-1 1,0 1-1,0-1 1,0 1-1,-1-1 1,1 0-1,0 1 1,0-1-1,0 1 1,0-1-1,0 1 1,-1-1-1,1 1 1,0-1-1,-1 1 1,1-1-1,0 1 1,-1-1-1,1 1 1,0-1-1,-1 1 1,1 0-1,-1-1 1,1 1-1,-1 0 1,1-1-1,-1 1 1,1 0-1,-1 0 1,1-1-1,-1 1 1,0 0-1,1 0 1,-1 0-1,1 0 1,-1 0-1,1 0 1,-1 0-1,0 0 1,0 0-1,-1 5 382,-23 229 110,8-55-487,-1 188-493,17-360-269,2 16-112,-1-23 589,0 0 0,0 1 0,0-1 0,0 1 0,0-1 0,0 1 0,0-1 0,0 1 0,0-1 1,0 1-1,1-1 0,-1 1 0,0-1 0,0 0 0,0 1 0,1-1 0,-1 1 0,0-1 1,2 2-776,-1-2 775,-1 0 0,1 0 1,-1 1-1,1-1 0,-1 0 0,0 0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58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1 534 9828,'0'0'3607,"18"4"-3326,-9-2-222,1 1-19,-1-1 0,1 0 0,0-1 0,0 0 0,0 0 0,-1-1 0,1-1 0,0 1 0,0-1 0,0-1 0,-1 0 0,17-5 0,-8-2-21,0 0 1,0-1-1,-1-1 1,0-1-1,-1 0 1,0-1-1,-1-1 1,-1 0 0,0-1-1,14-19 1,-18 19 8,0 0 1,0-1-1,-2 0 1,0 0-1,0-1 1,-2 0-1,0 0 1,-1-1 0,-1 0-1,0 1 1,1-29-1,-4 32 75,-1 1-1,0 0 1,-1-1-1,0 1 0,-6-22 1,7 32-24,-1 0 1,0 0-1,-1 0 1,1 1-1,0-1 0,-1 0 1,0 0-1,1 1 1,-1 0-1,0-1 0,0 1 1,-1 0-1,1 0 0,0 0 1,-1 0-1,1 0 1,-1 0-1,0 1 0,1-1 1,-1 1-1,0 0 1,0 0-1,0 0 0,0 0 1,0 1-1,0-1 1,0 1-1,0-1 0,0 1 1,-4 0-1,5 0-57,1 0 1,-1 1-1,0-1 0,0 0 0,1 0 0,-1 1 1,0-1-1,1 1 0,-1-1 0,1 1 0,-1 0 1,0 0-1,1-1 0,0 1 0,-1 0 0,1 1 1,-1-1-1,1 0 0,0 0 0,0 0 0,0 1 1,0-1-1,0 1 0,-1 1 0,-1 3-34,0 1-1,1 0 1,0 0 0,-3 13-1,1-1 48,-11 50 35,-11 139-1,19 74 409,6-264-449,2-1 0,0 1 0,1-1 0,1 1-1,0-1 1,8 23 0,-8-34-33,-1 0 1,1 0-1,0 0 0,0-1 0,1 0 0,0 1 0,0-1 0,0 0 0,0-1 0,1 1 0,0-1 0,0 0 0,0 0 0,0 0 0,1-1 0,-1 0 1,1 0-1,0 0 0,0-1 0,10 3 0,-7-3-136,-1 0 0,1-1 0,0 0 0,-1 0 1,1-1-1,0 0 0,0 0 0,11-3 0,-16 2-201,0 0 1,0 0-1,0 0 0,-1 0 0,1-1 0,0 1 0,-1-1 0,1 0 1,-1 0-1,0-1 0,0 1 0,1-1 0,-2 1 0,1-1 0,0 0 1,0 0-1,-1 0 0,0-1 0,4-5 0,6-20-5189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48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7908,'0'0'1590,"21"-2"-1115,67-8 117,-81 9-527,-1 0 1,1 0-1,-1-1 1,1 1-1,-1-1 0,0-1 1,0 1-1,0-1 1,0 0-1,0-1 1,-1 1-1,1-1 0,-1 0 1,0 0-1,0-1 1,-1 0-1,1 0 1,4-6-1,-6 5-27,0 1 0,-1-1 0,1 0 0,-1-1 0,0 1 0,-1 0 0,1 0 0,-1-1 0,-1 1 0,1-1 0,-1 1 0,0-1 0,-1 1 0,1-1 0,-4-11 0,3 16-25,1-1-1,-1 1 0,0 0 0,0 0 0,0-1 1,-1 1-1,1 0 0,0 0 0,-1 0 0,1 0 1,-1 0-1,0 1 0,0-1 0,0 0 0,0 1 1,0-1-1,0 1 0,0 0 0,0 0 0,0-1 1,-1 2-1,1-1 0,0 0 0,-1 0 0,-4 0 1,-5-1 208,0 1 1,0 0 0,-24 2 0,30-1-55,3 0-135,1 0 1,-1 1 0,1-1-1,0 1 1,-1-1 0,1 1-1,0 0 1,0 0 0,-1 0-1,1 0 1,0 1 0,0-1-1,0 0 1,0 1 0,1-1-1,-1 1 1,0 0 0,0 0-1,1 0 1,0 0 0,-1 0-1,1 0 1,0 0 0,0 0-1,0 0 1,0 1 0,0-1-1,0 0 1,0 5 0,-1 6-23,0 0 0,0 1 0,1 0 0,2 14 0,-1-14 11,0-7-14,0 0 0,1 1-1,0-1 1,0 1 0,1-1 0,0 0 0,0 0 0,1 0 0,0 0-1,0 0 1,0-1 0,1 1 0,0-1 0,0 0 0,1 0 0,0 0-1,10 9 1,-7-8-94,1-1 0,-1 0 0,1-1 0,0 0 0,0 0 0,1-1 0,0 0 0,-1-1 0,1 0 0,0-1-1,0 0 1,18 1 0,-10-1-619,22 0-865,-5-5-2523,-9-4-1140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0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 32,'0'0'12993,"-12"0"-12444,5 0-478,4-1-60,0 1 1,0 0 0,1-1-1,-1 1 1,0 0-1,1 1 1,-1-1 0,0 0-1,1 1 1,-1-1 0,0 1-1,1 0 1,-1 0-1,1 0 1,-1 0 0,1 1-1,0-1 1,-1 1-1,1-1 1,0 1 0,0 0-1,0 0 1,0 0 0,0 0-1,1 0 1,-3 3-1,-2 10 12,0 1 0,1-1-1,1 1 1,1 0 0,0 0-1,1 0 1,0 0 0,2 0-1,0 17 1,0-31-28,0 1 0,0 0-1,1-1 1,-1 1 0,1 0-1,-1-1 1,1 1 0,0-1 0,0 1-1,0-1 1,0 1 0,0-1-1,1 0 1,-1 1 0,1-1 0,0 0-1,-1 0 1,1 0 0,0 0-1,0-1 1,0 1 0,0 0 0,1-1-1,-1 1 1,0-1 0,1 0-1,-1 0 1,1 0 0,4 1 0,6 1-660,0 0 1,0-1-1,0-1 1,25-1-1,-32 0 158,-2 0 329,0 0 1,-1-1 0,1 1 0,0-1 0,0 0-1,-1 0 1,1 0 0,-1-1 0,1 1-1,-1-1 1,1 0 0,-1 0 0,6-5 0,-3 2-25,-1 0 1,1-1 0,-1 0-1,-1 0 1,1 0 0,5-10 0,1-7-69,-1 0 1,-1-1-1,7-28 1,-12 30 2678,-4 34-1416,-12 206 701,12-217-1795,0 0 0,0 0 0,0 0 1,0-1-1,1 1 0,-1 0 0,0 0 0,0 0 1,1 0-1,-1 0 0,0 0 0,1 0 0,-1-1 1,1 1-1,-1 0 0,1 0 0,-1-1 1,1 1-1,0 0 0,-1-1 0,1 1 0,0 0 1,-1-1-1,1 1 0,2 0 0,-3-1-19,1 0 1,0 0-1,-1 0 0,1 0 0,0 0 0,-1 0 0,1 0 1,0 0-1,0 0 0,-1 0 0,1 0 0,0-1 1,-1 1-1,1 0 0,0 0 0,-1-1 0,1 1 1,-1-1-1,1 1 0,-1 0 0,1-1 0,-1 1 0,1-1 1,-1 1-1,1-1 0,-1 1 0,1-1 0,-1 0 1,0 1-1,1-1 0,-1 1 0,0-1 0,0 0 1,1 1-1,-1-2 0,5-21-2759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1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8452,'0'0'5891,"35"60"-11110,-26-39-47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1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1 592,'0'0'7601,"-21"1"-6350,-67 5-103,85-6-1086,-1 0 0,1 0 0,-1 1 1,0-1-1,1 1 0,-1 0 0,1 0 1,0 0-1,-1 0 0,1 1 1,0-1-1,-1 1 0,1 0 0,0 0 1,1 0-1,-1 0 0,0 1 1,0-1-1,1 1 0,0-1 0,-1 1 1,-2 5-1,3-1 63,0-1-1,1 0 1,0 0-1,0 0 1,0 1 0,1-1-1,0 0 1,0 1 0,2 7-1,-1 4-60,0-12-61,0 1 1,1-1-1,-1 0 0,1 0 0,1 0 0,-1 0 1,4 7-1,-3-8 3,0 1-1,0 0 1,-1 0 0,0 1 0,0-1 0,-1 0-1,2 9 1,-3-8 1,1 1 0,-1 0-1,-1 0 1,1 0 0,-3 10-1,2-16-212,1 0-1,-1 0 1,0 0-1,0 0 0,0 0 1,0 0-1,0 0 1,-1 0-1,1-1 0,0 1 1,-1 0-1,1-1 1,-1 1-1,0-1 0,0 0 1,1 1-1,-1-1 1,0 0-1,0 0 0,0 0 1,0 0-1,-5 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1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0 396 3201,'0'0'4210,"0"108"-3489,0-68-449,0-2-64,0-11-208,0-14-1297</inkml:trace>
  <inkml:trace contextRef="#ctx0" brushRef="#br0" timeOffset="1">130 0 704,'0'0'11285,"54"52"-14790,-26-5 1120,-17-24-1585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37 101 3185,'0'0'5440,"-6"21"-5013,-17 65 128,21-81-489,1 0 0,-1 0 0,1 0 0,0 1 0,1-1 0,-1 0-1,1 1 1,1 10 0,0-8-43,0-7-23,-1 0-1,1 0 0,-1-1 0,1 1 1,-1 0-1,1-1 0,-1 1 0,1 0 1,0-1-1,-1 1 0,1-1 1,0 1-1,-1-1 0,1 1 0,0-1 1,0 0-1,-1 1 0,1-1 0,0 0 1,0 0-1,0 1 0,0-1 1,-1 0-1,1 0 0,0 0 0,0 0 1,1 0-1,32 0-36,-24-1 46,-7 2 5,0-1 0,0 0 0,0-1 0,1 1-1,-1 0 1,0-1 0,0 0 0,0 0 0,0 0-1,0 0 1,0 0 0,0 0 0,-1-1 0,1 0-1,0 1 1,-1-1 0,1 0 0,-1 0 0,1 0 0,-1-1-1,0 1 1,0-1 0,0 1 0,-1-1 0,1 1-1,0-1 1,-1 0 0,0 0 0,0 0 0,1 0-1,-2 0 1,1 0 0,0-4 0,3-13 325,-1 0-1,-1 0 1,-1 0-1,-2-37 1,0 11 2098,1 44-2237,0 0-1,0 0 1,-1 0 0,2 0 0,-1 0 0,0 0 0,0 1 0,1-1 0,-1 0-1,1 0 1,-1 0 0,1 0 0,0 0 0,2-3 0,-2 4-197,1 0 1,0 0 0,0 1-1,0-1 1,0 0-1,0 1 1,0-1 0,0 1-1,1 0 1,-1-1-1,0 1 1,0 0 0,0 0-1,3 1 1,0-1-14,-1-1-1,1 2 1,0-1 0,-1 0-1,1 1 1,0 0 0,8 3-1,-10-2 10,-1-1 0,1 1 0,-1 0-1,0 0 1,1 0 0,-1 1 0,0-1-1,0 1 1,0-1 0,-1 1 0,1-1-1,2 7 1,14 28 171,-13-25-151,0 0 0,1 0 0,1 0 0,9 12 0,-13-21-125,0 1-1,0-1 1,0 0 0,1-1-1,-1 1 1,1 0 0,-1-1-1,1 0 1,0 0 0,0 0 0,0 0-1,0-1 1,0 0 0,0 1-1,0-1 1,0-1 0,6 1-1,14 0-759,0-1 1,36-6-1,3 0 779,-59 5 89,0 1 0,0 0 0,0 0 0,0 0 0,1 1 0,-1-1 0,0 1 0,0 0 0,5 2 0,-7-2 38,0 0-1,0 1 1,0 0 0,0 0-1,0-1 1,0 1-1,-1 0 1,1 0 0,-1 1-1,1-1 1,-1 0 0,0 0-1,0 1 1,0-1-1,1 4 1,14 37 329,5 11-310,-6-23-3147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1:54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 2721,'0'0'8684,"0"26"-8382,1 14-205,-4 131 134,-7-90-281,-4 0 0,-40 126 0,45-187-1818,6-32-1175,6-33 1117,-2 43 1953,-1 0 1,0 1 0,1-1-1,-1 0 1,1 0 0,0 0-1,0 1 1,0-1 0,0 0-1,0 1 1,0-1 0,0 0-1,0 1 1,1 0 0,-1-1-1,1 1 1,-1 0 0,1 0-1,-1-1 1,1 1 0,0 1-1,1-2 1,3 0 189,-1 1 0,1 0 0,-1 0 0,1 1 0,-1 0 0,8 0 0,-6 0-33,-6 0-154,1 0-1,-1 1 0,1-1 1,-1 1-1,1-1 1,-1 1-1,1-1 0,-1 1 1,1 0-1,-1 0 0,0 0 1,1 0-1,-1 0 0,0 0 1,0 0-1,0 0 1,0 0-1,0 1 0,0-1 1,0 0-1,0 1 0,-1-1 1,1 0-1,0 1 0,-1-1 1,1 1-1,-1-1 1,0 1-1,1-1 0,-1 1 1,0 2-1,2 8 138,-1 1 1,0-1-1,-2 14 1,1-14 141,-1-3-295,0-1 0,0 0 0,-1 0 1,0 0-1,-1 0 0,0 0 0,0-1 0,-1 1 1,1-1-1,-2 0 0,1 0 0,-1 0 1,0-1-1,0 1 0,-1-1 0,0-1 0,-9 8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0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167 122 3217,'5'0'8140,"8"1"-6906,-13 2-315,-26 6 87,-7 3-918,25-9-71,0 1 0,1 0 0,-1 0 0,1 1 0,0 0 1,0 0-1,0 0 0,1 1 0,0 0 0,0 0 0,1 1 0,-1 0 0,1 0 0,1 0 0,0 0 1,0 1-1,0 0 0,1 0 0,0 0 0,0 0 0,1 0 0,0 0 0,0 1 0,1-1 0,0 1 0,1 10 1,0-18-21,1 1 1,-1-1-1,1 1 0,-1-1 1,1 0-1,-1 0 1,1 1-1,0-1 1,0 0-1,-1 0 1,1 0-1,0 0 1,0 0-1,0 0 1,0 0-1,1 0 1,-1 0-1,0 0 1,0 0-1,0-1 0,1 1 1,-1-1-1,0 1 1,1-1-1,-1 1 1,1-1-1,-1 0 1,0 1-1,1-1 1,-1 0-1,2 0 1,56 2-137,-47-2 113,1 0-25,-1-1-1,1 0 0,0-1 1,-1 0-1,1-1 0,-1 0 1,16-7-1,-24 8 41,1 0 0,-1 0 0,0 0 0,0-1 1,0 1-1,-1-1 0,1 0 0,-1 0 0,1 0 0,-1-1 0,0 1 0,0-1 0,-1 1 0,1-1 0,-1 0 0,1 0 1,-1-1-1,-1 1 0,1 0 0,0 0 0,-1-1 0,0 1 0,1-9 0,-1 8 32,-1-1 0,0 1 0,0-1 0,0 0 0,-1 1 0,1-1 0,-1 1 0,-1-1 0,1 1 0,-1-1 0,0 1 0,0 0 0,-5-9 0,4 10 37,-1 0 1,0-1-1,0 1 1,-1 1-1,1-1 1,-1 1-1,1-1 1,-1 1-1,0 1 1,0-1-1,-1 1 1,1-1-1,-9-1 1,-2 2 241,-1-1-20,28 2-353,249 1-925,-258-1 967,-1 1-1,1 0 1,0 0 0,-1 0 0,1 0 0,0 0-1,-1 0 1,1 1 0,-1-1 0,1 0 0,-1 1 0,1 0-1,-1-1 1,1 1 0,-1 0 0,1-1 0,-1 1-1,0 0 1,1 0 0,-1 0 0,0 0 0,0 1-1,0-1 1,0 0 0,0 0 0,0 1 0,2 2 0,-2 1 24,0 0 1,0 0-1,-1 0 1,0 0 0,0 0-1,0 0 1,-1 9 0,0-12 39,0 11 19,-2-1 0,1 1 0,-7 15-1,5-17-45,1-1 0,0 1 0,1 0 0,0 0 0,0 15-1,2-15-26,-1-8 23,1-1 0,0 1-1,0-1 1,0 0 0,0 1 0,1-1 0,-1 1 0,1-1 0,-1 1 0,1-1 0,1 3-1,-1-4-30,0 0 0,1 0-1,-1 0 1,1 0-1,-1 0 1,1-1 0,-1 1-1,1 0 1,-1-1-1,1 1 1,-1-1 0,1 1-1,0-1 1,-1 0 0,1 0-1,0 0 1,-1 0-1,1 0 1,2-1 0,0 1-73,-1 0 0,0-1 0,0 0 1,0 0-1,0 0 0,0 0 1,0 0-1,0-1 0,0 0 1,0 1-1,-1-1 0,1 0 1,-1 0-1,1 0 0,-1-1 0,0 1 1,4-5-1,4-7 134,0 1 0,8-20 1,-9 18-162,29-56-1477,-38 71 1636,0 3-73,-1 29 422,0-11-151,1 0 1,1-1-1,3 22 0,-3-37-213,-1-1 0,1 1 1,1-1-1,-1 1 0,1-1 0,-1 1 0,1-1 0,0 0 1,1 0-1,-1 0 0,1 0 0,0-1 0,0 1 0,0-1 1,0 1-1,0-1 0,1 0 0,0 0 0,4 2 0,-4-3-26,-1-1 0,1 1-1,-1-1 1,1 0 0,0 0 0,0 0-1,-1-1 1,1 1 0,0-1-1,0 0 1,0 0 0,-1 0-1,1-1 1,0 0 0,0 1-1,-1-1 1,8-3 0,-6 2-21,1-1-1,-1 1 1,0-1 0,0 0 0,0-1 0,-1 0 0,1 1-1,-1-1 1,0 0 0,6-7 0,-2 0 6,0-1 1,-1 0-1,0 0 1,-1-1-1,0 0 1,-1 0-1,5-17 1,-4-20 2953,-6 114-2602,-9 65 1,7-70-343,2-59-251,1-14-2507,4-10 2790,2 2 1,0-1-1,2 1 1,0 0-1,22-36 1,-30 57-29,-1 0 0,1 0 0,0-1 0,-1 1 1,1 0-1,0 1 0,0-1 0,0 0 0,0 0 0,0 0 1,0 0-1,0 1 0,0-1 0,0 0 0,0 1 1,0-1-1,1 0 0,-1 1 1,0 1 1,-1-1-1,1 0 1,0 0-1,-1 0 1,1 0-1,-1 0 1,1 1-1,0-1 1,-1 0-1,1 0 1,-1 1-1,1-1 1,-1 0-1,1 1 1,-1-1-1,1 1 0,-1-1 1,1 1-1,-1-1 1,1 1-1,-1-1 1,1 1-1,2 6-28,0 0 1,0-1-1,0 1 0,3 12 0,-2-3 237,3 3-233,0 1 0,1-2 0,1 1 0,1-1 0,1 0 0,24 30 0,-34-46-6,0-1 0,1 1 1,-1-1-1,1 1 1,-1-1-1,1 0 1,0 0-1,-1 1 0,1-1 1,0 0-1,0 0 1,0-1-1,0 1 1,0 0-1,0-1 0,0 1 1,0-1-1,0 0 1,0 1-1,0-1 1,0 0-1,0 0 0,0 0 1,0-1-1,0 1 1,0 0-1,0-1 1,0 1-1,0-1 0,0 0 1,0 0-1,0 0 1,0 0-1,-1 0 1,1 0-1,2-2 0,1-2-50,-1 1 0,1-1 0,-1 0-1,-1 0 1,1 0 0,-1 0 0,0-1-1,0 0 1,0 1 0,3-12-1,-3 7 78,-1 0-1,0-1 0,-1 1 0,1-22 0,-2 32 123,-1-1 0,1 1-1,-1-1 1,1 1 0,-1-1 0,1 1 0,-1-1 0,0 1 0,1-1 0,-1 1 0,1 0-1,-1-1 1,0 1 0,1 0 0,-1-1 0,0 1 0,0 0 0,1 0 0,-1 0 0,0 0-1,1 0 1,-1 0 0,0 0 0,0 0 0,-1 0 0,-27 0 1148,23 0-1123,4 1-118,1-1 0,0 1 0,-1-1 0,1 1 1,0-1-1,-1 1 0,1 0 0,0-1 0,0 1 1,-1 0-1,1 0 0,0 0 0,0 0 0,0 0 0,0 0 1,0 1-1,1-1 0,-1 0 0,0 0 0,0 1 1,1-1-1,-1 0 0,1 1 0,-1-1 0,1 0 0,0 1 1,-1-1-1,1 1 0,0 2 0,-4 48-89,4-49 74,0 0-3,0 0 0,0 0 0,0 0 0,0 0-1,1-1 1,-1 1 0,1 0 0,-1 0 0,1 0 0,0-1-1,0 1 1,0-1 0,3 5 0,-2-5-52,0-1 0,0 1 0,0-1 1,0 0-1,0 1 0,0-1 0,0 0 0,1-1 0,-1 1 1,0 0-1,1-1 0,-1 1 0,0-1 0,1 1 0,-1-1 1,5 0-1,-4 0-103,0 0 1,0-1 0,1 1 0,-1 0-1,0-1 1,0 0 0,0 0 0,0 0-1,0 0 1,0 0 0,0-1 0,0 1-1,0-1 1,4-3 0,-2 1 38,0-1 0,-1 0 1,0 0-1,1 0 1,-2 0-1,7-11 0,1-7 37,-1 0-1,14-47 1,-19 51-168,7-22-59,-2 0 1,-2-1 0,3-48 0,-7-5 4945,-5 105-3895,-15 95-510,-2 207 0,18-305-135,-1 7-308,2-1 1,-1 1-1,2 0 1,5 24 0,-6-35-45,0-1 0,-1 1 0,1 0 0,1-1 0,-1 1 0,0-1 1,1 0-1,-1 1 0,1-1 0,0 0 0,0 0 0,-1 0 0,2 0 0,-1 0 1,0 0-1,0 0 0,0-1 0,1 1 0,-1-1 0,1 0 0,-1 0 1,1 0-1,0 0 0,-1 0 0,1 0 0,0-1 0,0 1 0,-1-1 0,7 0 1,-4 0 75,0 0 0,0 0 0,1 0 0,-1-1 1,0 1-1,0-1 0,0-1 0,0 1 1,0-1-1,0 0 0,5-2 0,-7 1 274,0 1 0,0-1 0,-1 0 0,1 1 0,-1-1 0,0-1 0,0 1 0,0 0 0,0 0 0,0-1 0,-1 1 0,1-1 0,-1 1 0,0-1 0,0 0 0,0-6 0,3-15 1578,-1-1 1,-7-39 2942,-25 66-3327,27-1-1265,0 1 0,0 0 0,-1 0 0,1 0-1,0 1 1,0-1 0,0 0 0,0 1 0,0-1 0,1 1 0,-1 0 0,0 0 0,1-1 0,-1 1 0,1 0 0,0 0-1,0 1 1,0-1 0,0 0 0,0 0 0,0 0 0,0 1 0,1-1 0,-1 0 0,0 4 0,-1 8-34,0 0-1,1-1 1,1 17 0,0-19 16,3-11-237,0 0 1,-1 1 0,1-1 0,-1 0-1,1 0 1,-1-1 0,1 1-1,-1 0 1,1-1 0,-1 0-1,3 0 1,0-19-2630,-5 12-547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1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7 4146,'0'0'7993,"-25"-6"-6875,23 6-1107,1 1 1,-1 0 0,1-1 0,-1 1-1,1 0 1,-1 0 0,1 0 0,0 0-1,-1 0 1,1 0 0,0 0 0,0 0-1,0 1 1,0-1 0,0 0 0,0 1-1,0-1 1,1 1 0,-1-1 0,0 1-1,1-1 1,-1 1 0,1-1 0,-1 3-1,-9 40 120,7 28-15,3-50-104,0-21-23,1 0 0,-1 0 0,0-1 0,1 1 0,-1 0 0,0 0 0,1 0 0,-1-1 0,1 1 0,0 0 0,-1-1 0,1 1 0,-1 0 0,1-1 0,0 1 0,0-1 0,-1 1 0,1-1 0,0 1 0,0-1 0,-1 1 0,1-1 0,0 0 0,0 0 0,0 1 0,0-1 0,0 0 0,0 0 0,-1 0 0,1 0 0,0 0 0,0 0 0,0 0 0,0 0 0,0 0 0,0-1 0,0 1 0,-1 0 0,2-1 0,1 1-37,1-1 1,-1 0 0,0 0 0,1 0-1,-1 0 1,0 0 0,0 0-1,0-1 1,0 0 0,4-3 0,0-2 23,-1 0 0,0 0 0,0-1 0,-1 0-1,0 0 1,-1 0 0,0-1 0,0 0 0,-1 0 0,0 0 0,0 0 0,-1 0 0,2-20 1478,-4 49-901,0 39-697,1-58 35,0-1 1,-1 1 0,1-1 0,0 1 0,-1-1-1,1 1 1,0-1 0,0 0 0,0 1 0,-1-1-1,1 0 1,0 0 0,0 1 0,0-1 0,0 0-1,0 0 1,0 0 0,-1 0 0,1 0 0,2-1-1,27 1-1644,-23 0 1819,-6 0-72,-1 0 0,0 0-1,1 0 1,-1 0 0,1 0-1,-1 0 1,0 1 0,1-1-1,-1 0 1,0 0 0,1 0 0,-1 1-1,0-1 1,1 0 0,-1 0-1,0 1 1,1-1 0,-1 0-1,0 1 1,1-1 0,-1 0-1,0 1 1,0-1 0,0 0-1,1 1 1,-1-1 0,0 0-1,0 1 1,0-1 0,0 1-1,0-1 1,0 0 0,0 2-1,1 19 161,-1 6 93,0-26-250,0 0 0,0-1 0,1 1 0,-1 0 0,0-1 0,0 1 0,1 0 0,-1-1 0,0 1 0,1 0 0,-1-1-1,0 1 1,1-1 0,-1 1 0,1-1 0,-1 1 0,1-1 0,-1 1 0,1-1 0,-1 0 0,1 1 0,-1-1-1,1 0 1,0 1 0,-1-1 0,1 0 0,0 0 0,-1 1 0,2-1 0,0 0-158,-1 0 1,1 0-1,0 0 1,0 0-1,0-1 1,0 1 0,0 0-1,-1-1 1,1 1-1,0-1 1,0 0-1,-1 0 1,1 1-1,0-1 1,-1 0-1,1-1 1,-1 1-1,1 0 1,-1 0-1,2-3 1,25-36 39,-24 33 235,0 1 1,0 0-1,0 0 1,1 0-1,8-9 1,-10 14-103,-1 0-1,1 0 1,0-1 0,0 2-1,0-1 1,0 0 0,0 1-1,0-1 1,0 1 0,0 0-1,0 0 1,0 0 0,0 0-1,0 1 1,0-1 0,0 1-1,6 2 1,11 0 501,-17-2-467,-1 0 1,1 0 0,0 0-1,-1 0 1,1 0 0,-1 0-1,0 1 1,1 0 0,-1-1-1,0 1 1,0 0-1,0 0 1,0 0 0,0 0-1,0 0 1,-1 1 0,1-1-1,-1 0 1,0 1-1,1-1 1,-1 1 0,0 0-1,0-1 1,-1 1 0,1 0-1,0 4 1,2 9 431,0 1 0,0 32 1,-3-47-449,-2 230 2211,-1-192-2064,-2 0-1,-2 0 1,-19 65 0,24-98-152,1-5-4,1 1 0,-1-1 0,0 1 1,0-1-1,0 1 0,0-1 0,-1 0 1,1 0-1,-1 1 0,-2 2 246,4-26 347,-1 10-588,1 0 0,1 1-1,0-1 1,0 1 0,1-1 0,0 1 0,0-1 0,2 1 0,-1 0 0,1 0 0,0 1 0,1-1 0,1 1 0,-1 0 0,1 0 0,1 1 0,8-10 0,3 2-238,0 1 1,1 1-1,1 1 1,0 0-1,1 2 1,0 0 0,41-14-1,-44 20-4521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3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48 423 7475,'0'0'2121,"-7"21"-1232,-22 66-337,26-79-494,1 0 0,0 1 1,0-1-1,1 1 0,0-1 0,0 1 0,2 15 0,-1-4-24,0-19-39,0-1 0,1 1 0,-1-1 0,0 1 0,0-1 0,0 1 0,0-1 1,1 1-1,-1-1 0,0 1 0,0-1 0,1 1 0,-1-1 0,0 1 0,1-1 0,-1 1 0,1-1 0,-1 0 0,1 1 0,-1-1 0,0 0 1,1 1-1,-1-1 0,1 0 0,-1 0 0,1 0 0,0 1 0,23 2-75,-20-3 53,1-1 0,-1 1 1,1-1-1,-1 0 0,0 0 0,1 0 1,-1 0-1,6-3 0,-5-1-69,1 1-1,-1-1 1,-1 0-1,1 0 1,-1 0-1,1 0 1,-2-1 0,1 0-1,3-7 1,24-62-669,-18 38 697,-3-1 0,-1-1 0,8-75 0,-10-119-124,-7 230 255,0 0 0,0 0 1,0 0-1,0 0 0,-1 0 0,1 0 0,-1 0 0,0 0 1,-1-2-1,2 4 73,-1 0 0,0 0 0,0 0 0,1 0 0,-1 1 0,0-1 0,0 0 0,0 1-1,0-1 1,0 0 0,0 1 0,0 0 0,0-1 0,0 1 0,0-1 0,0 1 0,0 0 0,0 0 0,-1 0 0,1 0 0,0-1 0,0 1 0,-2 1 0,2-1-96,0 1-1,0-1 1,1 0-1,-1 1 1,0-1 0,0 1-1,1-1 1,-1 1-1,0 0 1,1-1-1,-1 1 1,1 0-1,-1 0 1,1-1 0,-1 1-1,1 0 1,-1 0-1,1 0 1,0-1-1,-1 1 1,1 0-1,0 0 1,0 0 0,0 1-1,-7 28 82,6-23-44,-21 132-66,6 0 0,3 246-1,18-341-1354,5-24-835,-9-19 1892,-1 0-1,1-1 1,0 1-1,-1 0 1,1-1-1,0 1 1,0-1-1,0 1 1,-1-1-1,1 1 1,0-1-1,0 0 1,0 1-1,0-1 1,0 0-1,0 0 1,0 1-1,1-1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8T00:34:58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2 132 9909,'0'0'4466,"-1"-18"-4410,1 2-54,0 0 1,4-23 0,-4 37-2,1 0 0,-1 0 1,1 0-1,0 0 0,0 0 1,0 1-1,0-1 0,0 0 1,1 1-1,-1-1 1,0 0-1,1 1 0,-1 0 1,1-1-1,-1 1 0,1 0 1,0 0-1,-1 0 0,1 0 1,0 0-1,0 0 0,0 0 1,2 0-1,4-1 11,-1 1 0,1-1-1,0 2 1,10-1 0,-10 0-2,-1 1 2,0 0 1,0 0-1,0 0 0,0 1 1,0 0-1,0 0 0,0 0 0,-1 1 1,1 1-1,0-1 0,6 4 1,-10-4 1,1 1-1,0 0 1,-1 0 0,1 0 0,-1 0 0,0 0 0,0 1-1,0 0 1,-1-1 0,1 1 0,-1 0 0,0 0 0,0 0 0,0 1-1,-1-1 1,1 0 0,-1 1 0,1 5 0,1 8 25,-1 0 0,-1 1 0,-1-1 0,0 1 1,-1-1-1,-1 0 0,-1 1 0,0-1 0,-2 0 0,-10 28 1,-9 12 1,-55 98 0,23-51 131,55-103-111,0 0-1,0 1 0,0-1 0,0 0 0,0 1 0,0-1 1,1 0-1,0 1 0,-1-1 0,1 5 0,0-6-40,0-1-1,0 1 1,1 0 0,-1 0-1,0 0 1,0-1-1,1 1 1,-1 0-1,1 0 1,-1-1-1,1 1 1,-1 0 0,1 0-1,-1-1 1,1 1-1,-1-1 1,1 1-1,0-1 1,-1 1 0,1-1-1,1 1 1,2 1 40,1-1 0,0 1 1,1-1-1,-1 0 0,0-1 1,0 1-1,10-2 0,-8 2-15,178-1 593,-100 0-5646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4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25 152 9092,'0'0'2188,"18"0"-1849,57 0-163,-73 0-174,1 0 0,0 0 0,0 0 1,0 0-1,-1 0 0,1-1 0,0 1 0,0-1 1,-1 0-1,1 1 0,0-1 0,-1-1 0,1 1 1,-1 0-1,1-1 0,-1 1 0,0-1 0,1 0 1,-1 0-1,0 0 0,0 0 0,0 0 0,-1 0 1,1 0-1,0 0 0,-1-1 0,0 1 0,2-5 1,-1 1-22,-1 0 1,0 0 0,0-1 0,-1 1 0,0 0 0,0 0 0,-1 0 0,1-1-1,-4-10 1,4 15 23,-1 1 0,1-1 0,-1 0 0,0 0 1,0 1-1,0-1 0,0 0 0,0 1 0,0-1 0,0 1 0,0-1 0,0 1 0,-1 0 0,1-1 0,-1 1 0,1 0 0,-1 0 0,1 0 0,-1 0 0,0 0 0,1 1 0,-1-1 0,0 0 0,0 1 0,-2-1 0,-5-1 164,0 1-1,0 0 1,0 1 0,-10 0-1,6 1 195,10-1-319,-1 0 0,1 1-1,0-1 1,-1 1 0,1 0 0,0 0 0,0 1-1,0-1 1,0 1 0,0-1 0,0 1 0,0 0-1,0 0 1,0 0 0,1 0 0,-1 1 0,1-1-1,0 1 1,0 0 0,0-1 0,0 1 0,0 0-1,1 0 1,-1 0 0,1 0 0,0 0 0,-1 1-1,2-1 1,-2 4 0,-1 4 0,1 1 1,0-1-1,1 1 1,0-1 0,0 1-1,2 0 1,1 17-1,-1-26-43,-1 0-1,1 0 1,0 0-1,0 0 1,0 0-1,1-1 1,-1 1-1,1 0 1,-1-1-1,1 1 1,0-1-1,0 0 1,0 1-1,0-1 1,0 0-1,4 2 1,-1 0-13,1-1 1,0 1-1,0-1 1,0-1 0,0 1-1,1-1 1,6 2-1,9 0-725,0-1 0,0-1 0,31 0 0,1-2-3273,-29 0-1392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4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22 4130,'0'0'7550,"-22"-4"-5904,-6-2-1151,12 3-201,-1 0 0,0 0 1,0 2-1,-21 0 0,36 1-279,-1 0-1,1 0 0,0 1 0,-1-1 0,1 1 0,0-1 1,0 1-1,-1 0 0,1 0 0,0 0 0,0 0 1,0 1-1,0-1 0,0 0 0,0 1 0,1-1 1,-1 1-1,0 0 0,1-1 0,-1 1 0,1 0 1,0 0-1,0 0 0,-1 0 0,1 0 0,0 1 0,1-1 1,-1 0-1,0 0 0,1 1 0,-1 2 0,-2 9-6,1 0-1,1 0 0,0 0 1,2 16-1,-1-14 12,0-10-65,0-1 1,0 1-1,1-1 0,0 1 0,0-1 1,0 1-1,1-1 0,-1 0 1,1 1-1,0-1 0,1 0 1,0 0-1,-1-1 0,1 1 1,1 0-1,-1-1 0,1 0 1,0 0-1,0 0 0,0 0 0,0-1 1,0 1-1,1-1 0,0 0 1,0 0-1,0-1 0,0 0 1,0 0-1,0 0 0,0 0 1,10 1-1,-2 0-1036,0-1 0,0 0 1,0 0-1,21-2 0,-28 0 592,-1 0 1,1-1-1,0 0 1,0 0-1,-1 0 1,1-1-1,-1 0 0,1 0 1,-1 0-1,0-1 1,0 0-1,9-5 1,19-26-1374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61 166 4562,'0'0'7812,"-44"119"-7332,32-73-176,8-4-224,4-4-80,0-7 0,2-12-1104,16-15-2290</inkml:trace>
  <inkml:trace contextRef="#ctx0" brushRef="#br0" timeOffset="1">170 1 336,'0'0'9893,"49"39"-14055,-21-7 1889,2-1-689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5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2865,'0'0'8967,"-16"2"-7868,-48 5-410,63-6-683,-1-1 0,1 0 1,0 1-1,-1-1 1,1 1-1,0 0 1,0-1-1,0 1 0,-1 0 1,1 0-1,0 0 1,0 0-1,0 0 1,0 0-1,0 0 1,1 0-1,-1 0 0,0 0 1,0 0-1,1 1 1,-1-1-1,1 0 1,-1 1-1,1-1 0,0 0 1,-1 1-1,1-1 1,0 0-1,0 1 1,0-1-1,0 0 0,0 1 1,0-1-1,0 1 1,0-1-1,1 0 1,0 3-1,0 4-8,13 235 194,-14-242-189,0 1-1,0-1 0,0 1 0,0-1 0,0 1 0,-1-1 0,1 1 0,0-1 0,-1 1 0,1-1 0,-1 0 0,1 1 0,-1-1 0,0 0 1,0 1-1,1-1 0,-1 0 0,0 0 0,0 0 0,0 0 0,0 0 0,0 0 0,-1 0 0,1 0 0,0 0 0,0 0 0,-1-1 1,-1 2-1,-2-1-120,-1 0 0,1 0 0,0 0 0,-1 0 0,1-1 0,-8-1 0,5 1-370,7-2 202,1 1 1,-1-1 0,1 0 0,0 0-1,0 0 1,0 0 0,0 0 0,0 0-1,1 0 1,-1 0 0,1-2 0,1 0 76,0 1 1,0 0-1,0 0 1,0 0-1,0 0 1,1 0-1,-1 1 1,1-1-1,0 1 1,0 0-1,0 0 1,6-4-1,46-21-2926,-38 20 1983,-1 0 513,114-46-517,-112 47 2033,0 0 1,0 2 0,1 0-1,0 2 1,26-2 0,-43 5-749,-1-1 0,0 1 0,1-1-1,-1 1 1,0-1 0,1 1 0,-1 0 0,0 0 0,0-1 0,0 1 0,1 0 0,-1 0 0,0 0 0,-1 1 0,1-1 0,0 0 0,0 0 0,0 0 0,-1 1 0,1-1 0,0 0 0,-1 1 0,1-1 0,-1 0-1,0 1 1,1-1 0,-1 1 0,0-1 0,0 1 0,0-1 0,0 3 0,0 59 1624,0-46-1221,0-4-626,3 49 933,-2-58-1069,-1 0-1,1 0 0,0 0 1,0-1-1,1 1 0,-1 0 1,1-1-1,0 1 0,0-1 1,0 0-1,0 0 0,1 0 0,3 4 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8772,'0'0'704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5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89 5090,'0'0'6398,"-14"20"-5198,-41 67-554,50-81-590,1 1 0,0 0 0,1 0 0,-4 12 0,5 9 13,3-13-55,-1-14-19,0 0 1,0 0-1,1 0 0,-1-1 0,0 1 1,0 0-1,1 0 0,-1 0 1,1-1-1,-1 1 0,1 0 1,-1 0-1,1-1 0,-1 1 0,1-1 1,0 1-1,-1 0 0,1-1 1,0 1-1,-1-1 0,1 1 1,0-1-1,0 0 0,0 1 0,-1-1 1,1 0-1,0 1 0,0-1 1,0 0-1,0 0 0,1 0 1,34 2-200,-27-3 72,-3 2 71,-1-1 0,1 0 0,-1 0 0,1-1 0,-1 1-1,0-1 1,1 0 0,-1-1 0,0 0 0,0 1 0,0-1-1,0-1 1,0 1 0,0-1 0,-1 0 0,1 0 0,-1 0-1,0-1 1,0 0 0,0 1 0,0-1 0,-1-1 0,1 1-1,-1 0 1,0-1 0,3-7 0,-1 3 186,-1 0 1,0-1-1,-1 1 1,0-1-1,0 0 0,-1 0 1,0 0-1,-1 0 0,0 0 1,-1 0-1,0 0 1,0-1-1,-2-9 0,1 17 12,0 0-1,0 0 0,0 1 0,0-1 0,0 0 0,0 1 1,-1-1-1,1 0 0,-1 1 0,0 0 0,1-1 0,-1 1 1,-1 0-1,-2-3 0,2 2 150,0 1 1,1-1-1,-1 0 1,1 1-1,0-1 1,0 0-1,0 0 1,-2-5-1,4 7-280,0 1 0,0-1-1,0 1 1,0 0 0,0-1-1,0 1 1,0-1 0,0 1-1,0-1 1,0 1 0,0-1-1,0 1 1,1-1 0,-1 1 0,0-1-1,0 1 1,0 0 0,1-1-1,-1 1 1,0-1 0,1 1-1,-1 0 1,0-1 0,1 1-1,-1 0 1,0 0 0,1-1 0,-1 1-1,1 0 1,-1 0 0,0-1-1,1 1 1,-1 0 0,1 0-1,-1 0 1,1 0 0,-1 0-1,1 0 1,-1-1 0,1 1-1,-1 0 1,1 1 0,-1-1 0,1 0-1,29 0-54,-23 0 61,-5 0-20,1 0 0,-1 0 0,0 0 1,0 0-1,1 0 0,-1 1 0,0-1 0,0 1 0,1 0 0,-1-1 0,0 1 1,0 0-1,3 2 0,-2 0 2,-1-1 1,0 1-1,0 0 1,0-1-1,0 1 1,0 0-1,0 0 0,1 6 1,14 32 144,-13-27-281,1-1-1,1 1 1,14 22-1,-18-33-32,1 0-1,-1 1 1,1-1-1,0 0 0,0 0 1,0-1-1,0 1 1,0-1-1,1 1 0,-1-1 1,1 0-1,0-1 0,-1 1 1,1 0-1,0-1 1,0 0-1,0 0 0,5 0 1,9 1-913,0 0-1,0-2 1,32-3 0,-28-1 945,1 0 0,-1-2 1,1 0-1,34-16 1,-46 16 567,0 2 0,0-1 0,0 2 0,0-1 0,1 2 1,-1-1-1,23 0 0,-33 3-384,-1 0 1,1 1-1,-1-1 0,0 1 1,1-1-1,-1 1 0,1-1 1,-1 1-1,0 0 0,1-1 1,-1 1-1,0-1 0,0 1 0,1 0 1,-1-1-1,0 1 0,0 0 1,0-1-1,0 1 0,0 0 1,0-1-1,0 1 0,0 0 1,0 0-1,0 26 126,-1-20-46,1 63-308,0-38-4901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6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4690,'0'0'9794,"2"-7"-9389,8-11-402,-10 18-2,0 1 0,1-1 0,-1 0 0,0 0 0,0 0 0,1 0 0,-1 0 0,0 1 0,0-1 0,1 0 0,-1 0 0,0 1 0,0-1 0,1 0 0,-1 0 0,0 1 0,0-1-1,0 0 1,0 0 0,1 1 0,-1-1 0,0 0 0,0 1 0,0-1 0,0 0 0,0 1 0,0-1 0,0 0 0,0 1 0,0-1 0,0 0 0,0 1 0,0-1 0,3 60 258,-3-51-199,-3 318 580,0-80-3852,4-247 2976,0 0 0,0 0 0,1 0 0,-1 0 0,0 0 0,0 0 0,1 0 0,-1 0 0,0-1 0,0 1 0,0 0 0,1-1 0,-1 1 0,0-1 0,0 1 0,0-1 0,0 0 0,2-1 0,28-35 43,-24 28 376,1 0 0,-1 0 0,16-12 1,-20 18-82,1 1 1,0-1 0,-1 1-1,1 0 1,0 0 0,0 0-1,1 1 1,-1 0-1,0 0 1,0 0 0,1 0-1,-1 0 1,8 1 0,-6 0 98,-3-1-92,-1 1-1,1 0 1,-1 0-1,0 0 1,1 0-1,-1 1 1,0-1-1,1 1 1,-1-1-1,4 3 1,-5-2-82,0 0 0,0 1 0,0-1 0,0 0 0,0 1 0,-1-1 0,1 1 0,0-1 1,-1 0-1,0 1 0,1-1 0,-1 1 0,0 0 0,0-1 0,1 1 0,-1-1 0,-1 1 0,1-1 0,0 3 1,0-1 39,1 6 38,-1 0 0,0-1 1,-1 1-1,0 0 0,0-1 0,-1 1 0,1-1 1,-2 1-1,0-1 0,-7 16 0,-13 19-505,10-19-3837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7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3762,'0'0'5050,"19"21"-4266,61 63-221,-77-80-533,0-1 0,0 0 0,1 0-1,-1 0 1,1 0 0,0-1-1,0 1 1,0-1 0,0 0 0,0 0-1,0-1 1,1 1 0,-1-1 0,1 0-1,-1 0 1,1 0 0,-1-1 0,1 0-1,-1 0 1,1 0 0,5-1 0,7 0 14,-12 2-2,-1-1-1,1 0 1,-1-1 0,0 1-1,1-1 1,-1 0-1,0 0 1,1 0-1,6-4 1,-9 4-20,0-1 1,0 1-1,0-1 0,0 0 0,-1 1 1,1-1-1,-1 0 0,1 0 1,-1 0-1,0 0 0,0 0 1,0 0-1,0-1 0,0 1 1,0 0-1,-1-1 0,1 1 0,-1 0 1,1-5-1,1-3 127,-1 0 1,0 1-1,-1-1 1,0 0-1,-1 0 1,1 0-1,-4-10 0,3 16-61,0-1-1,-1 1 0,0 0 0,1 0 0,-2 0 0,1 1 0,0-1 1,-1 1-1,1-1 0,-1 1 0,0 0 0,0-1 0,-1 2 0,1-1 1,-1 0-1,1 1 0,-8-4 0,4 2 10,-1 1-1,1-1 1,-1 2-1,0-1 1,0 1-1,0 1 1,0-1 0,-1 1-1,-10 0 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8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70 239 8708,'0'0'5915,"-10"7"-5777,3-3-123,3-2-12,1 0 1,0 0-1,0 0 0,0 0 1,0 0-1,0 1 0,0-1 0,0 1 1,1 0-1,-1 0 0,1 0 1,0 0-1,0 0 0,0 0 1,0 1-1,1-1 0,-1 1 0,-1 6 1,3-10-4,-2 12 16,1 0-1,0 0 1,2 21 0,-1-31-17,0 0 1,1 0 0,-1 0-1,0 0 1,1 0 0,-1 0-1,1 0 1,0 0 0,0 0-1,0 0 1,0 0 0,0 0-1,0 0 1,0-1 0,1 1-1,-1 0 1,1-1 0,-1 1-1,1-1 1,-1 0 0,1 1-1,0-1 1,0 0 0,0 0-1,0 0 1,-1 0 0,4 0-1,2 1-170,-1 0 1,1-1-1,0 0 0,0 0 0,1-1 1,-1 0-1,0 0 0,0 0 0,0-1 1,0 0-1,0-1 0,-1 0 0,1 0 1,0 0-1,-1-1 0,1 0 0,-1 0 1,0 0-1,0-1 0,0 0 1,0 0-1,-1-1 0,1 1 0,-1-1 1,5-7-1,-3 4 143,1-1 0,-2 0 1,0 0-1,7-13 0,-13 22 32,0-1 1,1 1-1,-1 0 1,0-1-1,1 1 0,-1 0 1,0 0-1,1-1 0,-1 1 1,0 0-1,1 0 1,-1 0-1,1-1 0,-1 1 1,0 0-1,1 0 0,-1 0 1,1 0-1,-1 0 1,1 0-1,-1 0 0,0 0 1,1 0-1,-1 0 0,1 0 1,-1 0-1,1 0 1,-1 0-1,0 0 0,1 1 1,-1-1-1,1 0 0,-1 0 1,0 0-1,1 1 1,-1-1-1,0 0 0,1 0 1,-1 1-1,0-1 0,1 0 1,-1 1-1,0-1 1,0 0-1,1 1 0,-1-1 1,0 1-1,0 0 0,13 18 740,-8-8-554,0 1-1,0-1 1,1-1 0,0 1 0,1-1 0,8 10-1,-11-17-250,-1 1-1,1-1 1,0 0-1,0 0 1,0 0-1,1-1 1,-1 0-1,1 1 1,-1-2-1,1 1 1,0 0-1,0-1 1,-1 0-1,1 0 1,0 0-1,0-1 1,9 0-1,-8 0-180,0-1-1,0 0 1,0 0-1,0-1 0,0 1 1,0-1-1,0-1 1,-1 1-1,1-1 1,-1 0-1,0 0 1,0 0-1,0-1 0,0 0 1,0 0-1,-1 0 1,0-1-1,7-8 1,4-8-13,0-1 1,-1-1 0,11-25 0,-18 34 370,11-30 1141,-16 24 6114,10 53-7262,-6-4 115,4 39-1,4 25-157,-13-91-151,-1-1 0,1 1 0,-1 0 1,1 0-1,-1 0 0,1-1 1,0 1-1,0 0 0,0-1 0,0 1 1,0 0-1,0-1 0,1 0 1,-1 1-1,0-1 0,1 0 0,-1 1 1,1-1-1,-1 0 0,1 0 0,0 0 1,-1-1-1,1 1 0,0 0 1,0 0-1,0-1 0,-1 1 0,1-1 1,0 0-1,0 0 0,0 0 0,0 1 1,0-2-1,0 1 0,-1 0 1,1 0-1,0-1 0,0 1 0,0-1 1,2 0-1,3-2-281,1 0 0,0 0-1,-1 0 1,0-1 0,0-1 0,0 1 0,11-10 0,16-21-438,-25 25 1005,0 0 0,1 1 0,0 0 1,1 1-1,12-9 0,-22 16-104,1 1 0,-1-1 0,0 1 0,0-1 0,0 1 0,0-1 0,0 1 0,1-1 0,-1 1 0,0 0 0,0 0 0,0 0 0,1-1 0,-1 1 0,0 0 0,0 1 0,1-1 1,-1 0-1,0 0 0,0 1 0,1-1 0,-1 0 0,0 1 0,0-1 0,0 1 0,0-1 0,0 1 0,0 0 0,0 0 0,0-1 0,0 1 0,0 0 0,0 0 0,1 2 0,2 2-74,-1 1-1,0-1 1,-1 1 0,1 0-1,2 10 1,1 2 238,-2-6-446,2 0 0,-1-1 0,1 1 0,1-1 0,0-1 0,1 1 0,14 15-1,-17-21-61,1-1-1,-1 1 1,1-1-1,0 0 0,0-1 1,0 1-1,0-1 1,1 0-1,-1-1 0,1 1 1,0-1-1,0-1 1,0 1-1,0-1 0,10 0 1,-3 0 99,-1-1 0,1 0 1,0-1-1,-1-1 0,0 0 0,25-8 1,-34 9 256,0-1 0,0 0 0,0 0 0,-1 0 0,1-1 0,0 1 1,-1-1-1,0 0 0,1 0 0,-1 0 0,-1 0 0,1-1 0,0 1 1,-1-1-1,1 1 0,-1-1 0,0 0 0,-1 0 0,1 0 0,-1 0 1,1-1-1,-1 1 0,0 0 0,-1 0 0,1-6 0,0 4 265,0 0-1,-1 0 0,0 0 0,0 0 0,0 0 1,-2-7-1,1 11-286,1 1 1,-1-1 0,0 1-1,0-1 1,1 1-1,-1-1 1,0 1 0,0-1-1,-1 1 1,1 0-1,0 0 1,0-1 0,-1 1-1,1 0 1,0 0-1,-1 0 1,1 1 0,-1-1-1,1 0 1,-1 0 0,0 1-1,1-1 1,-1 1-1,0 0 1,-1-1 0,-3 0 102,0-1 1,0 2 0,0-1 0,0 1-1,0-1 1,-10 2 0,15 0-173,-1-1 1,1 0 0,0 1-1,-1-1 1,1 1 0,0-1-1,-1 1 1,1 0-1,0-1 1,0 1 0,-1 0-1,1 0 1,0 0 0,0 0-1,0 0 1,0 0 0,0 0-1,1 0 1,-1 1-1,0-1 1,0 0 0,1 0-1,-1 1 1,1-1 0,-1 0-1,1 1 1,-1-1 0,1 1-1,0-1 1,0 3-1,-1 3-26,0 0 0,1-1 0,0 1-1,0 0 1,0 0 0,1 0 0,0 0-1,1-1 1,0 1 0,4 11 0,-5-16-163,1 1 1,0 0 0,0-1 0,0 1 0,0-1 0,1 0 0,-1 1 0,1-1 0,-1 0 0,1-1-1,0 1 1,-1 0 0,1-1 0,0 0 0,0 1 0,0-1 0,0 0 0,1 0 0,-1-1 0,0 1-1,0-1 1,0 0 0,1 0 0,5 0 0,-6 0 37,1-1 0,-1 1 0,1-1 1,-1 0-1,0 0 0,1 0 0,-1 0 0,0-1 0,0 1 0,0-1 0,0 0 0,0 0 0,0 0 1,0 0-1,-1 0 0,1-1 0,-1 1 0,0-1 0,0 0 0,1 0 0,0-3 0,6-8 77,-1-1-1,-1 0 0,7-19 0,-9 20-119,9-23 19,-3 0 0,-1-1 0,-1 0 0,6-76 0,-11-6 7481,-4 123-6836,0 10-410,-2 0 0,0 0-1,-1-1 1,-4 14-1,-4 19 32,-2 38-43,3 1 1,3 127 0,7-199-128,0-1 0,1 0-1,0 0 1,1 0 0,1 0 0,0 0 0,0 0 0,1-1 0,0 0 0,1 1 0,6 9-1,-8-15-177,0 0-1,1 0 1,0-1-1,0 0 0,1 1 1,-1-1-1,1 0 0,0-1 1,0 0-1,0 1 0,0-1 1,1-1-1,-1 1 1,1-1-1,0 0 0,0 0 1,0-1-1,-1 0 0,1 0 1,0 0-1,11-1 0,-16 0 206,12 1-382,0-2 1,23-3 0,-32 3 379,1 0 1,0-1-1,-1 1 1,1-1 0,-1 0-1,1-1 1,-1 1-1,0-1 1,0 0 0,5-5-1,0 0 82,0-1-1,0 0 1,-1-1-1,-1 0 1,0 0-1,0-1 1,-1 1-1,0-1 1,-1-1-1,0 1 1,0-1-1,-2 0 1,1 0-1,-2 0 1,0-1-1,0 1 1,-1-1-1,0-14 1,-1 11 111,0 12-20,1 0 0,-1 0-1,0 0 1,-1 1-1,1-1 1,-1 0-1,1 0 1,-2-4 0,1 7-40,0 0 0,0 0 0,0 0 0,0 0 1,0 0-1,0 0 0,0 0 0,0 0 0,0 0 0,0 0 1,-1 1-1,1-1 0,0 0 0,-1 1 0,1-1 1,0 1-1,-1-1 0,1 1 0,-1 0 0,1 0 1,0 0-1,-1-1 0,1 1 0,-1 1 0,-2-1 0,2 0-45,-1 0-1,0 1 0,0-1 0,0 1 0,0 0 1,1 0-1,-1 0 0,0 0 0,0 0 0,1 1 1,-1-1-1,1 1 0,0-1 0,-1 1 0,1 0 1,0 0-1,0 0 0,0 0 0,0 1 0,0-1 1,1 0-1,-1 1 0,1-1 0,0 1 0,-1 0 1,1-1-1,0 1 0,0 0 0,1 0 0,-2 5 1,-1 10-42,1-1 1,0 1 0,1 33-1,1-37 63,1-13-108,-1 0 1,0-1 0,0 1-1,1-1 1,-1 1 0,0 0-1,1-1 1,-1 1 0,0-1-1,1 1 1,-1-1 0,1 1-1,-1-1 1,1 1 0,-1-1-1,1 1 1,0-1 0,-1 0-1,1 1 1,-1-1 0,1 0-1,0 0 1,-1 0 0,1 1-1,0-1 1,-1 0 0,1 0-1,0 0 1,-1 0 0,1 0-1,0 0 1,0 0 0,-1 0-1,1 0 1,0 0 0,-1-1-1,2 1 1,28-9-2378,-19 0 1688,-1-1 0,-1 1 0,0-2 0,0 1 0,-1-1 0,10-17 0,-3 7-1328,7-12-1409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2T11:32:09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3249,'0'0'7532,"-3"19"-6662,-1-2-666,0-1-95,1-1-1,0 0 0,1 0 1,1 1-1,0-1 0,3 22 1,-2-36-99,0 1 0,1 0 1,-1 0-1,1 0 0,0 0 1,-1-1-1,1 1 0,0 0 0,0-1 1,0 1-1,0 0 0,1-1 1,-1 0-1,0 1 0,1-1 1,-1 0-1,1 1 0,-1-1 0,4 2 1,-1-1-133,0-1 1,0 1-1,1-1 1,-1 0-1,0 0 1,1 0-1,-1 0 0,8 0 1,-5-1-114,1 0 0,0-1 0,-1 0 0,1 0 0,0 0 0,-1-1-1,0 0 1,1-1 0,-1 0 0,7-3 0,-3-2 37,0 0-1,-1 0 0,0-1 1,-1 0-1,0-1 1,-1 0-1,0 0 1,10-16-1,-8 8 1945,-1 0-1,11-28 1,-17 100-596,-3 104-897,0-158-321,0 1-1,0-1 1,1 1-1,-1-1 1,0 1 0,1-1-1,-1 0 1,0 1-1,1-1 1,-1 0 0,1 1-1,-1-1 1,1 0 0,-1 0-1,0 1 1,1-1-1,-1 0 1,1 0 0,-1 0-1,1 0 1,-1 0-1,1 0 1,-1 0 0,1 0-1,-1 0 1,1 0-1,-1 0 1,1 0 0,0 0-1,19-4-1038,-14-1 1061,0 0-1,0-1 0,0 1 0,-1-1 0,0-1 1,0 1-1,6-11 0,-8 10 189,1 1-1,0 0 1,0 1 0,1-1-1,-1 1 1,1 0 0,0 0-1,1 0 1,-1 1 0,1 0-1,0 0 1,9-5 0,12-1 379,1 2 1,-1 1 0,39-4 0,35 5-6246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Nov 28,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20"/>
            <a:ext cx="9144000" cy="1102519"/>
          </a:xfrm>
        </p:spPr>
        <p:txBody>
          <a:bodyPr>
            <a:noAutofit/>
          </a:bodyPr>
          <a:lstStyle>
            <a:lvl1pPr>
              <a:defRPr sz="2775" b="0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1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56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5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6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25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79662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2067694"/>
            <a:ext cx="5698976" cy="1224136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86E0917-393A-483E-A624-051E9E7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69602-AB38-4ADE-AD27-8FB339C7F8E6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D6AE1D7-4B9B-46D3-82E9-919AC717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6FCF3C-0F43-4038-BE85-2187A6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97C0-CB47-4FDA-80B2-F967270C0F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92" y="339502"/>
            <a:ext cx="8250963" cy="4320480"/>
          </a:xfrm>
        </p:spPr>
        <p:txBody>
          <a:bodyPr>
            <a:normAutofit/>
          </a:bodyPr>
          <a:lstStyle>
            <a:lvl1pPr>
              <a:defRPr sz="2000"/>
            </a:lvl1pPr>
            <a:lvl2pPr marL="25082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6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4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BCB9F-205B-498D-ADCF-BC46DD55F43B}"/>
              </a:ext>
            </a:extLst>
          </p:cNvPr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  <a:lumMod val="20000"/>
                </a:schemeClr>
              </a:gs>
              <a:gs pos="100000">
                <a:schemeClr val="accent5">
                  <a:shade val="100000"/>
                  <a:satMod val="115000"/>
                  <a:lumMod val="4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</p:spTree>
    <p:extLst>
      <p:ext uri="{BB962C8B-B14F-4D97-AF65-F5344CB8AC3E}">
        <p14:creationId xmlns:p14="http://schemas.microsoft.com/office/powerpoint/2010/main" val="402662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7A54-782A-4D5F-993C-A39CDA3B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7" y="411510"/>
            <a:ext cx="8352928" cy="432048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400">
                <a:solidFill>
                  <a:schemeClr val="bg1"/>
                </a:solidFill>
              </a:defRPr>
            </a:lvl1pPr>
            <a:lvl2pPr marL="250819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40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>
          <a:gsLst>
            <a:gs pos="0">
              <a:schemeClr val="accent5">
                <a:shade val="30000"/>
                <a:satMod val="115000"/>
                <a:lumMod val="20000"/>
              </a:schemeClr>
            </a:gs>
            <a:gs pos="100000">
              <a:schemeClr val="accent5">
                <a:shade val="100000"/>
                <a:satMod val="115000"/>
                <a:lumMod val="4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3" y="1779663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6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4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3" y="987575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0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28 November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2" r:id="rId16"/>
    <p:sldLayoutId id="2147483661" r:id="rId17"/>
    <p:sldLayoutId id="2147483660" r:id="rId18"/>
    <p:sldLayoutId id="2147483663" r:id="rId19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61" indent="-285743" algn="l" defTabSz="914378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4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2.xml"/><Relationship Id="rId21" Type="http://schemas.openxmlformats.org/officeDocument/2006/relationships/image" Target="../media/image318.png"/><Relationship Id="rId42" Type="http://schemas.openxmlformats.org/officeDocument/2006/relationships/customXml" Target="../ink/ink330.xml"/><Relationship Id="rId47" Type="http://schemas.openxmlformats.org/officeDocument/2006/relationships/image" Target="../media/image331.png"/><Relationship Id="rId63" Type="http://schemas.openxmlformats.org/officeDocument/2006/relationships/image" Target="../media/image339.png"/><Relationship Id="rId68" Type="http://schemas.openxmlformats.org/officeDocument/2006/relationships/customXml" Target="../ink/ink343.xml"/><Relationship Id="rId84" Type="http://schemas.openxmlformats.org/officeDocument/2006/relationships/image" Target="../media/image348.png"/><Relationship Id="rId89" Type="http://schemas.openxmlformats.org/officeDocument/2006/relationships/customXml" Target="../ink/ink354.xml"/><Relationship Id="rId16" Type="http://schemas.openxmlformats.org/officeDocument/2006/relationships/customXml" Target="../ink/ink317.xml"/><Relationship Id="rId11" Type="http://schemas.openxmlformats.org/officeDocument/2006/relationships/image" Target="../media/image313.png"/><Relationship Id="rId32" Type="http://schemas.openxmlformats.org/officeDocument/2006/relationships/customXml" Target="../ink/ink325.xml"/><Relationship Id="rId37" Type="http://schemas.openxmlformats.org/officeDocument/2006/relationships/image" Target="../media/image326.png"/><Relationship Id="rId53" Type="http://schemas.openxmlformats.org/officeDocument/2006/relationships/image" Target="../media/image334.png"/><Relationship Id="rId58" Type="http://schemas.openxmlformats.org/officeDocument/2006/relationships/customXml" Target="../ink/ink338.xml"/><Relationship Id="rId74" Type="http://schemas.openxmlformats.org/officeDocument/2006/relationships/customXml" Target="../ink/ink346.xml"/><Relationship Id="rId79" Type="http://schemas.openxmlformats.org/officeDocument/2006/relationships/image" Target="../media/image346.png"/><Relationship Id="rId5" Type="http://schemas.openxmlformats.org/officeDocument/2006/relationships/image" Target="../media/image310.png"/><Relationship Id="rId90" Type="http://schemas.openxmlformats.org/officeDocument/2006/relationships/image" Target="../media/image351.png"/><Relationship Id="rId22" Type="http://schemas.openxmlformats.org/officeDocument/2006/relationships/customXml" Target="../ink/ink320.xml"/><Relationship Id="rId27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customXml" Target="../ink/ink333.xml"/><Relationship Id="rId64" Type="http://schemas.openxmlformats.org/officeDocument/2006/relationships/customXml" Target="../ink/ink341.xml"/><Relationship Id="rId69" Type="http://schemas.openxmlformats.org/officeDocument/2006/relationships/image" Target="../media/image341.png"/><Relationship Id="rId8" Type="http://schemas.openxmlformats.org/officeDocument/2006/relationships/customXml" Target="../ink/ink313.xml"/><Relationship Id="rId51" Type="http://schemas.openxmlformats.org/officeDocument/2006/relationships/image" Target="../media/image333.png"/><Relationship Id="rId72" Type="http://schemas.openxmlformats.org/officeDocument/2006/relationships/customXml" Target="../ink/ink345.xml"/><Relationship Id="rId80" Type="http://schemas.openxmlformats.org/officeDocument/2006/relationships/customXml" Target="../ink/ink349.xml"/><Relationship Id="rId85" Type="http://schemas.openxmlformats.org/officeDocument/2006/relationships/customXml" Target="../ink/ink352.xml"/><Relationship Id="rId93" Type="http://schemas.openxmlformats.org/officeDocument/2006/relationships/customXml" Target="../ink/ink356.xml"/><Relationship Id="rId3" Type="http://schemas.openxmlformats.org/officeDocument/2006/relationships/image" Target="../media/image309.png"/><Relationship Id="rId12" Type="http://schemas.openxmlformats.org/officeDocument/2006/relationships/customXml" Target="../ink/ink315.xml"/><Relationship Id="rId17" Type="http://schemas.openxmlformats.org/officeDocument/2006/relationships/image" Target="../media/image316.png"/><Relationship Id="rId25" Type="http://schemas.openxmlformats.org/officeDocument/2006/relationships/image" Target="../media/image320.png"/><Relationship Id="rId33" Type="http://schemas.openxmlformats.org/officeDocument/2006/relationships/image" Target="../media/image324.png"/><Relationship Id="rId38" Type="http://schemas.openxmlformats.org/officeDocument/2006/relationships/customXml" Target="../ink/ink328.xml"/><Relationship Id="rId46" Type="http://schemas.openxmlformats.org/officeDocument/2006/relationships/customXml" Target="../ink/ink332.xml"/><Relationship Id="rId59" Type="http://schemas.openxmlformats.org/officeDocument/2006/relationships/image" Target="../media/image337.png"/><Relationship Id="rId67" Type="http://schemas.openxmlformats.org/officeDocument/2006/relationships/image" Target="../media/image2.png"/><Relationship Id="rId20" Type="http://schemas.openxmlformats.org/officeDocument/2006/relationships/customXml" Target="../ink/ink319.xml"/><Relationship Id="rId41" Type="http://schemas.openxmlformats.org/officeDocument/2006/relationships/image" Target="../media/image328.png"/><Relationship Id="rId54" Type="http://schemas.openxmlformats.org/officeDocument/2006/relationships/customXml" Target="../ink/ink336.xml"/><Relationship Id="rId62" Type="http://schemas.openxmlformats.org/officeDocument/2006/relationships/customXml" Target="../ink/ink340.xml"/><Relationship Id="rId70" Type="http://schemas.openxmlformats.org/officeDocument/2006/relationships/customXml" Target="../ink/ink344.xml"/><Relationship Id="rId75" Type="http://schemas.openxmlformats.org/officeDocument/2006/relationships/image" Target="../media/image344.png"/><Relationship Id="rId83" Type="http://schemas.openxmlformats.org/officeDocument/2006/relationships/customXml" Target="../ink/ink351.xml"/><Relationship Id="rId88" Type="http://schemas.openxmlformats.org/officeDocument/2006/relationships/image" Target="../media/image350.png"/><Relationship Id="rId91" Type="http://schemas.openxmlformats.org/officeDocument/2006/relationships/customXml" Target="../ink/ink3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2.xml"/><Relationship Id="rId15" Type="http://schemas.openxmlformats.org/officeDocument/2006/relationships/image" Target="../media/image315.png"/><Relationship Id="rId23" Type="http://schemas.openxmlformats.org/officeDocument/2006/relationships/image" Target="../media/image319.png"/><Relationship Id="rId28" Type="http://schemas.openxmlformats.org/officeDocument/2006/relationships/customXml" Target="../ink/ink323.xml"/><Relationship Id="rId36" Type="http://schemas.openxmlformats.org/officeDocument/2006/relationships/customXml" Target="../ink/ink327.xml"/><Relationship Id="rId49" Type="http://schemas.openxmlformats.org/officeDocument/2006/relationships/image" Target="../media/image332.png"/><Relationship Id="rId57" Type="http://schemas.openxmlformats.org/officeDocument/2006/relationships/image" Target="../media/image336.png"/><Relationship Id="rId10" Type="http://schemas.openxmlformats.org/officeDocument/2006/relationships/customXml" Target="../ink/ink314.xml"/><Relationship Id="rId31" Type="http://schemas.openxmlformats.org/officeDocument/2006/relationships/image" Target="../media/image323.png"/><Relationship Id="rId44" Type="http://schemas.openxmlformats.org/officeDocument/2006/relationships/customXml" Target="../ink/ink331.xml"/><Relationship Id="rId52" Type="http://schemas.openxmlformats.org/officeDocument/2006/relationships/customXml" Target="../ink/ink335.xml"/><Relationship Id="rId60" Type="http://schemas.openxmlformats.org/officeDocument/2006/relationships/customXml" Target="../ink/ink339.xml"/><Relationship Id="rId65" Type="http://schemas.openxmlformats.org/officeDocument/2006/relationships/image" Target="../media/image340.png"/><Relationship Id="rId73" Type="http://schemas.openxmlformats.org/officeDocument/2006/relationships/image" Target="../media/image343.png"/><Relationship Id="rId78" Type="http://schemas.openxmlformats.org/officeDocument/2006/relationships/customXml" Target="../ink/ink348.xml"/><Relationship Id="rId81" Type="http://schemas.openxmlformats.org/officeDocument/2006/relationships/image" Target="../media/image347.png"/><Relationship Id="rId86" Type="http://schemas.openxmlformats.org/officeDocument/2006/relationships/image" Target="../media/image349.png"/><Relationship Id="rId94" Type="http://schemas.openxmlformats.org/officeDocument/2006/relationships/image" Target="../media/image353.png"/><Relationship Id="rId4" Type="http://schemas.openxmlformats.org/officeDocument/2006/relationships/customXml" Target="../ink/ink311.xml"/><Relationship Id="rId9" Type="http://schemas.openxmlformats.org/officeDocument/2006/relationships/image" Target="../media/image312.png"/><Relationship Id="rId13" Type="http://schemas.openxmlformats.org/officeDocument/2006/relationships/image" Target="../media/image314.png"/><Relationship Id="rId18" Type="http://schemas.openxmlformats.org/officeDocument/2006/relationships/customXml" Target="../ink/ink318.xml"/><Relationship Id="rId39" Type="http://schemas.openxmlformats.org/officeDocument/2006/relationships/image" Target="../media/image327.png"/><Relationship Id="rId34" Type="http://schemas.openxmlformats.org/officeDocument/2006/relationships/customXml" Target="../ink/ink326.xml"/><Relationship Id="rId50" Type="http://schemas.openxmlformats.org/officeDocument/2006/relationships/customXml" Target="../ink/ink334.xml"/><Relationship Id="rId55" Type="http://schemas.openxmlformats.org/officeDocument/2006/relationships/image" Target="../media/image335.png"/><Relationship Id="rId76" Type="http://schemas.openxmlformats.org/officeDocument/2006/relationships/customXml" Target="../ink/ink347.xml"/><Relationship Id="rId7" Type="http://schemas.openxmlformats.org/officeDocument/2006/relationships/image" Target="../media/image311.png"/><Relationship Id="rId71" Type="http://schemas.openxmlformats.org/officeDocument/2006/relationships/image" Target="../media/image342.png"/><Relationship Id="rId92" Type="http://schemas.openxmlformats.org/officeDocument/2006/relationships/image" Target="../media/image352.png"/><Relationship Id="rId2" Type="http://schemas.openxmlformats.org/officeDocument/2006/relationships/customXml" Target="../ink/ink310.xml"/><Relationship Id="rId29" Type="http://schemas.openxmlformats.org/officeDocument/2006/relationships/image" Target="../media/image322.png"/><Relationship Id="rId24" Type="http://schemas.openxmlformats.org/officeDocument/2006/relationships/customXml" Target="../ink/ink321.xml"/><Relationship Id="rId40" Type="http://schemas.openxmlformats.org/officeDocument/2006/relationships/customXml" Target="../ink/ink329.xml"/><Relationship Id="rId45" Type="http://schemas.openxmlformats.org/officeDocument/2006/relationships/image" Target="../media/image330.png"/><Relationship Id="rId66" Type="http://schemas.openxmlformats.org/officeDocument/2006/relationships/customXml" Target="../ink/ink342.xml"/><Relationship Id="rId87" Type="http://schemas.openxmlformats.org/officeDocument/2006/relationships/customXml" Target="../ink/ink353.xml"/><Relationship Id="rId61" Type="http://schemas.openxmlformats.org/officeDocument/2006/relationships/image" Target="../media/image338.png"/><Relationship Id="rId82" Type="http://schemas.openxmlformats.org/officeDocument/2006/relationships/customXml" Target="../ink/ink350.xml"/><Relationship Id="rId19" Type="http://schemas.openxmlformats.org/officeDocument/2006/relationships/image" Target="../media/image317.png"/><Relationship Id="rId14" Type="http://schemas.openxmlformats.org/officeDocument/2006/relationships/customXml" Target="../ink/ink316.xml"/><Relationship Id="rId30" Type="http://schemas.openxmlformats.org/officeDocument/2006/relationships/customXml" Target="../ink/ink324.xml"/><Relationship Id="rId35" Type="http://schemas.openxmlformats.org/officeDocument/2006/relationships/image" Target="../media/image325.png"/><Relationship Id="rId56" Type="http://schemas.openxmlformats.org/officeDocument/2006/relationships/customXml" Target="../ink/ink337.xml"/><Relationship Id="rId77" Type="http://schemas.openxmlformats.org/officeDocument/2006/relationships/image" Target="../media/image3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9.xml"/><Relationship Id="rId21" Type="http://schemas.openxmlformats.org/officeDocument/2006/relationships/image" Target="../media/image363.png"/><Relationship Id="rId42" Type="http://schemas.openxmlformats.org/officeDocument/2006/relationships/customXml" Target="../ink/ink377.xml"/><Relationship Id="rId47" Type="http://schemas.openxmlformats.org/officeDocument/2006/relationships/image" Target="../media/image376.png"/><Relationship Id="rId63" Type="http://schemas.openxmlformats.org/officeDocument/2006/relationships/image" Target="../media/image384.png"/><Relationship Id="rId68" Type="http://schemas.openxmlformats.org/officeDocument/2006/relationships/customXml" Target="../ink/ink390.xml"/><Relationship Id="rId2" Type="http://schemas.openxmlformats.org/officeDocument/2006/relationships/customXml" Target="../ink/ink357.xml"/><Relationship Id="rId16" Type="http://schemas.openxmlformats.org/officeDocument/2006/relationships/customXml" Target="../ink/ink364.xml"/><Relationship Id="rId29" Type="http://schemas.openxmlformats.org/officeDocument/2006/relationships/image" Target="../media/image367.png"/><Relationship Id="rId11" Type="http://schemas.openxmlformats.org/officeDocument/2006/relationships/image" Target="../media/image358.png"/><Relationship Id="rId24" Type="http://schemas.openxmlformats.org/officeDocument/2006/relationships/customXml" Target="../ink/ink368.xml"/><Relationship Id="rId32" Type="http://schemas.openxmlformats.org/officeDocument/2006/relationships/customXml" Target="../ink/ink372.xml"/><Relationship Id="rId37" Type="http://schemas.openxmlformats.org/officeDocument/2006/relationships/image" Target="../media/image371.png"/><Relationship Id="rId40" Type="http://schemas.openxmlformats.org/officeDocument/2006/relationships/customXml" Target="../ink/ink376.xml"/><Relationship Id="rId45" Type="http://schemas.openxmlformats.org/officeDocument/2006/relationships/image" Target="../media/image375.png"/><Relationship Id="rId53" Type="http://schemas.openxmlformats.org/officeDocument/2006/relationships/image" Target="../media/image379.png"/><Relationship Id="rId58" Type="http://schemas.openxmlformats.org/officeDocument/2006/relationships/customXml" Target="../ink/ink385.xml"/><Relationship Id="rId66" Type="http://schemas.openxmlformats.org/officeDocument/2006/relationships/customXml" Target="../ink/ink389.xml"/><Relationship Id="rId74" Type="http://schemas.openxmlformats.org/officeDocument/2006/relationships/customXml" Target="../ink/ink393.xml"/><Relationship Id="rId5" Type="http://schemas.openxmlformats.org/officeDocument/2006/relationships/image" Target="../media/image355.png"/><Relationship Id="rId61" Type="http://schemas.openxmlformats.org/officeDocument/2006/relationships/image" Target="../media/image383.png"/><Relationship Id="rId19" Type="http://schemas.openxmlformats.org/officeDocument/2006/relationships/image" Target="../media/image362.png"/><Relationship Id="rId14" Type="http://schemas.openxmlformats.org/officeDocument/2006/relationships/customXml" Target="../ink/ink363.xml"/><Relationship Id="rId22" Type="http://schemas.openxmlformats.org/officeDocument/2006/relationships/customXml" Target="../ink/ink367.xml"/><Relationship Id="rId27" Type="http://schemas.openxmlformats.org/officeDocument/2006/relationships/image" Target="../media/image366.png"/><Relationship Id="rId30" Type="http://schemas.openxmlformats.org/officeDocument/2006/relationships/customXml" Target="../ink/ink371.xml"/><Relationship Id="rId35" Type="http://schemas.openxmlformats.org/officeDocument/2006/relationships/image" Target="../media/image370.png"/><Relationship Id="rId43" Type="http://schemas.openxmlformats.org/officeDocument/2006/relationships/image" Target="../media/image374.png"/><Relationship Id="rId48" Type="http://schemas.openxmlformats.org/officeDocument/2006/relationships/customXml" Target="../ink/ink380.xml"/><Relationship Id="rId56" Type="http://schemas.openxmlformats.org/officeDocument/2006/relationships/customXml" Target="../ink/ink384.xml"/><Relationship Id="rId64" Type="http://schemas.openxmlformats.org/officeDocument/2006/relationships/customXml" Target="../ink/ink388.xml"/><Relationship Id="rId69" Type="http://schemas.openxmlformats.org/officeDocument/2006/relationships/image" Target="../media/image387.png"/><Relationship Id="rId8" Type="http://schemas.openxmlformats.org/officeDocument/2006/relationships/customXml" Target="../ink/ink360.xml"/><Relationship Id="rId51" Type="http://schemas.openxmlformats.org/officeDocument/2006/relationships/image" Target="../media/image378.png"/><Relationship Id="rId72" Type="http://schemas.openxmlformats.org/officeDocument/2006/relationships/customXml" Target="../ink/ink392.xml"/><Relationship Id="rId3" Type="http://schemas.openxmlformats.org/officeDocument/2006/relationships/image" Target="../media/image354.png"/><Relationship Id="rId12" Type="http://schemas.openxmlformats.org/officeDocument/2006/relationships/customXml" Target="../ink/ink362.xml"/><Relationship Id="rId17" Type="http://schemas.openxmlformats.org/officeDocument/2006/relationships/image" Target="../media/image361.png"/><Relationship Id="rId25" Type="http://schemas.openxmlformats.org/officeDocument/2006/relationships/image" Target="../media/image365.png"/><Relationship Id="rId33" Type="http://schemas.openxmlformats.org/officeDocument/2006/relationships/image" Target="../media/image369.png"/><Relationship Id="rId38" Type="http://schemas.openxmlformats.org/officeDocument/2006/relationships/customXml" Target="../ink/ink375.xml"/><Relationship Id="rId46" Type="http://schemas.openxmlformats.org/officeDocument/2006/relationships/customXml" Target="../ink/ink379.xml"/><Relationship Id="rId59" Type="http://schemas.openxmlformats.org/officeDocument/2006/relationships/image" Target="../media/image382.png"/><Relationship Id="rId67" Type="http://schemas.openxmlformats.org/officeDocument/2006/relationships/image" Target="../media/image386.png"/><Relationship Id="rId20" Type="http://schemas.openxmlformats.org/officeDocument/2006/relationships/customXml" Target="../ink/ink366.xml"/><Relationship Id="rId41" Type="http://schemas.openxmlformats.org/officeDocument/2006/relationships/image" Target="../media/image373.png"/><Relationship Id="rId54" Type="http://schemas.openxmlformats.org/officeDocument/2006/relationships/customXml" Target="../ink/ink383.xml"/><Relationship Id="rId62" Type="http://schemas.openxmlformats.org/officeDocument/2006/relationships/customXml" Target="../ink/ink387.xml"/><Relationship Id="rId70" Type="http://schemas.openxmlformats.org/officeDocument/2006/relationships/customXml" Target="../ink/ink391.xml"/><Relationship Id="rId75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9.xml"/><Relationship Id="rId15" Type="http://schemas.openxmlformats.org/officeDocument/2006/relationships/image" Target="../media/image360.png"/><Relationship Id="rId23" Type="http://schemas.openxmlformats.org/officeDocument/2006/relationships/image" Target="../media/image364.png"/><Relationship Id="rId28" Type="http://schemas.openxmlformats.org/officeDocument/2006/relationships/customXml" Target="../ink/ink370.xml"/><Relationship Id="rId36" Type="http://schemas.openxmlformats.org/officeDocument/2006/relationships/customXml" Target="../ink/ink374.xml"/><Relationship Id="rId49" Type="http://schemas.openxmlformats.org/officeDocument/2006/relationships/image" Target="../media/image377.png"/><Relationship Id="rId57" Type="http://schemas.openxmlformats.org/officeDocument/2006/relationships/image" Target="../media/image381.png"/><Relationship Id="rId10" Type="http://schemas.openxmlformats.org/officeDocument/2006/relationships/customXml" Target="../ink/ink361.xml"/><Relationship Id="rId31" Type="http://schemas.openxmlformats.org/officeDocument/2006/relationships/image" Target="../media/image368.png"/><Relationship Id="rId44" Type="http://schemas.openxmlformats.org/officeDocument/2006/relationships/customXml" Target="../ink/ink378.xml"/><Relationship Id="rId52" Type="http://schemas.openxmlformats.org/officeDocument/2006/relationships/customXml" Target="../ink/ink382.xml"/><Relationship Id="rId60" Type="http://schemas.openxmlformats.org/officeDocument/2006/relationships/customXml" Target="../ink/ink386.xml"/><Relationship Id="rId65" Type="http://schemas.openxmlformats.org/officeDocument/2006/relationships/image" Target="../media/image385.png"/><Relationship Id="rId73" Type="http://schemas.openxmlformats.org/officeDocument/2006/relationships/image" Target="../media/image389.png"/><Relationship Id="rId4" Type="http://schemas.openxmlformats.org/officeDocument/2006/relationships/customXml" Target="../ink/ink358.xml"/><Relationship Id="rId9" Type="http://schemas.openxmlformats.org/officeDocument/2006/relationships/image" Target="../media/image357.png"/><Relationship Id="rId13" Type="http://schemas.openxmlformats.org/officeDocument/2006/relationships/image" Target="../media/image359.png"/><Relationship Id="rId18" Type="http://schemas.openxmlformats.org/officeDocument/2006/relationships/customXml" Target="../ink/ink365.xml"/><Relationship Id="rId39" Type="http://schemas.openxmlformats.org/officeDocument/2006/relationships/image" Target="../media/image372.png"/><Relationship Id="rId34" Type="http://schemas.openxmlformats.org/officeDocument/2006/relationships/customXml" Target="../ink/ink373.xml"/><Relationship Id="rId50" Type="http://schemas.openxmlformats.org/officeDocument/2006/relationships/customXml" Target="../ink/ink381.xml"/><Relationship Id="rId55" Type="http://schemas.openxmlformats.org/officeDocument/2006/relationships/image" Target="../media/image380.png"/><Relationship Id="rId7" Type="http://schemas.openxmlformats.org/officeDocument/2006/relationships/image" Target="../media/image356.png"/><Relationship Id="rId71" Type="http://schemas.openxmlformats.org/officeDocument/2006/relationships/image" Target="../media/image38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1.xml"/><Relationship Id="rId21" Type="http://schemas.openxmlformats.org/officeDocument/2006/relationships/customXml" Target="../ink/ink402.xml"/><Relationship Id="rId42" Type="http://schemas.openxmlformats.org/officeDocument/2006/relationships/image" Target="../media/image410.png"/><Relationship Id="rId63" Type="http://schemas.openxmlformats.org/officeDocument/2006/relationships/customXml" Target="../ink/ink423.xml"/><Relationship Id="rId84" Type="http://schemas.openxmlformats.org/officeDocument/2006/relationships/customXml" Target="../ink/ink434.xml"/><Relationship Id="rId138" Type="http://schemas.openxmlformats.org/officeDocument/2006/relationships/image" Target="../media/image457.png"/><Relationship Id="rId159" Type="http://schemas.openxmlformats.org/officeDocument/2006/relationships/image" Target="../media/image467.png"/><Relationship Id="rId170" Type="http://schemas.openxmlformats.org/officeDocument/2006/relationships/customXml" Target="../ink/ink478.xml"/><Relationship Id="rId191" Type="http://schemas.openxmlformats.org/officeDocument/2006/relationships/image" Target="../media/image483.png"/><Relationship Id="rId205" Type="http://schemas.openxmlformats.org/officeDocument/2006/relationships/image" Target="../media/image490.png"/><Relationship Id="rId107" Type="http://schemas.openxmlformats.org/officeDocument/2006/relationships/image" Target="../media/image442.png"/><Relationship Id="rId11" Type="http://schemas.openxmlformats.org/officeDocument/2006/relationships/customXml" Target="../ink/ink397.xml"/><Relationship Id="rId32" Type="http://schemas.openxmlformats.org/officeDocument/2006/relationships/image" Target="../media/image405.png"/><Relationship Id="rId53" Type="http://schemas.openxmlformats.org/officeDocument/2006/relationships/customXml" Target="../ink/ink418.xml"/><Relationship Id="rId74" Type="http://schemas.openxmlformats.org/officeDocument/2006/relationships/customXml" Target="../ink/ink429.xml"/><Relationship Id="rId128" Type="http://schemas.openxmlformats.org/officeDocument/2006/relationships/image" Target="../media/image452.png"/><Relationship Id="rId149" Type="http://schemas.openxmlformats.org/officeDocument/2006/relationships/customXml" Target="../ink/ink467.xml"/><Relationship Id="rId5" Type="http://schemas.openxmlformats.org/officeDocument/2006/relationships/customXml" Target="../ink/ink394.xml"/><Relationship Id="rId95" Type="http://schemas.openxmlformats.org/officeDocument/2006/relationships/image" Target="../media/image436.png"/><Relationship Id="rId160" Type="http://schemas.openxmlformats.org/officeDocument/2006/relationships/customXml" Target="../ink/ink473.xml"/><Relationship Id="rId181" Type="http://schemas.openxmlformats.org/officeDocument/2006/relationships/image" Target="../media/image478.png"/><Relationship Id="rId22" Type="http://schemas.openxmlformats.org/officeDocument/2006/relationships/image" Target="../media/image401.png"/><Relationship Id="rId43" Type="http://schemas.openxmlformats.org/officeDocument/2006/relationships/customXml" Target="../ink/ink413.xml"/><Relationship Id="rId64" Type="http://schemas.openxmlformats.org/officeDocument/2006/relationships/image" Target="../media/image421.png"/><Relationship Id="rId118" Type="http://schemas.openxmlformats.org/officeDocument/2006/relationships/image" Target="../media/image447.png"/><Relationship Id="rId139" Type="http://schemas.openxmlformats.org/officeDocument/2006/relationships/customXml" Target="../ink/ink462.xml"/><Relationship Id="rId85" Type="http://schemas.openxmlformats.org/officeDocument/2006/relationships/image" Target="../media/image431.png"/><Relationship Id="rId150" Type="http://schemas.openxmlformats.org/officeDocument/2006/relationships/image" Target="../media/image463.png"/><Relationship Id="rId171" Type="http://schemas.openxmlformats.org/officeDocument/2006/relationships/image" Target="../media/image473.png"/><Relationship Id="rId192" Type="http://schemas.openxmlformats.org/officeDocument/2006/relationships/customXml" Target="../ink/ink489.xml"/><Relationship Id="rId12" Type="http://schemas.openxmlformats.org/officeDocument/2006/relationships/image" Target="../media/image396.png"/><Relationship Id="rId33" Type="http://schemas.openxmlformats.org/officeDocument/2006/relationships/customXml" Target="../ink/ink408.xml"/><Relationship Id="rId108" Type="http://schemas.openxmlformats.org/officeDocument/2006/relationships/customXml" Target="../ink/ink446.xml"/><Relationship Id="rId129" Type="http://schemas.openxmlformats.org/officeDocument/2006/relationships/customXml" Target="../ink/ink457.xml"/><Relationship Id="rId54" Type="http://schemas.openxmlformats.org/officeDocument/2006/relationships/image" Target="../media/image416.png"/><Relationship Id="rId75" Type="http://schemas.openxmlformats.org/officeDocument/2006/relationships/image" Target="../media/image426.png"/><Relationship Id="rId96" Type="http://schemas.openxmlformats.org/officeDocument/2006/relationships/customXml" Target="../ink/ink440.xml"/><Relationship Id="rId140" Type="http://schemas.openxmlformats.org/officeDocument/2006/relationships/image" Target="../media/image458.png"/><Relationship Id="rId161" Type="http://schemas.openxmlformats.org/officeDocument/2006/relationships/image" Target="../media/image468.png"/><Relationship Id="rId182" Type="http://schemas.openxmlformats.org/officeDocument/2006/relationships/customXml" Target="../ink/ink484.xml"/><Relationship Id="rId6" Type="http://schemas.openxmlformats.org/officeDocument/2006/relationships/image" Target="../media/image393.png"/><Relationship Id="rId23" Type="http://schemas.openxmlformats.org/officeDocument/2006/relationships/customXml" Target="../ink/ink403.xml"/><Relationship Id="rId119" Type="http://schemas.openxmlformats.org/officeDocument/2006/relationships/customXml" Target="../ink/ink452.xml"/><Relationship Id="rId44" Type="http://schemas.openxmlformats.org/officeDocument/2006/relationships/image" Target="../media/image411.png"/><Relationship Id="rId65" Type="http://schemas.openxmlformats.org/officeDocument/2006/relationships/customXml" Target="../ink/ink424.xml"/><Relationship Id="rId86" Type="http://schemas.openxmlformats.org/officeDocument/2006/relationships/customXml" Target="../ink/ink435.xml"/><Relationship Id="rId130" Type="http://schemas.openxmlformats.org/officeDocument/2006/relationships/image" Target="../media/image453.png"/><Relationship Id="rId151" Type="http://schemas.openxmlformats.org/officeDocument/2006/relationships/customXml" Target="../ink/ink468.xml"/><Relationship Id="rId172" Type="http://schemas.openxmlformats.org/officeDocument/2006/relationships/customXml" Target="../ink/ink479.xml"/><Relationship Id="rId193" Type="http://schemas.openxmlformats.org/officeDocument/2006/relationships/image" Target="../media/image484.png"/><Relationship Id="rId13" Type="http://schemas.openxmlformats.org/officeDocument/2006/relationships/customXml" Target="../ink/ink398.xml"/><Relationship Id="rId109" Type="http://schemas.openxmlformats.org/officeDocument/2006/relationships/image" Target="../media/image443.png"/><Relationship Id="rId34" Type="http://schemas.openxmlformats.org/officeDocument/2006/relationships/image" Target="../media/image406.png"/><Relationship Id="rId55" Type="http://schemas.openxmlformats.org/officeDocument/2006/relationships/customXml" Target="../ink/ink419.xml"/><Relationship Id="rId76" Type="http://schemas.openxmlformats.org/officeDocument/2006/relationships/customXml" Target="../ink/ink430.xml"/><Relationship Id="rId97" Type="http://schemas.openxmlformats.org/officeDocument/2006/relationships/image" Target="../media/image437.png"/><Relationship Id="rId120" Type="http://schemas.openxmlformats.org/officeDocument/2006/relationships/image" Target="../media/image448.png"/><Relationship Id="rId141" Type="http://schemas.openxmlformats.org/officeDocument/2006/relationships/customXml" Target="../ink/ink463.xml"/><Relationship Id="rId7" Type="http://schemas.openxmlformats.org/officeDocument/2006/relationships/customXml" Target="../ink/ink395.xml"/><Relationship Id="rId162" Type="http://schemas.openxmlformats.org/officeDocument/2006/relationships/customXml" Target="../ink/ink474.xml"/><Relationship Id="rId183" Type="http://schemas.openxmlformats.org/officeDocument/2006/relationships/image" Target="../media/image479.png"/><Relationship Id="rId24" Type="http://schemas.openxmlformats.org/officeDocument/2006/relationships/image" Target="../media/image402.png"/><Relationship Id="rId40" Type="http://schemas.openxmlformats.org/officeDocument/2006/relationships/image" Target="../media/image409.png"/><Relationship Id="rId45" Type="http://schemas.openxmlformats.org/officeDocument/2006/relationships/customXml" Target="../ink/ink414.xml"/><Relationship Id="rId66" Type="http://schemas.openxmlformats.org/officeDocument/2006/relationships/image" Target="../media/image422.png"/><Relationship Id="rId87" Type="http://schemas.openxmlformats.org/officeDocument/2006/relationships/image" Target="../media/image432.png"/><Relationship Id="rId110" Type="http://schemas.openxmlformats.org/officeDocument/2006/relationships/customXml" Target="../ink/ink447.xml"/><Relationship Id="rId115" Type="http://schemas.openxmlformats.org/officeDocument/2006/relationships/customXml" Target="../ink/ink450.xml"/><Relationship Id="rId131" Type="http://schemas.openxmlformats.org/officeDocument/2006/relationships/customXml" Target="../ink/ink458.xml"/><Relationship Id="rId136" Type="http://schemas.openxmlformats.org/officeDocument/2006/relationships/image" Target="../media/image456.png"/><Relationship Id="rId157" Type="http://schemas.openxmlformats.org/officeDocument/2006/relationships/image" Target="../media/image466.png"/><Relationship Id="rId178" Type="http://schemas.openxmlformats.org/officeDocument/2006/relationships/customXml" Target="../ink/ink482.xml"/><Relationship Id="rId61" Type="http://schemas.openxmlformats.org/officeDocument/2006/relationships/customXml" Target="../ink/ink422.xml"/><Relationship Id="rId82" Type="http://schemas.openxmlformats.org/officeDocument/2006/relationships/customXml" Target="../ink/ink433.xml"/><Relationship Id="rId152" Type="http://schemas.openxmlformats.org/officeDocument/2006/relationships/image" Target="../media/image464.png"/><Relationship Id="rId173" Type="http://schemas.openxmlformats.org/officeDocument/2006/relationships/image" Target="../media/image474.png"/><Relationship Id="rId194" Type="http://schemas.openxmlformats.org/officeDocument/2006/relationships/customXml" Target="../ink/ink490.xml"/><Relationship Id="rId199" Type="http://schemas.openxmlformats.org/officeDocument/2006/relationships/image" Target="../media/image487.png"/><Relationship Id="rId203" Type="http://schemas.openxmlformats.org/officeDocument/2006/relationships/image" Target="../media/image489.png"/><Relationship Id="rId19" Type="http://schemas.openxmlformats.org/officeDocument/2006/relationships/customXml" Target="../ink/ink401.xml"/><Relationship Id="rId14" Type="http://schemas.openxmlformats.org/officeDocument/2006/relationships/image" Target="../media/image397.png"/><Relationship Id="rId30" Type="http://schemas.openxmlformats.org/officeDocument/2006/relationships/image" Target="../media/image404.png"/><Relationship Id="rId35" Type="http://schemas.openxmlformats.org/officeDocument/2006/relationships/customXml" Target="../ink/ink409.xml"/><Relationship Id="rId56" Type="http://schemas.openxmlformats.org/officeDocument/2006/relationships/image" Target="../media/image417.png"/><Relationship Id="rId77" Type="http://schemas.openxmlformats.org/officeDocument/2006/relationships/image" Target="../media/image427.png"/><Relationship Id="rId100" Type="http://schemas.openxmlformats.org/officeDocument/2006/relationships/customXml" Target="../ink/ink442.xml"/><Relationship Id="rId105" Type="http://schemas.openxmlformats.org/officeDocument/2006/relationships/image" Target="../media/image441.png"/><Relationship Id="rId126" Type="http://schemas.openxmlformats.org/officeDocument/2006/relationships/image" Target="../media/image451.png"/><Relationship Id="rId147" Type="http://schemas.openxmlformats.org/officeDocument/2006/relationships/customXml" Target="../ink/ink466.xml"/><Relationship Id="rId168" Type="http://schemas.openxmlformats.org/officeDocument/2006/relationships/customXml" Target="../ink/ink477.xml"/><Relationship Id="rId8" Type="http://schemas.openxmlformats.org/officeDocument/2006/relationships/image" Target="../media/image394.png"/><Relationship Id="rId51" Type="http://schemas.openxmlformats.org/officeDocument/2006/relationships/customXml" Target="../ink/ink417.xml"/><Relationship Id="rId72" Type="http://schemas.openxmlformats.org/officeDocument/2006/relationships/customXml" Target="../ink/ink428.xml"/><Relationship Id="rId93" Type="http://schemas.openxmlformats.org/officeDocument/2006/relationships/image" Target="../media/image435.png"/><Relationship Id="rId98" Type="http://schemas.openxmlformats.org/officeDocument/2006/relationships/customXml" Target="../ink/ink441.xml"/><Relationship Id="rId121" Type="http://schemas.openxmlformats.org/officeDocument/2006/relationships/customXml" Target="../ink/ink453.xml"/><Relationship Id="rId142" Type="http://schemas.openxmlformats.org/officeDocument/2006/relationships/image" Target="../media/image459.png"/><Relationship Id="rId163" Type="http://schemas.openxmlformats.org/officeDocument/2006/relationships/image" Target="../media/image469.png"/><Relationship Id="rId184" Type="http://schemas.openxmlformats.org/officeDocument/2006/relationships/customXml" Target="../ink/ink485.xml"/><Relationship Id="rId189" Type="http://schemas.openxmlformats.org/officeDocument/2006/relationships/image" Target="../media/image482.png"/><Relationship Id="rId3" Type="http://schemas.openxmlformats.org/officeDocument/2006/relationships/image" Target="../media/image1510.png"/><Relationship Id="rId25" Type="http://schemas.openxmlformats.org/officeDocument/2006/relationships/customXml" Target="../ink/ink404.xml"/><Relationship Id="rId46" Type="http://schemas.openxmlformats.org/officeDocument/2006/relationships/image" Target="../media/image412.png"/><Relationship Id="rId67" Type="http://schemas.openxmlformats.org/officeDocument/2006/relationships/customXml" Target="../ink/ink425.xml"/><Relationship Id="rId116" Type="http://schemas.openxmlformats.org/officeDocument/2006/relationships/image" Target="../media/image446.png"/><Relationship Id="rId137" Type="http://schemas.openxmlformats.org/officeDocument/2006/relationships/customXml" Target="../ink/ink461.xml"/><Relationship Id="rId158" Type="http://schemas.openxmlformats.org/officeDocument/2006/relationships/customXml" Target="../ink/ink472.xml"/><Relationship Id="rId20" Type="http://schemas.openxmlformats.org/officeDocument/2006/relationships/image" Target="../media/image400.png"/><Relationship Id="rId41" Type="http://schemas.openxmlformats.org/officeDocument/2006/relationships/customXml" Target="../ink/ink412.xml"/><Relationship Id="rId62" Type="http://schemas.openxmlformats.org/officeDocument/2006/relationships/image" Target="../media/image420.png"/><Relationship Id="rId83" Type="http://schemas.openxmlformats.org/officeDocument/2006/relationships/image" Target="../media/image430.png"/><Relationship Id="rId88" Type="http://schemas.openxmlformats.org/officeDocument/2006/relationships/customXml" Target="../ink/ink436.xml"/><Relationship Id="rId111" Type="http://schemas.openxmlformats.org/officeDocument/2006/relationships/image" Target="../media/image444.png"/><Relationship Id="rId132" Type="http://schemas.openxmlformats.org/officeDocument/2006/relationships/image" Target="../media/image454.png"/><Relationship Id="rId153" Type="http://schemas.openxmlformats.org/officeDocument/2006/relationships/customXml" Target="../ink/ink469.xml"/><Relationship Id="rId174" Type="http://schemas.openxmlformats.org/officeDocument/2006/relationships/customXml" Target="../ink/ink480.xml"/><Relationship Id="rId179" Type="http://schemas.openxmlformats.org/officeDocument/2006/relationships/image" Target="../media/image477.png"/><Relationship Id="rId195" Type="http://schemas.openxmlformats.org/officeDocument/2006/relationships/image" Target="../media/image485.png"/><Relationship Id="rId190" Type="http://schemas.openxmlformats.org/officeDocument/2006/relationships/customXml" Target="../ink/ink488.xml"/><Relationship Id="rId204" Type="http://schemas.openxmlformats.org/officeDocument/2006/relationships/customXml" Target="../ink/ink495.xml"/><Relationship Id="rId15" Type="http://schemas.openxmlformats.org/officeDocument/2006/relationships/customXml" Target="../ink/ink399.xml"/><Relationship Id="rId36" Type="http://schemas.openxmlformats.org/officeDocument/2006/relationships/image" Target="../media/image407.png"/><Relationship Id="rId57" Type="http://schemas.openxmlformats.org/officeDocument/2006/relationships/customXml" Target="../ink/ink420.xml"/><Relationship Id="rId106" Type="http://schemas.openxmlformats.org/officeDocument/2006/relationships/customXml" Target="../ink/ink445.xml"/><Relationship Id="rId127" Type="http://schemas.openxmlformats.org/officeDocument/2006/relationships/customXml" Target="../ink/ink456.xml"/><Relationship Id="rId10" Type="http://schemas.openxmlformats.org/officeDocument/2006/relationships/image" Target="../media/image395.png"/><Relationship Id="rId31" Type="http://schemas.openxmlformats.org/officeDocument/2006/relationships/customXml" Target="../ink/ink407.xml"/><Relationship Id="rId52" Type="http://schemas.openxmlformats.org/officeDocument/2006/relationships/image" Target="../media/image415.png"/><Relationship Id="rId73" Type="http://schemas.openxmlformats.org/officeDocument/2006/relationships/image" Target="../media/image425.png"/><Relationship Id="rId78" Type="http://schemas.openxmlformats.org/officeDocument/2006/relationships/customXml" Target="../ink/ink431.xml"/><Relationship Id="rId94" Type="http://schemas.openxmlformats.org/officeDocument/2006/relationships/customXml" Target="../ink/ink439.xml"/><Relationship Id="rId99" Type="http://schemas.openxmlformats.org/officeDocument/2006/relationships/image" Target="../media/image438.png"/><Relationship Id="rId101" Type="http://schemas.openxmlformats.org/officeDocument/2006/relationships/image" Target="../media/image439.png"/><Relationship Id="rId122" Type="http://schemas.openxmlformats.org/officeDocument/2006/relationships/image" Target="../media/image449.png"/><Relationship Id="rId143" Type="http://schemas.openxmlformats.org/officeDocument/2006/relationships/customXml" Target="../ink/ink464.xml"/><Relationship Id="rId148" Type="http://schemas.openxmlformats.org/officeDocument/2006/relationships/image" Target="../media/image462.png"/><Relationship Id="rId164" Type="http://schemas.openxmlformats.org/officeDocument/2006/relationships/customXml" Target="../ink/ink475.xml"/><Relationship Id="rId169" Type="http://schemas.openxmlformats.org/officeDocument/2006/relationships/image" Target="../media/image472.png"/><Relationship Id="rId185" Type="http://schemas.openxmlformats.org/officeDocument/2006/relationships/image" Target="../media/image480.png"/><Relationship Id="rId4" Type="http://schemas.openxmlformats.org/officeDocument/2006/relationships/image" Target="../media/image392.png"/><Relationship Id="rId9" Type="http://schemas.openxmlformats.org/officeDocument/2006/relationships/customXml" Target="../ink/ink396.xml"/><Relationship Id="rId180" Type="http://schemas.openxmlformats.org/officeDocument/2006/relationships/customXml" Target="../ink/ink483.xml"/><Relationship Id="rId26" Type="http://schemas.openxmlformats.org/officeDocument/2006/relationships/image" Target="../media/image403.png"/><Relationship Id="rId47" Type="http://schemas.openxmlformats.org/officeDocument/2006/relationships/customXml" Target="../ink/ink415.xml"/><Relationship Id="rId68" Type="http://schemas.openxmlformats.org/officeDocument/2006/relationships/image" Target="../media/image423.png"/><Relationship Id="rId89" Type="http://schemas.openxmlformats.org/officeDocument/2006/relationships/image" Target="../media/image433.png"/><Relationship Id="rId112" Type="http://schemas.openxmlformats.org/officeDocument/2006/relationships/customXml" Target="../ink/ink448.xml"/><Relationship Id="rId133" Type="http://schemas.openxmlformats.org/officeDocument/2006/relationships/customXml" Target="../ink/ink459.xml"/><Relationship Id="rId154" Type="http://schemas.openxmlformats.org/officeDocument/2006/relationships/customXml" Target="../ink/ink470.xml"/><Relationship Id="rId175" Type="http://schemas.openxmlformats.org/officeDocument/2006/relationships/image" Target="../media/image475.png"/><Relationship Id="rId196" Type="http://schemas.openxmlformats.org/officeDocument/2006/relationships/customXml" Target="../ink/ink491.xml"/><Relationship Id="rId200" Type="http://schemas.openxmlformats.org/officeDocument/2006/relationships/customXml" Target="../ink/ink493.xml"/><Relationship Id="rId16" Type="http://schemas.openxmlformats.org/officeDocument/2006/relationships/image" Target="../media/image398.png"/><Relationship Id="rId37" Type="http://schemas.openxmlformats.org/officeDocument/2006/relationships/customXml" Target="../ink/ink410.xml"/><Relationship Id="rId58" Type="http://schemas.openxmlformats.org/officeDocument/2006/relationships/image" Target="../media/image418.png"/><Relationship Id="rId79" Type="http://schemas.openxmlformats.org/officeDocument/2006/relationships/image" Target="../media/image428.png"/><Relationship Id="rId102" Type="http://schemas.openxmlformats.org/officeDocument/2006/relationships/customXml" Target="../ink/ink443.xml"/><Relationship Id="rId123" Type="http://schemas.openxmlformats.org/officeDocument/2006/relationships/customXml" Target="../ink/ink454.xml"/><Relationship Id="rId144" Type="http://schemas.openxmlformats.org/officeDocument/2006/relationships/image" Target="../media/image460.png"/><Relationship Id="rId90" Type="http://schemas.openxmlformats.org/officeDocument/2006/relationships/customXml" Target="../ink/ink437.xml"/><Relationship Id="rId165" Type="http://schemas.openxmlformats.org/officeDocument/2006/relationships/image" Target="../media/image470.png"/><Relationship Id="rId186" Type="http://schemas.openxmlformats.org/officeDocument/2006/relationships/customXml" Target="../ink/ink486.xml"/><Relationship Id="rId27" Type="http://schemas.openxmlformats.org/officeDocument/2006/relationships/customXml" Target="../ink/ink405.xml"/><Relationship Id="rId48" Type="http://schemas.openxmlformats.org/officeDocument/2006/relationships/image" Target="../media/image413.png"/><Relationship Id="rId69" Type="http://schemas.openxmlformats.org/officeDocument/2006/relationships/customXml" Target="../ink/ink426.xml"/><Relationship Id="rId113" Type="http://schemas.openxmlformats.org/officeDocument/2006/relationships/image" Target="../media/image445.png"/><Relationship Id="rId134" Type="http://schemas.openxmlformats.org/officeDocument/2006/relationships/image" Target="../media/image455.png"/><Relationship Id="rId80" Type="http://schemas.openxmlformats.org/officeDocument/2006/relationships/customXml" Target="../ink/ink432.xml"/><Relationship Id="rId155" Type="http://schemas.openxmlformats.org/officeDocument/2006/relationships/image" Target="../media/image465.png"/><Relationship Id="rId176" Type="http://schemas.openxmlformats.org/officeDocument/2006/relationships/customXml" Target="../ink/ink481.xml"/><Relationship Id="rId197" Type="http://schemas.openxmlformats.org/officeDocument/2006/relationships/image" Target="../media/image486.png"/><Relationship Id="rId201" Type="http://schemas.openxmlformats.org/officeDocument/2006/relationships/image" Target="../media/image488.png"/><Relationship Id="rId17" Type="http://schemas.openxmlformats.org/officeDocument/2006/relationships/customXml" Target="../ink/ink400.xml"/><Relationship Id="rId38" Type="http://schemas.openxmlformats.org/officeDocument/2006/relationships/image" Target="../media/image408.png"/><Relationship Id="rId59" Type="http://schemas.openxmlformats.org/officeDocument/2006/relationships/customXml" Target="../ink/ink421.xml"/><Relationship Id="rId103" Type="http://schemas.openxmlformats.org/officeDocument/2006/relationships/image" Target="../media/image440.png"/><Relationship Id="rId124" Type="http://schemas.openxmlformats.org/officeDocument/2006/relationships/image" Target="../media/image450.png"/><Relationship Id="rId70" Type="http://schemas.openxmlformats.org/officeDocument/2006/relationships/customXml" Target="../ink/ink427.xml"/><Relationship Id="rId91" Type="http://schemas.openxmlformats.org/officeDocument/2006/relationships/image" Target="../media/image434.png"/><Relationship Id="rId145" Type="http://schemas.openxmlformats.org/officeDocument/2006/relationships/customXml" Target="../ink/ink465.xml"/><Relationship Id="rId166" Type="http://schemas.openxmlformats.org/officeDocument/2006/relationships/customXml" Target="../ink/ink476.xml"/><Relationship Id="rId187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.png"/><Relationship Id="rId49" Type="http://schemas.openxmlformats.org/officeDocument/2006/relationships/customXml" Target="../ink/ink416.xml"/><Relationship Id="rId114" Type="http://schemas.openxmlformats.org/officeDocument/2006/relationships/customXml" Target="../ink/ink449.xml"/><Relationship Id="rId60" Type="http://schemas.openxmlformats.org/officeDocument/2006/relationships/image" Target="../media/image419.png"/><Relationship Id="rId81" Type="http://schemas.openxmlformats.org/officeDocument/2006/relationships/image" Target="../media/image429.png"/><Relationship Id="rId135" Type="http://schemas.openxmlformats.org/officeDocument/2006/relationships/customXml" Target="../ink/ink460.xml"/><Relationship Id="rId156" Type="http://schemas.openxmlformats.org/officeDocument/2006/relationships/customXml" Target="../ink/ink471.xml"/><Relationship Id="rId177" Type="http://schemas.openxmlformats.org/officeDocument/2006/relationships/image" Target="../media/image476.png"/><Relationship Id="rId198" Type="http://schemas.openxmlformats.org/officeDocument/2006/relationships/customXml" Target="../ink/ink492.xml"/><Relationship Id="rId202" Type="http://schemas.openxmlformats.org/officeDocument/2006/relationships/customXml" Target="../ink/ink494.xml"/><Relationship Id="rId18" Type="http://schemas.openxmlformats.org/officeDocument/2006/relationships/image" Target="../media/image399.png"/><Relationship Id="rId39" Type="http://schemas.openxmlformats.org/officeDocument/2006/relationships/customXml" Target="../ink/ink411.xml"/><Relationship Id="rId50" Type="http://schemas.openxmlformats.org/officeDocument/2006/relationships/image" Target="../media/image414.png"/><Relationship Id="rId104" Type="http://schemas.openxmlformats.org/officeDocument/2006/relationships/customXml" Target="../ink/ink444.xml"/><Relationship Id="rId125" Type="http://schemas.openxmlformats.org/officeDocument/2006/relationships/customXml" Target="../ink/ink455.xml"/><Relationship Id="rId146" Type="http://schemas.openxmlformats.org/officeDocument/2006/relationships/image" Target="../media/image461.png"/><Relationship Id="rId167" Type="http://schemas.openxmlformats.org/officeDocument/2006/relationships/image" Target="../media/image471.png"/><Relationship Id="rId188" Type="http://schemas.openxmlformats.org/officeDocument/2006/relationships/customXml" Target="../ink/ink487.xml"/><Relationship Id="rId71" Type="http://schemas.openxmlformats.org/officeDocument/2006/relationships/image" Target="../media/image424.png"/><Relationship Id="rId92" Type="http://schemas.openxmlformats.org/officeDocument/2006/relationships/customXml" Target="../ink/ink438.xml"/><Relationship Id="rId2" Type="http://schemas.openxmlformats.org/officeDocument/2006/relationships/image" Target="../media/image391.png"/><Relationship Id="rId29" Type="http://schemas.openxmlformats.org/officeDocument/2006/relationships/customXml" Target="../ink/ink40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3.xml"/><Relationship Id="rId21" Type="http://schemas.openxmlformats.org/officeDocument/2006/relationships/customXml" Target="../ink/ink505.xml"/><Relationship Id="rId42" Type="http://schemas.openxmlformats.org/officeDocument/2006/relationships/image" Target="../media/image511.png"/><Relationship Id="rId63" Type="http://schemas.openxmlformats.org/officeDocument/2006/relationships/customXml" Target="../ink/ink526.xml"/><Relationship Id="rId84" Type="http://schemas.openxmlformats.org/officeDocument/2006/relationships/image" Target="../media/image532.png"/><Relationship Id="rId16" Type="http://schemas.openxmlformats.org/officeDocument/2006/relationships/image" Target="../media/image498.png"/><Relationship Id="rId107" Type="http://schemas.openxmlformats.org/officeDocument/2006/relationships/customXml" Target="../ink/ink548.xml"/><Relationship Id="rId11" Type="http://schemas.openxmlformats.org/officeDocument/2006/relationships/customXml" Target="../ink/ink500.xml"/><Relationship Id="rId32" Type="http://schemas.openxmlformats.org/officeDocument/2006/relationships/image" Target="../media/image506.png"/><Relationship Id="rId37" Type="http://schemas.openxmlformats.org/officeDocument/2006/relationships/customXml" Target="../ink/ink513.xml"/><Relationship Id="rId53" Type="http://schemas.openxmlformats.org/officeDocument/2006/relationships/customXml" Target="../ink/ink521.xml"/><Relationship Id="rId58" Type="http://schemas.openxmlformats.org/officeDocument/2006/relationships/image" Target="../media/image519.png"/><Relationship Id="rId74" Type="http://schemas.openxmlformats.org/officeDocument/2006/relationships/image" Target="../media/image527.png"/><Relationship Id="rId79" Type="http://schemas.openxmlformats.org/officeDocument/2006/relationships/customXml" Target="../ink/ink534.xml"/><Relationship Id="rId102" Type="http://schemas.openxmlformats.org/officeDocument/2006/relationships/image" Target="../media/image540.png"/><Relationship Id="rId123" Type="http://schemas.openxmlformats.org/officeDocument/2006/relationships/customXml" Target="../ink/ink556.xml"/><Relationship Id="rId128" Type="http://schemas.openxmlformats.org/officeDocument/2006/relationships/image" Target="../media/image553.png"/><Relationship Id="rId5" Type="http://schemas.openxmlformats.org/officeDocument/2006/relationships/customXml" Target="../ink/ink497.xml"/><Relationship Id="rId90" Type="http://schemas.openxmlformats.org/officeDocument/2006/relationships/image" Target="../media/image535.png"/><Relationship Id="rId95" Type="http://schemas.openxmlformats.org/officeDocument/2006/relationships/customXml" Target="../ink/ink542.xml"/><Relationship Id="rId22" Type="http://schemas.openxmlformats.org/officeDocument/2006/relationships/image" Target="../media/image501.png"/><Relationship Id="rId27" Type="http://schemas.openxmlformats.org/officeDocument/2006/relationships/customXml" Target="../ink/ink508.xml"/><Relationship Id="rId43" Type="http://schemas.openxmlformats.org/officeDocument/2006/relationships/customXml" Target="../ink/ink516.xml"/><Relationship Id="rId48" Type="http://schemas.openxmlformats.org/officeDocument/2006/relationships/image" Target="../media/image514.png"/><Relationship Id="rId64" Type="http://schemas.openxmlformats.org/officeDocument/2006/relationships/image" Target="../media/image522.png"/><Relationship Id="rId69" Type="http://schemas.openxmlformats.org/officeDocument/2006/relationships/customXml" Target="../ink/ink529.xml"/><Relationship Id="rId113" Type="http://schemas.openxmlformats.org/officeDocument/2006/relationships/customXml" Target="../ink/ink551.xml"/><Relationship Id="rId118" Type="http://schemas.openxmlformats.org/officeDocument/2006/relationships/image" Target="../media/image548.png"/><Relationship Id="rId134" Type="http://schemas.openxmlformats.org/officeDocument/2006/relationships/image" Target="../media/image556.png"/><Relationship Id="rId80" Type="http://schemas.openxmlformats.org/officeDocument/2006/relationships/image" Target="../media/image530.png"/><Relationship Id="rId85" Type="http://schemas.openxmlformats.org/officeDocument/2006/relationships/customXml" Target="../ink/ink537.xml"/><Relationship Id="rId12" Type="http://schemas.openxmlformats.org/officeDocument/2006/relationships/image" Target="../media/image496.png"/><Relationship Id="rId17" Type="http://schemas.openxmlformats.org/officeDocument/2006/relationships/customXml" Target="../ink/ink503.xml"/><Relationship Id="rId33" Type="http://schemas.openxmlformats.org/officeDocument/2006/relationships/customXml" Target="../ink/ink511.xml"/><Relationship Id="rId38" Type="http://schemas.openxmlformats.org/officeDocument/2006/relationships/image" Target="../media/image509.png"/><Relationship Id="rId59" Type="http://schemas.openxmlformats.org/officeDocument/2006/relationships/customXml" Target="../ink/ink524.xml"/><Relationship Id="rId103" Type="http://schemas.openxmlformats.org/officeDocument/2006/relationships/customXml" Target="../ink/ink546.xml"/><Relationship Id="rId108" Type="http://schemas.openxmlformats.org/officeDocument/2006/relationships/image" Target="../media/image543.png"/><Relationship Id="rId124" Type="http://schemas.openxmlformats.org/officeDocument/2006/relationships/image" Target="../media/image551.png"/><Relationship Id="rId129" Type="http://schemas.openxmlformats.org/officeDocument/2006/relationships/customXml" Target="../ink/ink559.xml"/><Relationship Id="rId54" Type="http://schemas.openxmlformats.org/officeDocument/2006/relationships/image" Target="../media/image517.png"/><Relationship Id="rId70" Type="http://schemas.openxmlformats.org/officeDocument/2006/relationships/image" Target="../media/image525.png"/><Relationship Id="rId75" Type="http://schemas.openxmlformats.org/officeDocument/2006/relationships/customXml" Target="../ink/ink532.xml"/><Relationship Id="rId91" Type="http://schemas.openxmlformats.org/officeDocument/2006/relationships/customXml" Target="../ink/ink540.xml"/><Relationship Id="rId9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23" Type="http://schemas.openxmlformats.org/officeDocument/2006/relationships/customXml" Target="../ink/ink506.xml"/><Relationship Id="rId28" Type="http://schemas.openxmlformats.org/officeDocument/2006/relationships/image" Target="../media/image504.png"/><Relationship Id="rId49" Type="http://schemas.openxmlformats.org/officeDocument/2006/relationships/customXml" Target="../ink/ink519.xml"/><Relationship Id="rId114" Type="http://schemas.openxmlformats.org/officeDocument/2006/relationships/image" Target="../media/image546.png"/><Relationship Id="rId119" Type="http://schemas.openxmlformats.org/officeDocument/2006/relationships/customXml" Target="../ink/ink554.xml"/><Relationship Id="rId44" Type="http://schemas.openxmlformats.org/officeDocument/2006/relationships/image" Target="../media/image512.png"/><Relationship Id="rId60" Type="http://schemas.openxmlformats.org/officeDocument/2006/relationships/image" Target="../media/image520.png"/><Relationship Id="rId65" Type="http://schemas.openxmlformats.org/officeDocument/2006/relationships/customXml" Target="../ink/ink527.xml"/><Relationship Id="rId81" Type="http://schemas.openxmlformats.org/officeDocument/2006/relationships/customXml" Target="../ink/ink535.xml"/><Relationship Id="rId86" Type="http://schemas.openxmlformats.org/officeDocument/2006/relationships/image" Target="../media/image533.png"/><Relationship Id="rId130" Type="http://schemas.openxmlformats.org/officeDocument/2006/relationships/image" Target="../media/image554.png"/><Relationship Id="rId13" Type="http://schemas.openxmlformats.org/officeDocument/2006/relationships/customXml" Target="../ink/ink501.xml"/><Relationship Id="rId18" Type="http://schemas.openxmlformats.org/officeDocument/2006/relationships/image" Target="../media/image499.png"/><Relationship Id="rId39" Type="http://schemas.openxmlformats.org/officeDocument/2006/relationships/customXml" Target="../ink/ink514.xml"/><Relationship Id="rId109" Type="http://schemas.openxmlformats.org/officeDocument/2006/relationships/customXml" Target="../ink/ink549.xml"/><Relationship Id="rId34" Type="http://schemas.openxmlformats.org/officeDocument/2006/relationships/image" Target="../media/image507.png"/><Relationship Id="rId50" Type="http://schemas.openxmlformats.org/officeDocument/2006/relationships/image" Target="../media/image515.png"/><Relationship Id="rId55" Type="http://schemas.openxmlformats.org/officeDocument/2006/relationships/customXml" Target="../ink/ink522.xml"/><Relationship Id="rId76" Type="http://schemas.openxmlformats.org/officeDocument/2006/relationships/image" Target="../media/image528.png"/><Relationship Id="rId97" Type="http://schemas.openxmlformats.org/officeDocument/2006/relationships/customXml" Target="../ink/ink543.xml"/><Relationship Id="rId104" Type="http://schemas.openxmlformats.org/officeDocument/2006/relationships/image" Target="../media/image541.png"/><Relationship Id="rId120" Type="http://schemas.openxmlformats.org/officeDocument/2006/relationships/image" Target="../media/image549.png"/><Relationship Id="rId125" Type="http://schemas.openxmlformats.org/officeDocument/2006/relationships/customXml" Target="../ink/ink557.xml"/><Relationship Id="rId7" Type="http://schemas.openxmlformats.org/officeDocument/2006/relationships/customXml" Target="../ink/ink498.xml"/><Relationship Id="rId71" Type="http://schemas.openxmlformats.org/officeDocument/2006/relationships/customXml" Target="../ink/ink530.xml"/><Relationship Id="rId92" Type="http://schemas.openxmlformats.org/officeDocument/2006/relationships/image" Target="../media/image536.png"/><Relationship Id="rId2" Type="http://schemas.openxmlformats.org/officeDocument/2006/relationships/image" Target="../media/image491.png"/><Relationship Id="rId29" Type="http://schemas.openxmlformats.org/officeDocument/2006/relationships/customXml" Target="../ink/ink509.xml"/><Relationship Id="rId24" Type="http://schemas.openxmlformats.org/officeDocument/2006/relationships/image" Target="../media/image502.png"/><Relationship Id="rId40" Type="http://schemas.openxmlformats.org/officeDocument/2006/relationships/image" Target="../media/image510.png"/><Relationship Id="rId45" Type="http://schemas.openxmlformats.org/officeDocument/2006/relationships/customXml" Target="../ink/ink517.xml"/><Relationship Id="rId66" Type="http://schemas.openxmlformats.org/officeDocument/2006/relationships/image" Target="../media/image523.png"/><Relationship Id="rId87" Type="http://schemas.openxmlformats.org/officeDocument/2006/relationships/customXml" Target="../ink/ink538.xml"/><Relationship Id="rId110" Type="http://schemas.openxmlformats.org/officeDocument/2006/relationships/image" Target="../media/image544.png"/><Relationship Id="rId115" Type="http://schemas.openxmlformats.org/officeDocument/2006/relationships/customXml" Target="../ink/ink552.xml"/><Relationship Id="rId131" Type="http://schemas.openxmlformats.org/officeDocument/2006/relationships/customXml" Target="../ink/ink560.xml"/><Relationship Id="rId61" Type="http://schemas.openxmlformats.org/officeDocument/2006/relationships/customXml" Target="../ink/ink525.xml"/><Relationship Id="rId82" Type="http://schemas.openxmlformats.org/officeDocument/2006/relationships/image" Target="../media/image531.png"/><Relationship Id="rId19" Type="http://schemas.openxmlformats.org/officeDocument/2006/relationships/customXml" Target="../ink/ink504.xml"/><Relationship Id="rId14" Type="http://schemas.openxmlformats.org/officeDocument/2006/relationships/image" Target="../media/image497.png"/><Relationship Id="rId30" Type="http://schemas.openxmlformats.org/officeDocument/2006/relationships/image" Target="../media/image505.png"/><Relationship Id="rId35" Type="http://schemas.openxmlformats.org/officeDocument/2006/relationships/customXml" Target="../ink/ink512.xml"/><Relationship Id="rId56" Type="http://schemas.openxmlformats.org/officeDocument/2006/relationships/image" Target="../media/image518.png"/><Relationship Id="rId77" Type="http://schemas.openxmlformats.org/officeDocument/2006/relationships/customXml" Target="../ink/ink533.xml"/><Relationship Id="rId100" Type="http://schemas.openxmlformats.org/officeDocument/2006/relationships/image" Target="../media/image539.png"/><Relationship Id="rId105" Type="http://schemas.openxmlformats.org/officeDocument/2006/relationships/customXml" Target="../ink/ink547.xml"/><Relationship Id="rId126" Type="http://schemas.openxmlformats.org/officeDocument/2006/relationships/image" Target="../media/image552.png"/><Relationship Id="rId8" Type="http://schemas.openxmlformats.org/officeDocument/2006/relationships/image" Target="../media/image494.png"/><Relationship Id="rId51" Type="http://schemas.openxmlformats.org/officeDocument/2006/relationships/customXml" Target="../ink/ink520.xml"/><Relationship Id="rId72" Type="http://schemas.openxmlformats.org/officeDocument/2006/relationships/image" Target="../media/image526.png"/><Relationship Id="rId93" Type="http://schemas.openxmlformats.org/officeDocument/2006/relationships/customXml" Target="../ink/ink541.xml"/><Relationship Id="rId98" Type="http://schemas.openxmlformats.org/officeDocument/2006/relationships/image" Target="../media/image538.png"/><Relationship Id="rId121" Type="http://schemas.openxmlformats.org/officeDocument/2006/relationships/customXml" Target="../ink/ink555.xml"/><Relationship Id="rId3" Type="http://schemas.openxmlformats.org/officeDocument/2006/relationships/customXml" Target="../ink/ink496.xml"/><Relationship Id="rId25" Type="http://schemas.openxmlformats.org/officeDocument/2006/relationships/customXml" Target="../ink/ink507.xml"/><Relationship Id="rId46" Type="http://schemas.openxmlformats.org/officeDocument/2006/relationships/image" Target="../media/image513.png"/><Relationship Id="rId67" Type="http://schemas.openxmlformats.org/officeDocument/2006/relationships/customXml" Target="../ink/ink528.xml"/><Relationship Id="rId116" Type="http://schemas.openxmlformats.org/officeDocument/2006/relationships/image" Target="../media/image547.png"/><Relationship Id="rId20" Type="http://schemas.openxmlformats.org/officeDocument/2006/relationships/image" Target="../media/image500.png"/><Relationship Id="rId41" Type="http://schemas.openxmlformats.org/officeDocument/2006/relationships/customXml" Target="../ink/ink515.xml"/><Relationship Id="rId62" Type="http://schemas.openxmlformats.org/officeDocument/2006/relationships/image" Target="../media/image521.png"/><Relationship Id="rId83" Type="http://schemas.openxmlformats.org/officeDocument/2006/relationships/customXml" Target="../ink/ink536.xml"/><Relationship Id="rId88" Type="http://schemas.openxmlformats.org/officeDocument/2006/relationships/image" Target="../media/image534.png"/><Relationship Id="rId111" Type="http://schemas.openxmlformats.org/officeDocument/2006/relationships/customXml" Target="../ink/ink550.xml"/><Relationship Id="rId132" Type="http://schemas.openxmlformats.org/officeDocument/2006/relationships/image" Target="../media/image555.png"/><Relationship Id="rId15" Type="http://schemas.openxmlformats.org/officeDocument/2006/relationships/customXml" Target="../ink/ink502.xml"/><Relationship Id="rId36" Type="http://schemas.openxmlformats.org/officeDocument/2006/relationships/image" Target="../media/image508.png"/><Relationship Id="rId57" Type="http://schemas.openxmlformats.org/officeDocument/2006/relationships/customXml" Target="../ink/ink523.xml"/><Relationship Id="rId106" Type="http://schemas.openxmlformats.org/officeDocument/2006/relationships/image" Target="../media/image542.png"/><Relationship Id="rId127" Type="http://schemas.openxmlformats.org/officeDocument/2006/relationships/customXml" Target="../ink/ink558.xml"/><Relationship Id="rId10" Type="http://schemas.openxmlformats.org/officeDocument/2006/relationships/image" Target="../media/image495.png"/><Relationship Id="rId31" Type="http://schemas.openxmlformats.org/officeDocument/2006/relationships/customXml" Target="../ink/ink510.xml"/><Relationship Id="rId52" Type="http://schemas.openxmlformats.org/officeDocument/2006/relationships/image" Target="../media/image516.png"/><Relationship Id="rId73" Type="http://schemas.openxmlformats.org/officeDocument/2006/relationships/customXml" Target="../ink/ink531.xml"/><Relationship Id="rId78" Type="http://schemas.openxmlformats.org/officeDocument/2006/relationships/image" Target="../media/image529.png"/><Relationship Id="rId94" Type="http://schemas.openxmlformats.org/officeDocument/2006/relationships/image" Target="../media/image537.png"/><Relationship Id="rId99" Type="http://schemas.openxmlformats.org/officeDocument/2006/relationships/customXml" Target="../ink/ink544.xml"/><Relationship Id="rId101" Type="http://schemas.openxmlformats.org/officeDocument/2006/relationships/customXml" Target="../ink/ink545.xml"/><Relationship Id="rId122" Type="http://schemas.openxmlformats.org/officeDocument/2006/relationships/image" Target="../media/image550.png"/><Relationship Id="rId4" Type="http://schemas.openxmlformats.org/officeDocument/2006/relationships/image" Target="../media/image492.png"/><Relationship Id="rId9" Type="http://schemas.openxmlformats.org/officeDocument/2006/relationships/customXml" Target="../ink/ink499.xml"/><Relationship Id="rId26" Type="http://schemas.openxmlformats.org/officeDocument/2006/relationships/image" Target="../media/image503.png"/><Relationship Id="rId47" Type="http://schemas.openxmlformats.org/officeDocument/2006/relationships/customXml" Target="../ink/ink518.xml"/><Relationship Id="rId68" Type="http://schemas.openxmlformats.org/officeDocument/2006/relationships/image" Target="../media/image524.png"/><Relationship Id="rId89" Type="http://schemas.openxmlformats.org/officeDocument/2006/relationships/customXml" Target="../ink/ink539.xml"/><Relationship Id="rId112" Type="http://schemas.openxmlformats.org/officeDocument/2006/relationships/image" Target="../media/image545.png"/><Relationship Id="rId133" Type="http://schemas.openxmlformats.org/officeDocument/2006/relationships/customXml" Target="../ink/ink56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8.xml"/><Relationship Id="rId21" Type="http://schemas.openxmlformats.org/officeDocument/2006/relationships/customXml" Target="../ink/ink570.xml"/><Relationship Id="rId42" Type="http://schemas.openxmlformats.org/officeDocument/2006/relationships/image" Target="../media/image578.png"/><Relationship Id="rId63" Type="http://schemas.openxmlformats.org/officeDocument/2006/relationships/customXml" Target="../ink/ink591.xml"/><Relationship Id="rId84" Type="http://schemas.openxmlformats.org/officeDocument/2006/relationships/image" Target="../media/image599.png"/><Relationship Id="rId16" Type="http://schemas.openxmlformats.org/officeDocument/2006/relationships/image" Target="../media/image565.png"/><Relationship Id="rId107" Type="http://schemas.openxmlformats.org/officeDocument/2006/relationships/customXml" Target="../ink/ink613.xml"/><Relationship Id="rId11" Type="http://schemas.openxmlformats.org/officeDocument/2006/relationships/customXml" Target="../ink/ink565.xml"/><Relationship Id="rId32" Type="http://schemas.openxmlformats.org/officeDocument/2006/relationships/image" Target="../media/image573.png"/><Relationship Id="rId37" Type="http://schemas.openxmlformats.org/officeDocument/2006/relationships/customXml" Target="../ink/ink578.xml"/><Relationship Id="rId53" Type="http://schemas.openxmlformats.org/officeDocument/2006/relationships/customXml" Target="../ink/ink586.xml"/><Relationship Id="rId58" Type="http://schemas.openxmlformats.org/officeDocument/2006/relationships/image" Target="../media/image586.png"/><Relationship Id="rId74" Type="http://schemas.openxmlformats.org/officeDocument/2006/relationships/image" Target="../media/image594.png"/><Relationship Id="rId79" Type="http://schemas.openxmlformats.org/officeDocument/2006/relationships/customXml" Target="../ink/ink599.xml"/><Relationship Id="rId102" Type="http://schemas.openxmlformats.org/officeDocument/2006/relationships/image" Target="../media/image607.png"/><Relationship Id="rId123" Type="http://schemas.openxmlformats.org/officeDocument/2006/relationships/image" Target="../media/image617.png"/><Relationship Id="rId128" Type="http://schemas.openxmlformats.org/officeDocument/2006/relationships/customXml" Target="../ink/ink624.xml"/><Relationship Id="rId5" Type="http://schemas.openxmlformats.org/officeDocument/2006/relationships/customXml" Target="../ink/ink562.xml"/><Relationship Id="rId90" Type="http://schemas.openxmlformats.org/officeDocument/2006/relationships/image" Target="../media/image602.png"/><Relationship Id="rId95" Type="http://schemas.openxmlformats.org/officeDocument/2006/relationships/customXml" Target="../ink/ink607.xml"/><Relationship Id="rId22" Type="http://schemas.openxmlformats.org/officeDocument/2006/relationships/image" Target="../media/image568.png"/><Relationship Id="rId27" Type="http://schemas.openxmlformats.org/officeDocument/2006/relationships/customXml" Target="../ink/ink573.xml"/><Relationship Id="rId43" Type="http://schemas.openxmlformats.org/officeDocument/2006/relationships/customXml" Target="../ink/ink581.xml"/><Relationship Id="rId48" Type="http://schemas.openxmlformats.org/officeDocument/2006/relationships/image" Target="../media/image581.png"/><Relationship Id="rId64" Type="http://schemas.openxmlformats.org/officeDocument/2006/relationships/image" Target="../media/image589.png"/><Relationship Id="rId69" Type="http://schemas.openxmlformats.org/officeDocument/2006/relationships/customXml" Target="../ink/ink594.xml"/><Relationship Id="rId113" Type="http://schemas.openxmlformats.org/officeDocument/2006/relationships/customXml" Target="../ink/ink616.xml"/><Relationship Id="rId118" Type="http://schemas.openxmlformats.org/officeDocument/2006/relationships/customXml" Target="../ink/ink619.xml"/><Relationship Id="rId134" Type="http://schemas.openxmlformats.org/officeDocument/2006/relationships/customXml" Target="../ink/ink627.xml"/><Relationship Id="rId80" Type="http://schemas.openxmlformats.org/officeDocument/2006/relationships/image" Target="../media/image597.png"/><Relationship Id="rId85" Type="http://schemas.openxmlformats.org/officeDocument/2006/relationships/customXml" Target="../ink/ink602.xml"/><Relationship Id="rId12" Type="http://schemas.openxmlformats.org/officeDocument/2006/relationships/image" Target="../media/image563.png"/><Relationship Id="rId17" Type="http://schemas.openxmlformats.org/officeDocument/2006/relationships/customXml" Target="../ink/ink568.xml"/><Relationship Id="rId33" Type="http://schemas.openxmlformats.org/officeDocument/2006/relationships/customXml" Target="../ink/ink576.xml"/><Relationship Id="rId38" Type="http://schemas.openxmlformats.org/officeDocument/2006/relationships/image" Target="../media/image576.png"/><Relationship Id="rId59" Type="http://schemas.openxmlformats.org/officeDocument/2006/relationships/customXml" Target="../ink/ink589.xml"/><Relationship Id="rId103" Type="http://schemas.openxmlformats.org/officeDocument/2006/relationships/customXml" Target="../ink/ink611.xml"/><Relationship Id="rId108" Type="http://schemas.openxmlformats.org/officeDocument/2006/relationships/image" Target="../media/image610.png"/><Relationship Id="rId124" Type="http://schemas.openxmlformats.org/officeDocument/2006/relationships/customXml" Target="../ink/ink622.xml"/><Relationship Id="rId129" Type="http://schemas.openxmlformats.org/officeDocument/2006/relationships/image" Target="../media/image620.png"/><Relationship Id="rId54" Type="http://schemas.openxmlformats.org/officeDocument/2006/relationships/image" Target="../media/image584.png"/><Relationship Id="rId70" Type="http://schemas.openxmlformats.org/officeDocument/2006/relationships/image" Target="../media/image592.png"/><Relationship Id="rId75" Type="http://schemas.openxmlformats.org/officeDocument/2006/relationships/customXml" Target="../ink/ink597.xml"/><Relationship Id="rId91" Type="http://schemas.openxmlformats.org/officeDocument/2006/relationships/customXml" Target="../ink/ink605.xml"/><Relationship Id="rId96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23" Type="http://schemas.openxmlformats.org/officeDocument/2006/relationships/customXml" Target="../ink/ink571.xml"/><Relationship Id="rId28" Type="http://schemas.openxmlformats.org/officeDocument/2006/relationships/image" Target="../media/image571.png"/><Relationship Id="rId49" Type="http://schemas.openxmlformats.org/officeDocument/2006/relationships/customXml" Target="../ink/ink584.xml"/><Relationship Id="rId114" Type="http://schemas.openxmlformats.org/officeDocument/2006/relationships/image" Target="../media/image613.png"/><Relationship Id="rId119" Type="http://schemas.openxmlformats.org/officeDocument/2006/relationships/image" Target="../media/image615.png"/><Relationship Id="rId44" Type="http://schemas.openxmlformats.org/officeDocument/2006/relationships/image" Target="../media/image579.png"/><Relationship Id="rId60" Type="http://schemas.openxmlformats.org/officeDocument/2006/relationships/image" Target="../media/image587.png"/><Relationship Id="rId65" Type="http://schemas.openxmlformats.org/officeDocument/2006/relationships/customXml" Target="../ink/ink592.xml"/><Relationship Id="rId81" Type="http://schemas.openxmlformats.org/officeDocument/2006/relationships/customXml" Target="../ink/ink600.xml"/><Relationship Id="rId86" Type="http://schemas.openxmlformats.org/officeDocument/2006/relationships/image" Target="../media/image600.png"/><Relationship Id="rId130" Type="http://schemas.openxmlformats.org/officeDocument/2006/relationships/customXml" Target="../ink/ink625.xml"/><Relationship Id="rId135" Type="http://schemas.openxmlformats.org/officeDocument/2006/relationships/image" Target="../media/image623.png"/><Relationship Id="rId13" Type="http://schemas.openxmlformats.org/officeDocument/2006/relationships/customXml" Target="../ink/ink566.xml"/><Relationship Id="rId18" Type="http://schemas.openxmlformats.org/officeDocument/2006/relationships/image" Target="../media/image566.png"/><Relationship Id="rId39" Type="http://schemas.openxmlformats.org/officeDocument/2006/relationships/customXml" Target="../ink/ink579.xml"/><Relationship Id="rId109" Type="http://schemas.openxmlformats.org/officeDocument/2006/relationships/customXml" Target="../ink/ink614.xml"/><Relationship Id="rId34" Type="http://schemas.openxmlformats.org/officeDocument/2006/relationships/image" Target="../media/image574.png"/><Relationship Id="rId50" Type="http://schemas.openxmlformats.org/officeDocument/2006/relationships/image" Target="../media/image582.png"/><Relationship Id="rId55" Type="http://schemas.openxmlformats.org/officeDocument/2006/relationships/customXml" Target="../ink/ink587.xml"/><Relationship Id="rId76" Type="http://schemas.openxmlformats.org/officeDocument/2006/relationships/image" Target="../media/image595.png"/><Relationship Id="rId97" Type="http://schemas.openxmlformats.org/officeDocument/2006/relationships/customXml" Target="../ink/ink608.xml"/><Relationship Id="rId104" Type="http://schemas.openxmlformats.org/officeDocument/2006/relationships/image" Target="../media/image608.png"/><Relationship Id="rId120" Type="http://schemas.openxmlformats.org/officeDocument/2006/relationships/customXml" Target="../ink/ink620.xml"/><Relationship Id="rId125" Type="http://schemas.openxmlformats.org/officeDocument/2006/relationships/image" Target="../media/image618.png"/><Relationship Id="rId7" Type="http://schemas.openxmlformats.org/officeDocument/2006/relationships/customXml" Target="../ink/ink563.xml"/><Relationship Id="rId71" Type="http://schemas.openxmlformats.org/officeDocument/2006/relationships/customXml" Target="../ink/ink595.xml"/><Relationship Id="rId92" Type="http://schemas.openxmlformats.org/officeDocument/2006/relationships/image" Target="../media/image603.png"/><Relationship Id="rId2" Type="http://schemas.openxmlformats.org/officeDocument/2006/relationships/image" Target="../media/image557.png"/><Relationship Id="rId29" Type="http://schemas.openxmlformats.org/officeDocument/2006/relationships/customXml" Target="../ink/ink574.xml"/><Relationship Id="rId24" Type="http://schemas.openxmlformats.org/officeDocument/2006/relationships/image" Target="../media/image569.png"/><Relationship Id="rId40" Type="http://schemas.openxmlformats.org/officeDocument/2006/relationships/image" Target="../media/image577.png"/><Relationship Id="rId45" Type="http://schemas.openxmlformats.org/officeDocument/2006/relationships/customXml" Target="../ink/ink582.xml"/><Relationship Id="rId66" Type="http://schemas.openxmlformats.org/officeDocument/2006/relationships/image" Target="../media/image590.png"/><Relationship Id="rId87" Type="http://schemas.openxmlformats.org/officeDocument/2006/relationships/customXml" Target="../ink/ink603.xml"/><Relationship Id="rId110" Type="http://schemas.openxmlformats.org/officeDocument/2006/relationships/image" Target="../media/image611.png"/><Relationship Id="rId115" Type="http://schemas.openxmlformats.org/officeDocument/2006/relationships/customXml" Target="../ink/ink617.xml"/><Relationship Id="rId131" Type="http://schemas.openxmlformats.org/officeDocument/2006/relationships/image" Target="../media/image621.png"/><Relationship Id="rId136" Type="http://schemas.openxmlformats.org/officeDocument/2006/relationships/customXml" Target="../ink/ink628.xml"/><Relationship Id="rId61" Type="http://schemas.openxmlformats.org/officeDocument/2006/relationships/customXml" Target="../ink/ink590.xml"/><Relationship Id="rId82" Type="http://schemas.openxmlformats.org/officeDocument/2006/relationships/image" Target="../media/image598.png"/><Relationship Id="rId19" Type="http://schemas.openxmlformats.org/officeDocument/2006/relationships/customXml" Target="../ink/ink569.xml"/><Relationship Id="rId14" Type="http://schemas.openxmlformats.org/officeDocument/2006/relationships/image" Target="../media/image564.png"/><Relationship Id="rId30" Type="http://schemas.openxmlformats.org/officeDocument/2006/relationships/image" Target="../media/image572.png"/><Relationship Id="rId35" Type="http://schemas.openxmlformats.org/officeDocument/2006/relationships/customXml" Target="../ink/ink577.xml"/><Relationship Id="rId56" Type="http://schemas.openxmlformats.org/officeDocument/2006/relationships/image" Target="../media/image585.png"/><Relationship Id="rId77" Type="http://schemas.openxmlformats.org/officeDocument/2006/relationships/customXml" Target="../ink/ink598.xml"/><Relationship Id="rId100" Type="http://schemas.openxmlformats.org/officeDocument/2006/relationships/image" Target="../media/image2.png"/><Relationship Id="rId105" Type="http://schemas.openxmlformats.org/officeDocument/2006/relationships/customXml" Target="../ink/ink612.xml"/><Relationship Id="rId126" Type="http://schemas.openxmlformats.org/officeDocument/2006/relationships/customXml" Target="../ink/ink623.xml"/><Relationship Id="rId8" Type="http://schemas.openxmlformats.org/officeDocument/2006/relationships/image" Target="../media/image561.png"/><Relationship Id="rId51" Type="http://schemas.openxmlformats.org/officeDocument/2006/relationships/customXml" Target="../ink/ink585.xml"/><Relationship Id="rId72" Type="http://schemas.openxmlformats.org/officeDocument/2006/relationships/image" Target="../media/image593.png"/><Relationship Id="rId93" Type="http://schemas.openxmlformats.org/officeDocument/2006/relationships/customXml" Target="../ink/ink606.xml"/><Relationship Id="rId98" Type="http://schemas.openxmlformats.org/officeDocument/2006/relationships/image" Target="../media/image606.png"/><Relationship Id="rId121" Type="http://schemas.openxmlformats.org/officeDocument/2006/relationships/image" Target="../media/image616.png"/><Relationship Id="rId3" Type="http://schemas.openxmlformats.org/officeDocument/2006/relationships/image" Target="../media/image558.png"/><Relationship Id="rId25" Type="http://schemas.openxmlformats.org/officeDocument/2006/relationships/customXml" Target="../ink/ink572.xml"/><Relationship Id="rId46" Type="http://schemas.openxmlformats.org/officeDocument/2006/relationships/image" Target="../media/image580.png"/><Relationship Id="rId67" Type="http://schemas.openxmlformats.org/officeDocument/2006/relationships/customXml" Target="../ink/ink593.xml"/><Relationship Id="rId116" Type="http://schemas.openxmlformats.org/officeDocument/2006/relationships/image" Target="../media/image614.png"/><Relationship Id="rId137" Type="http://schemas.openxmlformats.org/officeDocument/2006/relationships/image" Target="../media/image624.png"/><Relationship Id="rId20" Type="http://schemas.openxmlformats.org/officeDocument/2006/relationships/image" Target="../media/image567.png"/><Relationship Id="rId41" Type="http://schemas.openxmlformats.org/officeDocument/2006/relationships/customXml" Target="../ink/ink580.xml"/><Relationship Id="rId62" Type="http://schemas.openxmlformats.org/officeDocument/2006/relationships/image" Target="../media/image588.png"/><Relationship Id="rId83" Type="http://schemas.openxmlformats.org/officeDocument/2006/relationships/customXml" Target="../ink/ink601.xml"/><Relationship Id="rId88" Type="http://schemas.openxmlformats.org/officeDocument/2006/relationships/image" Target="../media/image601.png"/><Relationship Id="rId111" Type="http://schemas.openxmlformats.org/officeDocument/2006/relationships/customXml" Target="../ink/ink615.xml"/><Relationship Id="rId132" Type="http://schemas.openxmlformats.org/officeDocument/2006/relationships/customXml" Target="../ink/ink626.xml"/><Relationship Id="rId15" Type="http://schemas.openxmlformats.org/officeDocument/2006/relationships/customXml" Target="../ink/ink567.xml"/><Relationship Id="rId36" Type="http://schemas.openxmlformats.org/officeDocument/2006/relationships/image" Target="../media/image575.png"/><Relationship Id="rId57" Type="http://schemas.openxmlformats.org/officeDocument/2006/relationships/customXml" Target="../ink/ink588.xml"/><Relationship Id="rId106" Type="http://schemas.openxmlformats.org/officeDocument/2006/relationships/image" Target="../media/image609.png"/><Relationship Id="rId127" Type="http://schemas.openxmlformats.org/officeDocument/2006/relationships/image" Target="../media/image619.png"/><Relationship Id="rId10" Type="http://schemas.openxmlformats.org/officeDocument/2006/relationships/image" Target="../media/image562.png"/><Relationship Id="rId31" Type="http://schemas.openxmlformats.org/officeDocument/2006/relationships/customXml" Target="../ink/ink575.xml"/><Relationship Id="rId52" Type="http://schemas.openxmlformats.org/officeDocument/2006/relationships/image" Target="../media/image583.png"/><Relationship Id="rId73" Type="http://schemas.openxmlformats.org/officeDocument/2006/relationships/customXml" Target="../ink/ink596.xml"/><Relationship Id="rId78" Type="http://schemas.openxmlformats.org/officeDocument/2006/relationships/image" Target="../media/image596.png"/><Relationship Id="rId94" Type="http://schemas.openxmlformats.org/officeDocument/2006/relationships/image" Target="../media/image604.png"/><Relationship Id="rId99" Type="http://schemas.openxmlformats.org/officeDocument/2006/relationships/customXml" Target="../ink/ink609.xml"/><Relationship Id="rId101" Type="http://schemas.openxmlformats.org/officeDocument/2006/relationships/customXml" Target="../ink/ink610.xml"/><Relationship Id="rId122" Type="http://schemas.openxmlformats.org/officeDocument/2006/relationships/customXml" Target="../ink/ink621.xml"/><Relationship Id="rId4" Type="http://schemas.openxmlformats.org/officeDocument/2006/relationships/image" Target="../media/image559.png"/><Relationship Id="rId9" Type="http://schemas.openxmlformats.org/officeDocument/2006/relationships/customXml" Target="../ink/ink564.xml"/><Relationship Id="rId26" Type="http://schemas.openxmlformats.org/officeDocument/2006/relationships/image" Target="../media/image570.png"/><Relationship Id="rId47" Type="http://schemas.openxmlformats.org/officeDocument/2006/relationships/customXml" Target="../ink/ink583.xml"/><Relationship Id="rId68" Type="http://schemas.openxmlformats.org/officeDocument/2006/relationships/image" Target="../media/image591.png"/><Relationship Id="rId89" Type="http://schemas.openxmlformats.org/officeDocument/2006/relationships/customXml" Target="../ink/ink604.xml"/><Relationship Id="rId112" Type="http://schemas.openxmlformats.org/officeDocument/2006/relationships/image" Target="../media/image612.png"/><Relationship Id="rId133" Type="http://schemas.openxmlformats.org/officeDocument/2006/relationships/image" Target="../media/image62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6.png"/><Relationship Id="rId21" Type="http://schemas.openxmlformats.org/officeDocument/2006/relationships/customXml" Target="../ink/ink637.xml"/><Relationship Id="rId42" Type="http://schemas.openxmlformats.org/officeDocument/2006/relationships/image" Target="../media/image643.png"/><Relationship Id="rId47" Type="http://schemas.openxmlformats.org/officeDocument/2006/relationships/customXml" Target="../ink/ink650.xml"/><Relationship Id="rId63" Type="http://schemas.openxmlformats.org/officeDocument/2006/relationships/customXml" Target="../ink/ink658.xml"/><Relationship Id="rId68" Type="http://schemas.openxmlformats.org/officeDocument/2006/relationships/image" Target="../media/image656.png"/><Relationship Id="rId84" Type="http://schemas.openxmlformats.org/officeDocument/2006/relationships/image" Target="../media/image664.png"/><Relationship Id="rId89" Type="http://schemas.openxmlformats.org/officeDocument/2006/relationships/customXml" Target="../ink/ink671.xml"/><Relationship Id="rId112" Type="http://schemas.openxmlformats.org/officeDocument/2006/relationships/image" Target="../media/image678.png"/><Relationship Id="rId16" Type="http://schemas.openxmlformats.org/officeDocument/2006/relationships/image" Target="../media/image631.png"/><Relationship Id="rId107" Type="http://schemas.openxmlformats.org/officeDocument/2006/relationships/customXml" Target="../ink/ink680.xml"/><Relationship Id="rId11" Type="http://schemas.openxmlformats.org/officeDocument/2006/relationships/customXml" Target="../ink/ink632.xml"/><Relationship Id="rId32" Type="http://schemas.openxmlformats.org/officeDocument/2006/relationships/image" Target="../media/image2.png"/><Relationship Id="rId37" Type="http://schemas.openxmlformats.org/officeDocument/2006/relationships/customXml" Target="../ink/ink645.xml"/><Relationship Id="rId53" Type="http://schemas.openxmlformats.org/officeDocument/2006/relationships/customXml" Target="../ink/ink653.xml"/><Relationship Id="rId58" Type="http://schemas.openxmlformats.org/officeDocument/2006/relationships/image" Target="../media/image651.png"/><Relationship Id="rId74" Type="http://schemas.openxmlformats.org/officeDocument/2006/relationships/image" Target="../media/image659.png"/><Relationship Id="rId79" Type="http://schemas.openxmlformats.org/officeDocument/2006/relationships/customXml" Target="../ink/ink666.xml"/><Relationship Id="rId102" Type="http://schemas.openxmlformats.org/officeDocument/2006/relationships/image" Target="../media/image673.png"/><Relationship Id="rId5" Type="http://schemas.openxmlformats.org/officeDocument/2006/relationships/customXml" Target="../ink/ink629.xml"/><Relationship Id="rId90" Type="http://schemas.openxmlformats.org/officeDocument/2006/relationships/image" Target="../media/image667.png"/><Relationship Id="rId95" Type="http://schemas.openxmlformats.org/officeDocument/2006/relationships/customXml" Target="../ink/ink674.xml"/><Relationship Id="rId22" Type="http://schemas.openxmlformats.org/officeDocument/2006/relationships/image" Target="../media/image634.png"/><Relationship Id="rId27" Type="http://schemas.openxmlformats.org/officeDocument/2006/relationships/customXml" Target="../ink/ink640.xml"/><Relationship Id="rId43" Type="http://schemas.openxmlformats.org/officeDocument/2006/relationships/customXml" Target="../ink/ink648.xml"/><Relationship Id="rId48" Type="http://schemas.openxmlformats.org/officeDocument/2006/relationships/image" Target="../media/image646.png"/><Relationship Id="rId64" Type="http://schemas.openxmlformats.org/officeDocument/2006/relationships/image" Target="../media/image654.png"/><Relationship Id="rId69" Type="http://schemas.openxmlformats.org/officeDocument/2006/relationships/customXml" Target="../ink/ink661.xml"/><Relationship Id="rId113" Type="http://schemas.openxmlformats.org/officeDocument/2006/relationships/customXml" Target="../ink/ink683.xml"/><Relationship Id="rId80" Type="http://schemas.openxmlformats.org/officeDocument/2006/relationships/image" Target="../media/image662.png"/><Relationship Id="rId85" Type="http://schemas.openxmlformats.org/officeDocument/2006/relationships/customXml" Target="../ink/ink669.xml"/><Relationship Id="rId12" Type="http://schemas.openxmlformats.org/officeDocument/2006/relationships/image" Target="../media/image629.png"/><Relationship Id="rId17" Type="http://schemas.openxmlformats.org/officeDocument/2006/relationships/customXml" Target="../ink/ink635.xml"/><Relationship Id="rId33" Type="http://schemas.openxmlformats.org/officeDocument/2006/relationships/customXml" Target="../ink/ink643.xml"/><Relationship Id="rId38" Type="http://schemas.openxmlformats.org/officeDocument/2006/relationships/image" Target="../media/image641.png"/><Relationship Id="rId59" Type="http://schemas.openxmlformats.org/officeDocument/2006/relationships/customXml" Target="../ink/ink656.xml"/><Relationship Id="rId103" Type="http://schemas.openxmlformats.org/officeDocument/2006/relationships/customXml" Target="../ink/ink678.xml"/><Relationship Id="rId108" Type="http://schemas.openxmlformats.org/officeDocument/2006/relationships/image" Target="../media/image676.png"/><Relationship Id="rId54" Type="http://schemas.openxmlformats.org/officeDocument/2006/relationships/image" Target="../media/image649.png"/><Relationship Id="rId70" Type="http://schemas.openxmlformats.org/officeDocument/2006/relationships/image" Target="../media/image657.png"/><Relationship Id="rId75" Type="http://schemas.openxmlformats.org/officeDocument/2006/relationships/customXml" Target="../ink/ink664.xml"/><Relationship Id="rId91" Type="http://schemas.openxmlformats.org/officeDocument/2006/relationships/customXml" Target="../ink/ink672.xml"/><Relationship Id="rId9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6.png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37.png"/><Relationship Id="rId36" Type="http://schemas.openxmlformats.org/officeDocument/2006/relationships/image" Target="../media/image640.png"/><Relationship Id="rId49" Type="http://schemas.openxmlformats.org/officeDocument/2006/relationships/customXml" Target="../ink/ink651.xml"/><Relationship Id="rId57" Type="http://schemas.openxmlformats.org/officeDocument/2006/relationships/customXml" Target="../ink/ink655.xml"/><Relationship Id="rId106" Type="http://schemas.openxmlformats.org/officeDocument/2006/relationships/image" Target="../media/image675.png"/><Relationship Id="rId114" Type="http://schemas.openxmlformats.org/officeDocument/2006/relationships/image" Target="../media/image679.png"/><Relationship Id="rId10" Type="http://schemas.openxmlformats.org/officeDocument/2006/relationships/image" Target="../media/image628.png"/><Relationship Id="rId31" Type="http://schemas.openxmlformats.org/officeDocument/2006/relationships/customXml" Target="../ink/ink642.xml"/><Relationship Id="rId44" Type="http://schemas.openxmlformats.org/officeDocument/2006/relationships/image" Target="../media/image644.png"/><Relationship Id="rId52" Type="http://schemas.openxmlformats.org/officeDocument/2006/relationships/image" Target="../media/image648.png"/><Relationship Id="rId60" Type="http://schemas.openxmlformats.org/officeDocument/2006/relationships/image" Target="../media/image652.png"/><Relationship Id="rId65" Type="http://schemas.openxmlformats.org/officeDocument/2006/relationships/customXml" Target="../ink/ink659.xml"/><Relationship Id="rId73" Type="http://schemas.openxmlformats.org/officeDocument/2006/relationships/customXml" Target="../ink/ink663.xml"/><Relationship Id="rId78" Type="http://schemas.openxmlformats.org/officeDocument/2006/relationships/image" Target="../media/image661.png"/><Relationship Id="rId81" Type="http://schemas.openxmlformats.org/officeDocument/2006/relationships/customXml" Target="../ink/ink667.xml"/><Relationship Id="rId86" Type="http://schemas.openxmlformats.org/officeDocument/2006/relationships/image" Target="../media/image665.png"/><Relationship Id="rId94" Type="http://schemas.openxmlformats.org/officeDocument/2006/relationships/image" Target="../media/image669.png"/><Relationship Id="rId99" Type="http://schemas.openxmlformats.org/officeDocument/2006/relationships/customXml" Target="../ink/ink676.xml"/><Relationship Id="rId101" Type="http://schemas.openxmlformats.org/officeDocument/2006/relationships/customXml" Target="../ink/ink677.xml"/><Relationship Id="rId4" Type="http://schemas.openxmlformats.org/officeDocument/2006/relationships/image" Target="../media/image625.png"/><Relationship Id="rId9" Type="http://schemas.openxmlformats.org/officeDocument/2006/relationships/customXml" Target="../ink/ink631.xml"/><Relationship Id="rId13" Type="http://schemas.openxmlformats.org/officeDocument/2006/relationships/customXml" Target="../ink/ink633.xml"/><Relationship Id="rId18" Type="http://schemas.openxmlformats.org/officeDocument/2006/relationships/image" Target="../media/image632.png"/><Relationship Id="rId39" Type="http://schemas.openxmlformats.org/officeDocument/2006/relationships/customXml" Target="../ink/ink646.xml"/><Relationship Id="rId109" Type="http://schemas.openxmlformats.org/officeDocument/2006/relationships/customXml" Target="../ink/ink681.xml"/><Relationship Id="rId34" Type="http://schemas.openxmlformats.org/officeDocument/2006/relationships/image" Target="../media/image639.png"/><Relationship Id="rId50" Type="http://schemas.openxmlformats.org/officeDocument/2006/relationships/image" Target="../media/image647.png"/><Relationship Id="rId55" Type="http://schemas.openxmlformats.org/officeDocument/2006/relationships/customXml" Target="../ink/ink654.xml"/><Relationship Id="rId76" Type="http://schemas.openxmlformats.org/officeDocument/2006/relationships/image" Target="../media/image660.png"/><Relationship Id="rId97" Type="http://schemas.openxmlformats.org/officeDocument/2006/relationships/customXml" Target="../ink/ink675.xml"/><Relationship Id="rId104" Type="http://schemas.openxmlformats.org/officeDocument/2006/relationships/image" Target="../media/image674.png"/><Relationship Id="rId7" Type="http://schemas.openxmlformats.org/officeDocument/2006/relationships/customXml" Target="../ink/ink630.xml"/><Relationship Id="rId71" Type="http://schemas.openxmlformats.org/officeDocument/2006/relationships/customXml" Target="../ink/ink662.xml"/><Relationship Id="rId92" Type="http://schemas.openxmlformats.org/officeDocument/2006/relationships/image" Target="../media/image668.png"/><Relationship Id="rId2" Type="http://schemas.openxmlformats.org/officeDocument/2006/relationships/image" Target="../media/image557.png"/><Relationship Id="rId29" Type="http://schemas.openxmlformats.org/officeDocument/2006/relationships/customXml" Target="../ink/ink641.xml"/><Relationship Id="rId24" Type="http://schemas.openxmlformats.org/officeDocument/2006/relationships/image" Target="../media/image635.png"/><Relationship Id="rId40" Type="http://schemas.openxmlformats.org/officeDocument/2006/relationships/image" Target="../media/image642.png"/><Relationship Id="rId45" Type="http://schemas.openxmlformats.org/officeDocument/2006/relationships/customXml" Target="../ink/ink649.xml"/><Relationship Id="rId66" Type="http://schemas.openxmlformats.org/officeDocument/2006/relationships/image" Target="../media/image655.png"/><Relationship Id="rId87" Type="http://schemas.openxmlformats.org/officeDocument/2006/relationships/customXml" Target="../ink/ink670.xml"/><Relationship Id="rId110" Type="http://schemas.openxmlformats.org/officeDocument/2006/relationships/image" Target="../media/image677.png"/><Relationship Id="rId115" Type="http://schemas.openxmlformats.org/officeDocument/2006/relationships/customXml" Target="../ink/ink684.xml"/><Relationship Id="rId61" Type="http://schemas.openxmlformats.org/officeDocument/2006/relationships/customXml" Target="../ink/ink657.xml"/><Relationship Id="rId82" Type="http://schemas.openxmlformats.org/officeDocument/2006/relationships/image" Target="../media/image663.png"/><Relationship Id="rId19" Type="http://schemas.openxmlformats.org/officeDocument/2006/relationships/customXml" Target="../ink/ink636.xml"/><Relationship Id="rId14" Type="http://schemas.openxmlformats.org/officeDocument/2006/relationships/image" Target="../media/image630.png"/><Relationship Id="rId30" Type="http://schemas.openxmlformats.org/officeDocument/2006/relationships/image" Target="../media/image638.png"/><Relationship Id="rId35" Type="http://schemas.openxmlformats.org/officeDocument/2006/relationships/customXml" Target="../ink/ink644.xml"/><Relationship Id="rId56" Type="http://schemas.openxmlformats.org/officeDocument/2006/relationships/image" Target="../media/image650.png"/><Relationship Id="rId77" Type="http://schemas.openxmlformats.org/officeDocument/2006/relationships/customXml" Target="../ink/ink665.xml"/><Relationship Id="rId100" Type="http://schemas.openxmlformats.org/officeDocument/2006/relationships/image" Target="../media/image672.png"/><Relationship Id="rId105" Type="http://schemas.openxmlformats.org/officeDocument/2006/relationships/customXml" Target="../ink/ink679.xml"/><Relationship Id="rId8" Type="http://schemas.openxmlformats.org/officeDocument/2006/relationships/image" Target="../media/image627.png"/><Relationship Id="rId51" Type="http://schemas.openxmlformats.org/officeDocument/2006/relationships/customXml" Target="../ink/ink652.xml"/><Relationship Id="rId72" Type="http://schemas.openxmlformats.org/officeDocument/2006/relationships/image" Target="../media/image658.png"/><Relationship Id="rId93" Type="http://schemas.openxmlformats.org/officeDocument/2006/relationships/customXml" Target="../ink/ink673.xml"/><Relationship Id="rId98" Type="http://schemas.openxmlformats.org/officeDocument/2006/relationships/image" Target="../media/image671.png"/><Relationship Id="rId3" Type="http://schemas.openxmlformats.org/officeDocument/2006/relationships/image" Target="../media/image558.png"/><Relationship Id="rId25" Type="http://schemas.openxmlformats.org/officeDocument/2006/relationships/customXml" Target="../ink/ink639.xml"/><Relationship Id="rId46" Type="http://schemas.openxmlformats.org/officeDocument/2006/relationships/image" Target="../media/image645.png"/><Relationship Id="rId67" Type="http://schemas.openxmlformats.org/officeDocument/2006/relationships/customXml" Target="../ink/ink660.xml"/><Relationship Id="rId116" Type="http://schemas.openxmlformats.org/officeDocument/2006/relationships/image" Target="../media/image680.png"/><Relationship Id="rId20" Type="http://schemas.openxmlformats.org/officeDocument/2006/relationships/image" Target="../media/image633.png"/><Relationship Id="rId41" Type="http://schemas.openxmlformats.org/officeDocument/2006/relationships/customXml" Target="../ink/ink647.xml"/><Relationship Id="rId62" Type="http://schemas.openxmlformats.org/officeDocument/2006/relationships/image" Target="../media/image653.png"/><Relationship Id="rId83" Type="http://schemas.openxmlformats.org/officeDocument/2006/relationships/customXml" Target="../ink/ink668.xml"/><Relationship Id="rId88" Type="http://schemas.openxmlformats.org/officeDocument/2006/relationships/image" Target="../media/image666.png"/><Relationship Id="rId111" Type="http://schemas.openxmlformats.org/officeDocument/2006/relationships/customXml" Target="../ink/ink68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6.png"/><Relationship Id="rId18" Type="http://schemas.openxmlformats.org/officeDocument/2006/relationships/customXml" Target="../ink/ink692.xml"/><Relationship Id="rId26" Type="http://schemas.openxmlformats.org/officeDocument/2006/relationships/customXml" Target="../ink/ink696.xml"/><Relationship Id="rId39" Type="http://schemas.openxmlformats.org/officeDocument/2006/relationships/image" Target="../media/image699.png"/><Relationship Id="rId21" Type="http://schemas.openxmlformats.org/officeDocument/2006/relationships/image" Target="../media/image690.png"/><Relationship Id="rId34" Type="http://schemas.openxmlformats.org/officeDocument/2006/relationships/customXml" Target="../ink/ink700.xml"/><Relationship Id="rId42" Type="http://schemas.openxmlformats.org/officeDocument/2006/relationships/customXml" Target="../ink/ink704.xml"/><Relationship Id="rId47" Type="http://schemas.openxmlformats.org/officeDocument/2006/relationships/image" Target="../media/image703.png"/><Relationship Id="rId50" Type="http://schemas.openxmlformats.org/officeDocument/2006/relationships/customXml" Target="../ink/ink708.xml"/><Relationship Id="rId55" Type="http://schemas.openxmlformats.org/officeDocument/2006/relationships/image" Target="../media/image707.png"/><Relationship Id="rId7" Type="http://schemas.openxmlformats.org/officeDocument/2006/relationships/image" Target="../media/image683.png"/><Relationship Id="rId2" Type="http://schemas.openxmlformats.org/officeDocument/2006/relationships/image" Target="../media/image681.png"/><Relationship Id="rId16" Type="http://schemas.openxmlformats.org/officeDocument/2006/relationships/customXml" Target="../ink/ink691.xml"/><Relationship Id="rId29" Type="http://schemas.openxmlformats.org/officeDocument/2006/relationships/image" Target="../media/image694.png"/><Relationship Id="rId11" Type="http://schemas.openxmlformats.org/officeDocument/2006/relationships/image" Target="../media/image685.png"/><Relationship Id="rId24" Type="http://schemas.openxmlformats.org/officeDocument/2006/relationships/customXml" Target="../ink/ink695.xml"/><Relationship Id="rId32" Type="http://schemas.openxmlformats.org/officeDocument/2006/relationships/customXml" Target="../ink/ink699.xml"/><Relationship Id="rId37" Type="http://schemas.openxmlformats.org/officeDocument/2006/relationships/image" Target="../media/image698.png"/><Relationship Id="rId40" Type="http://schemas.openxmlformats.org/officeDocument/2006/relationships/customXml" Target="../ink/ink703.xml"/><Relationship Id="rId45" Type="http://schemas.openxmlformats.org/officeDocument/2006/relationships/image" Target="../media/image702.png"/><Relationship Id="rId53" Type="http://schemas.openxmlformats.org/officeDocument/2006/relationships/image" Target="../media/image706.png"/><Relationship Id="rId58" Type="http://schemas.openxmlformats.org/officeDocument/2006/relationships/customXml" Target="../ink/ink712.xml"/><Relationship Id="rId5" Type="http://schemas.openxmlformats.org/officeDocument/2006/relationships/image" Target="../media/image682.png"/><Relationship Id="rId19" Type="http://schemas.openxmlformats.org/officeDocument/2006/relationships/image" Target="../media/image689.png"/><Relationship Id="rId4" Type="http://schemas.openxmlformats.org/officeDocument/2006/relationships/customXml" Target="../ink/ink685.xml"/><Relationship Id="rId9" Type="http://schemas.openxmlformats.org/officeDocument/2006/relationships/image" Target="../media/image684.png"/><Relationship Id="rId14" Type="http://schemas.openxmlformats.org/officeDocument/2006/relationships/customXml" Target="../ink/ink690.xml"/><Relationship Id="rId22" Type="http://schemas.openxmlformats.org/officeDocument/2006/relationships/customXml" Target="../ink/ink694.xml"/><Relationship Id="rId27" Type="http://schemas.openxmlformats.org/officeDocument/2006/relationships/image" Target="../media/image693.png"/><Relationship Id="rId30" Type="http://schemas.openxmlformats.org/officeDocument/2006/relationships/customXml" Target="../ink/ink698.xml"/><Relationship Id="rId35" Type="http://schemas.openxmlformats.org/officeDocument/2006/relationships/image" Target="../media/image697.png"/><Relationship Id="rId43" Type="http://schemas.openxmlformats.org/officeDocument/2006/relationships/image" Target="../media/image701.png"/><Relationship Id="rId48" Type="http://schemas.openxmlformats.org/officeDocument/2006/relationships/customXml" Target="../ink/ink707.xml"/><Relationship Id="rId56" Type="http://schemas.openxmlformats.org/officeDocument/2006/relationships/customXml" Target="../ink/ink711.xml"/><Relationship Id="rId8" Type="http://schemas.openxmlformats.org/officeDocument/2006/relationships/customXml" Target="../ink/ink687.xml"/><Relationship Id="rId51" Type="http://schemas.openxmlformats.org/officeDocument/2006/relationships/image" Target="../media/image705.png"/><Relationship Id="rId3" Type="http://schemas.openxmlformats.org/officeDocument/2006/relationships/image" Target="../media/image558.png"/><Relationship Id="rId12" Type="http://schemas.openxmlformats.org/officeDocument/2006/relationships/customXml" Target="../ink/ink689.xml"/><Relationship Id="rId17" Type="http://schemas.openxmlformats.org/officeDocument/2006/relationships/image" Target="../media/image688.png"/><Relationship Id="rId25" Type="http://schemas.openxmlformats.org/officeDocument/2006/relationships/image" Target="../media/image692.png"/><Relationship Id="rId33" Type="http://schemas.openxmlformats.org/officeDocument/2006/relationships/image" Target="../media/image696.png"/><Relationship Id="rId38" Type="http://schemas.openxmlformats.org/officeDocument/2006/relationships/customXml" Target="../ink/ink702.xml"/><Relationship Id="rId46" Type="http://schemas.openxmlformats.org/officeDocument/2006/relationships/customXml" Target="../ink/ink706.xml"/><Relationship Id="rId59" Type="http://schemas.openxmlformats.org/officeDocument/2006/relationships/image" Target="../media/image709.png"/><Relationship Id="rId20" Type="http://schemas.openxmlformats.org/officeDocument/2006/relationships/customXml" Target="../ink/ink693.xml"/><Relationship Id="rId41" Type="http://schemas.openxmlformats.org/officeDocument/2006/relationships/image" Target="../media/image700.png"/><Relationship Id="rId54" Type="http://schemas.openxmlformats.org/officeDocument/2006/relationships/customXml" Target="../ink/ink7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6.xml"/><Relationship Id="rId15" Type="http://schemas.openxmlformats.org/officeDocument/2006/relationships/image" Target="../media/image687.png"/><Relationship Id="rId23" Type="http://schemas.openxmlformats.org/officeDocument/2006/relationships/image" Target="../media/image691.png"/><Relationship Id="rId28" Type="http://schemas.openxmlformats.org/officeDocument/2006/relationships/customXml" Target="../ink/ink697.xml"/><Relationship Id="rId36" Type="http://schemas.openxmlformats.org/officeDocument/2006/relationships/customXml" Target="../ink/ink701.xml"/><Relationship Id="rId49" Type="http://schemas.openxmlformats.org/officeDocument/2006/relationships/image" Target="../media/image704.png"/><Relationship Id="rId57" Type="http://schemas.openxmlformats.org/officeDocument/2006/relationships/image" Target="../media/image708.png"/><Relationship Id="rId10" Type="http://schemas.openxmlformats.org/officeDocument/2006/relationships/customXml" Target="../ink/ink688.xml"/><Relationship Id="rId31" Type="http://schemas.openxmlformats.org/officeDocument/2006/relationships/image" Target="../media/image695.png"/><Relationship Id="rId44" Type="http://schemas.openxmlformats.org/officeDocument/2006/relationships/customXml" Target="../ink/ink705.xml"/><Relationship Id="rId52" Type="http://schemas.openxmlformats.org/officeDocument/2006/relationships/customXml" Target="../ink/ink70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6.xml"/><Relationship Id="rId13" Type="http://schemas.openxmlformats.org/officeDocument/2006/relationships/image" Target="../media/image715.png"/><Relationship Id="rId3" Type="http://schemas.openxmlformats.org/officeDocument/2006/relationships/image" Target="../media/image710.png"/><Relationship Id="rId7" Type="http://schemas.openxmlformats.org/officeDocument/2006/relationships/image" Target="../media/image712.png"/><Relationship Id="rId12" Type="http://schemas.openxmlformats.org/officeDocument/2006/relationships/customXml" Target="../ink/ink718.xml"/><Relationship Id="rId2" Type="http://schemas.openxmlformats.org/officeDocument/2006/relationships/customXml" Target="../ink/ink7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5.xml"/><Relationship Id="rId11" Type="http://schemas.openxmlformats.org/officeDocument/2006/relationships/image" Target="../media/image714.png"/><Relationship Id="rId5" Type="http://schemas.openxmlformats.org/officeDocument/2006/relationships/image" Target="../media/image711.png"/><Relationship Id="rId15" Type="http://schemas.openxmlformats.org/officeDocument/2006/relationships/image" Target="../media/image716.png"/><Relationship Id="rId10" Type="http://schemas.openxmlformats.org/officeDocument/2006/relationships/customXml" Target="../ink/ink717.xml"/><Relationship Id="rId4" Type="http://schemas.openxmlformats.org/officeDocument/2006/relationships/customXml" Target="../ink/ink714.xml"/><Relationship Id="rId9" Type="http://schemas.openxmlformats.org/officeDocument/2006/relationships/image" Target="../media/image713.png"/><Relationship Id="rId14" Type="http://schemas.openxmlformats.org/officeDocument/2006/relationships/customXml" Target="../ink/ink7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2.xml"/><Relationship Id="rId13" Type="http://schemas.openxmlformats.org/officeDocument/2006/relationships/image" Target="../media/image722.png"/><Relationship Id="rId18" Type="http://schemas.openxmlformats.org/officeDocument/2006/relationships/customXml" Target="../ink/ink727.xml"/><Relationship Id="rId26" Type="http://schemas.openxmlformats.org/officeDocument/2006/relationships/customXml" Target="../ink/ink731.xml"/><Relationship Id="rId3" Type="http://schemas.openxmlformats.org/officeDocument/2006/relationships/image" Target="../media/image2040.png"/><Relationship Id="rId21" Type="http://schemas.openxmlformats.org/officeDocument/2006/relationships/image" Target="../media/image726.png"/><Relationship Id="rId7" Type="http://schemas.openxmlformats.org/officeDocument/2006/relationships/image" Target="../media/image719.png"/><Relationship Id="rId12" Type="http://schemas.openxmlformats.org/officeDocument/2006/relationships/customXml" Target="../ink/ink724.xml"/><Relationship Id="rId17" Type="http://schemas.openxmlformats.org/officeDocument/2006/relationships/image" Target="../media/image724.png"/><Relationship Id="rId25" Type="http://schemas.openxmlformats.org/officeDocument/2006/relationships/image" Target="../media/image728.png"/><Relationship Id="rId2" Type="http://schemas.openxmlformats.org/officeDocument/2006/relationships/image" Target="../media/image717.png"/><Relationship Id="rId16" Type="http://schemas.openxmlformats.org/officeDocument/2006/relationships/customXml" Target="../ink/ink726.xml"/><Relationship Id="rId20" Type="http://schemas.openxmlformats.org/officeDocument/2006/relationships/customXml" Target="../ink/ink7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1.xml"/><Relationship Id="rId11" Type="http://schemas.openxmlformats.org/officeDocument/2006/relationships/image" Target="../media/image721.png"/><Relationship Id="rId24" Type="http://schemas.openxmlformats.org/officeDocument/2006/relationships/customXml" Target="../ink/ink730.xml"/><Relationship Id="rId5" Type="http://schemas.openxmlformats.org/officeDocument/2006/relationships/image" Target="../media/image718.png"/><Relationship Id="rId15" Type="http://schemas.openxmlformats.org/officeDocument/2006/relationships/image" Target="../media/image723.png"/><Relationship Id="rId23" Type="http://schemas.openxmlformats.org/officeDocument/2006/relationships/image" Target="../media/image727.png"/><Relationship Id="rId10" Type="http://schemas.openxmlformats.org/officeDocument/2006/relationships/customXml" Target="../ink/ink723.xml"/><Relationship Id="rId19" Type="http://schemas.openxmlformats.org/officeDocument/2006/relationships/image" Target="../media/image725.png"/><Relationship Id="rId4" Type="http://schemas.openxmlformats.org/officeDocument/2006/relationships/customXml" Target="../ink/ink720.xml"/><Relationship Id="rId9" Type="http://schemas.openxmlformats.org/officeDocument/2006/relationships/image" Target="../media/image720.png"/><Relationship Id="rId14" Type="http://schemas.openxmlformats.org/officeDocument/2006/relationships/customXml" Target="../ink/ink725.xml"/><Relationship Id="rId22" Type="http://schemas.openxmlformats.org/officeDocument/2006/relationships/customXml" Target="../ink/ink729.xml"/><Relationship Id="rId27" Type="http://schemas.openxmlformats.org/officeDocument/2006/relationships/image" Target="../media/image7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2.png"/><Relationship Id="rId21" Type="http://schemas.openxmlformats.org/officeDocument/2006/relationships/customXml" Target="../ink/ink741.xml"/><Relationship Id="rId42" Type="http://schemas.openxmlformats.org/officeDocument/2006/relationships/image" Target="../media/image750.png"/><Relationship Id="rId47" Type="http://schemas.openxmlformats.org/officeDocument/2006/relationships/customXml" Target="../ink/ink754.xml"/><Relationship Id="rId63" Type="http://schemas.openxmlformats.org/officeDocument/2006/relationships/customXml" Target="../ink/ink762.xml"/><Relationship Id="rId68" Type="http://schemas.openxmlformats.org/officeDocument/2006/relationships/image" Target="../media/image762.png"/><Relationship Id="rId84" Type="http://schemas.openxmlformats.org/officeDocument/2006/relationships/image" Target="../media/image770.png"/><Relationship Id="rId89" Type="http://schemas.openxmlformats.org/officeDocument/2006/relationships/customXml" Target="../ink/ink775.xml"/><Relationship Id="rId16" Type="http://schemas.openxmlformats.org/officeDocument/2006/relationships/image" Target="../media/image737.png"/><Relationship Id="rId11" Type="http://schemas.openxmlformats.org/officeDocument/2006/relationships/customXml" Target="../ink/ink736.xml"/><Relationship Id="rId32" Type="http://schemas.openxmlformats.org/officeDocument/2006/relationships/image" Target="../media/image745.png"/><Relationship Id="rId37" Type="http://schemas.openxmlformats.org/officeDocument/2006/relationships/customXml" Target="../ink/ink749.xml"/><Relationship Id="rId53" Type="http://schemas.openxmlformats.org/officeDocument/2006/relationships/customXml" Target="../ink/ink757.xml"/><Relationship Id="rId58" Type="http://schemas.openxmlformats.org/officeDocument/2006/relationships/image" Target="../media/image757.png"/><Relationship Id="rId74" Type="http://schemas.openxmlformats.org/officeDocument/2006/relationships/image" Target="../media/image765.png"/><Relationship Id="rId79" Type="http://schemas.openxmlformats.org/officeDocument/2006/relationships/customXml" Target="../ink/ink770.xml"/><Relationship Id="rId5" Type="http://schemas.openxmlformats.org/officeDocument/2006/relationships/customXml" Target="../ink/ink733.xml"/><Relationship Id="rId90" Type="http://schemas.openxmlformats.org/officeDocument/2006/relationships/image" Target="../media/image773.png"/><Relationship Id="rId95" Type="http://schemas.openxmlformats.org/officeDocument/2006/relationships/customXml" Target="../ink/ink778.xml"/><Relationship Id="rId22" Type="http://schemas.openxmlformats.org/officeDocument/2006/relationships/image" Target="../media/image740.png"/><Relationship Id="rId27" Type="http://schemas.openxmlformats.org/officeDocument/2006/relationships/customXml" Target="../ink/ink744.xml"/><Relationship Id="rId43" Type="http://schemas.openxmlformats.org/officeDocument/2006/relationships/customXml" Target="../ink/ink752.xml"/><Relationship Id="rId48" Type="http://schemas.openxmlformats.org/officeDocument/2006/relationships/image" Target="../media/image2.png"/><Relationship Id="rId64" Type="http://schemas.openxmlformats.org/officeDocument/2006/relationships/image" Target="../media/image760.png"/><Relationship Id="rId69" Type="http://schemas.openxmlformats.org/officeDocument/2006/relationships/customXml" Target="../ink/ink765.xml"/><Relationship Id="rId8" Type="http://schemas.openxmlformats.org/officeDocument/2006/relationships/image" Target="../media/image733.png"/><Relationship Id="rId51" Type="http://schemas.openxmlformats.org/officeDocument/2006/relationships/customXml" Target="../ink/ink756.xml"/><Relationship Id="rId72" Type="http://schemas.openxmlformats.org/officeDocument/2006/relationships/image" Target="../media/image764.png"/><Relationship Id="rId80" Type="http://schemas.openxmlformats.org/officeDocument/2006/relationships/image" Target="../media/image768.png"/><Relationship Id="rId85" Type="http://schemas.openxmlformats.org/officeDocument/2006/relationships/customXml" Target="../ink/ink773.xml"/><Relationship Id="rId93" Type="http://schemas.openxmlformats.org/officeDocument/2006/relationships/customXml" Target="../ink/ink777.xml"/><Relationship Id="rId3" Type="http://schemas.openxmlformats.org/officeDocument/2006/relationships/customXml" Target="../ink/ink732.xml"/><Relationship Id="rId12" Type="http://schemas.openxmlformats.org/officeDocument/2006/relationships/image" Target="../media/image735.png"/><Relationship Id="rId17" Type="http://schemas.openxmlformats.org/officeDocument/2006/relationships/customXml" Target="../ink/ink739.xml"/><Relationship Id="rId25" Type="http://schemas.openxmlformats.org/officeDocument/2006/relationships/customXml" Target="../ink/ink743.xml"/><Relationship Id="rId33" Type="http://schemas.openxmlformats.org/officeDocument/2006/relationships/customXml" Target="../ink/ink747.xml"/><Relationship Id="rId38" Type="http://schemas.openxmlformats.org/officeDocument/2006/relationships/image" Target="../media/image748.png"/><Relationship Id="rId46" Type="http://schemas.openxmlformats.org/officeDocument/2006/relationships/image" Target="../media/image752.png"/><Relationship Id="rId59" Type="http://schemas.openxmlformats.org/officeDocument/2006/relationships/customXml" Target="../ink/ink760.xml"/><Relationship Id="rId67" Type="http://schemas.openxmlformats.org/officeDocument/2006/relationships/customXml" Target="../ink/ink764.xml"/><Relationship Id="rId20" Type="http://schemas.openxmlformats.org/officeDocument/2006/relationships/image" Target="../media/image739.png"/><Relationship Id="rId41" Type="http://schemas.openxmlformats.org/officeDocument/2006/relationships/customXml" Target="../ink/ink751.xml"/><Relationship Id="rId54" Type="http://schemas.openxmlformats.org/officeDocument/2006/relationships/image" Target="../media/image755.png"/><Relationship Id="rId62" Type="http://schemas.openxmlformats.org/officeDocument/2006/relationships/image" Target="../media/image759.png"/><Relationship Id="rId70" Type="http://schemas.openxmlformats.org/officeDocument/2006/relationships/image" Target="../media/image763.png"/><Relationship Id="rId75" Type="http://schemas.openxmlformats.org/officeDocument/2006/relationships/customXml" Target="../ink/ink768.xml"/><Relationship Id="rId83" Type="http://schemas.openxmlformats.org/officeDocument/2006/relationships/customXml" Target="../ink/ink772.xml"/><Relationship Id="rId88" Type="http://schemas.openxmlformats.org/officeDocument/2006/relationships/image" Target="../media/image772.png"/><Relationship Id="rId91" Type="http://schemas.openxmlformats.org/officeDocument/2006/relationships/customXml" Target="../ink/ink776.xml"/><Relationship Id="rId96" Type="http://schemas.openxmlformats.org/officeDocument/2006/relationships/image" Target="../media/image7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2.png"/><Relationship Id="rId15" Type="http://schemas.openxmlformats.org/officeDocument/2006/relationships/customXml" Target="../ink/ink738.xml"/><Relationship Id="rId23" Type="http://schemas.openxmlformats.org/officeDocument/2006/relationships/customXml" Target="../ink/ink742.xml"/><Relationship Id="rId28" Type="http://schemas.openxmlformats.org/officeDocument/2006/relationships/image" Target="../media/image743.png"/><Relationship Id="rId36" Type="http://schemas.openxmlformats.org/officeDocument/2006/relationships/image" Target="../media/image747.png"/><Relationship Id="rId49" Type="http://schemas.openxmlformats.org/officeDocument/2006/relationships/customXml" Target="../ink/ink755.xml"/><Relationship Id="rId57" Type="http://schemas.openxmlformats.org/officeDocument/2006/relationships/customXml" Target="../ink/ink759.xml"/><Relationship Id="rId10" Type="http://schemas.openxmlformats.org/officeDocument/2006/relationships/image" Target="../media/image734.png"/><Relationship Id="rId31" Type="http://schemas.openxmlformats.org/officeDocument/2006/relationships/customXml" Target="../ink/ink746.xml"/><Relationship Id="rId44" Type="http://schemas.openxmlformats.org/officeDocument/2006/relationships/image" Target="../media/image751.png"/><Relationship Id="rId52" Type="http://schemas.openxmlformats.org/officeDocument/2006/relationships/image" Target="../media/image754.png"/><Relationship Id="rId60" Type="http://schemas.openxmlformats.org/officeDocument/2006/relationships/image" Target="../media/image758.png"/><Relationship Id="rId65" Type="http://schemas.openxmlformats.org/officeDocument/2006/relationships/customXml" Target="../ink/ink763.xml"/><Relationship Id="rId73" Type="http://schemas.openxmlformats.org/officeDocument/2006/relationships/customXml" Target="../ink/ink767.xml"/><Relationship Id="rId78" Type="http://schemas.openxmlformats.org/officeDocument/2006/relationships/image" Target="../media/image767.png"/><Relationship Id="rId81" Type="http://schemas.openxmlformats.org/officeDocument/2006/relationships/customXml" Target="../ink/ink771.xml"/><Relationship Id="rId86" Type="http://schemas.openxmlformats.org/officeDocument/2006/relationships/image" Target="../media/image771.png"/><Relationship Id="rId94" Type="http://schemas.openxmlformats.org/officeDocument/2006/relationships/image" Target="../media/image775.png"/><Relationship Id="rId4" Type="http://schemas.openxmlformats.org/officeDocument/2006/relationships/image" Target="../media/image731.png"/><Relationship Id="rId9" Type="http://schemas.openxmlformats.org/officeDocument/2006/relationships/customXml" Target="../ink/ink735.xml"/><Relationship Id="rId13" Type="http://schemas.openxmlformats.org/officeDocument/2006/relationships/customXml" Target="../ink/ink737.xml"/><Relationship Id="rId18" Type="http://schemas.openxmlformats.org/officeDocument/2006/relationships/image" Target="../media/image738.png"/><Relationship Id="rId39" Type="http://schemas.openxmlformats.org/officeDocument/2006/relationships/customXml" Target="../ink/ink750.xml"/><Relationship Id="rId34" Type="http://schemas.openxmlformats.org/officeDocument/2006/relationships/image" Target="../media/image746.png"/><Relationship Id="rId50" Type="http://schemas.openxmlformats.org/officeDocument/2006/relationships/image" Target="../media/image753.png"/><Relationship Id="rId55" Type="http://schemas.openxmlformats.org/officeDocument/2006/relationships/customXml" Target="../ink/ink758.xml"/><Relationship Id="rId76" Type="http://schemas.openxmlformats.org/officeDocument/2006/relationships/image" Target="../media/image766.png"/><Relationship Id="rId7" Type="http://schemas.openxmlformats.org/officeDocument/2006/relationships/customXml" Target="../ink/ink734.xml"/><Relationship Id="rId71" Type="http://schemas.openxmlformats.org/officeDocument/2006/relationships/customXml" Target="../ink/ink766.xml"/><Relationship Id="rId92" Type="http://schemas.openxmlformats.org/officeDocument/2006/relationships/image" Target="../media/image774.png"/><Relationship Id="rId2" Type="http://schemas.openxmlformats.org/officeDocument/2006/relationships/image" Target="../media/image730.png"/><Relationship Id="rId29" Type="http://schemas.openxmlformats.org/officeDocument/2006/relationships/customXml" Target="../ink/ink745.xml"/><Relationship Id="rId24" Type="http://schemas.openxmlformats.org/officeDocument/2006/relationships/image" Target="../media/image741.png"/><Relationship Id="rId40" Type="http://schemas.openxmlformats.org/officeDocument/2006/relationships/image" Target="../media/image749.png"/><Relationship Id="rId45" Type="http://schemas.openxmlformats.org/officeDocument/2006/relationships/customXml" Target="../ink/ink753.xml"/><Relationship Id="rId66" Type="http://schemas.openxmlformats.org/officeDocument/2006/relationships/image" Target="../media/image761.png"/><Relationship Id="rId87" Type="http://schemas.openxmlformats.org/officeDocument/2006/relationships/customXml" Target="../ink/ink774.xml"/><Relationship Id="rId61" Type="http://schemas.openxmlformats.org/officeDocument/2006/relationships/customXml" Target="../ink/ink761.xml"/><Relationship Id="rId82" Type="http://schemas.openxmlformats.org/officeDocument/2006/relationships/image" Target="../media/image769.png"/><Relationship Id="rId19" Type="http://schemas.openxmlformats.org/officeDocument/2006/relationships/customXml" Target="../ink/ink740.xml"/><Relationship Id="rId14" Type="http://schemas.openxmlformats.org/officeDocument/2006/relationships/image" Target="../media/image736.png"/><Relationship Id="rId30" Type="http://schemas.openxmlformats.org/officeDocument/2006/relationships/image" Target="../media/image744.png"/><Relationship Id="rId35" Type="http://schemas.openxmlformats.org/officeDocument/2006/relationships/customXml" Target="../ink/ink748.xml"/><Relationship Id="rId56" Type="http://schemas.openxmlformats.org/officeDocument/2006/relationships/image" Target="../media/image756.png"/><Relationship Id="rId77" Type="http://schemas.openxmlformats.org/officeDocument/2006/relationships/customXml" Target="../ink/ink769.xml"/></Relationships>
</file>

<file path=ppt/slides/_rels/slide21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811.xml"/><Relationship Id="rId159" Type="http://schemas.openxmlformats.org/officeDocument/2006/relationships/image" Target="../media/image3880.png"/><Relationship Id="rId324" Type="http://schemas.openxmlformats.org/officeDocument/2006/relationships/image" Target="../media/image785.png"/><Relationship Id="rId366" Type="http://schemas.openxmlformats.org/officeDocument/2006/relationships/image" Target="../media/image806.png"/><Relationship Id="rId170" Type="http://schemas.openxmlformats.org/officeDocument/2006/relationships/customXml" Target="../ink/ink792.xml"/><Relationship Id="rId433" Type="http://schemas.openxmlformats.org/officeDocument/2006/relationships/customXml" Target="../ink/ink879.xml"/><Relationship Id="rId475" Type="http://schemas.openxmlformats.org/officeDocument/2006/relationships/customXml" Target="../ink/ink901.xml"/><Relationship Id="rId335" Type="http://schemas.openxmlformats.org/officeDocument/2006/relationships/customXml" Target="../ink/ink830.xml"/><Relationship Id="rId377" Type="http://schemas.openxmlformats.org/officeDocument/2006/relationships/customXml" Target="../ink/ink851.xml"/><Relationship Id="rId500" Type="http://schemas.openxmlformats.org/officeDocument/2006/relationships/customXml" Target="../ink/ink914.xml"/><Relationship Id="rId160" Type="http://schemas.openxmlformats.org/officeDocument/2006/relationships/customXml" Target="../ink/ink787.xml"/><Relationship Id="rId402" Type="http://schemas.openxmlformats.org/officeDocument/2006/relationships/image" Target="../media/image824.png"/><Relationship Id="rId423" Type="http://schemas.openxmlformats.org/officeDocument/2006/relationships/customXml" Target="../ink/ink874.xml"/><Relationship Id="rId444" Type="http://schemas.openxmlformats.org/officeDocument/2006/relationships/customXml" Target="../ink/ink885.xml"/><Relationship Id="rId465" Type="http://schemas.openxmlformats.org/officeDocument/2006/relationships/image" Target="../media/image855.png"/><Relationship Id="rId486" Type="http://schemas.openxmlformats.org/officeDocument/2006/relationships/customXml" Target="../ink/ink907.xml"/><Relationship Id="rId290" Type="http://schemas.openxmlformats.org/officeDocument/2006/relationships/image" Target="../media/image4510.png"/><Relationship Id="rId304" Type="http://schemas.openxmlformats.org/officeDocument/2006/relationships/image" Target="../media/image2.png"/><Relationship Id="rId325" Type="http://schemas.openxmlformats.org/officeDocument/2006/relationships/customXml" Target="../ink/ink825.xml"/><Relationship Id="rId346" Type="http://schemas.openxmlformats.org/officeDocument/2006/relationships/image" Target="../media/image796.png"/><Relationship Id="rId367" Type="http://schemas.openxmlformats.org/officeDocument/2006/relationships/customXml" Target="../ink/ink846.xml"/><Relationship Id="rId388" Type="http://schemas.openxmlformats.org/officeDocument/2006/relationships/image" Target="../media/image817.png"/><Relationship Id="rId511" Type="http://schemas.openxmlformats.org/officeDocument/2006/relationships/image" Target="../media/image877.png"/><Relationship Id="rId150" Type="http://schemas.openxmlformats.org/officeDocument/2006/relationships/customXml" Target="../ink/ink782.xml"/><Relationship Id="rId171" Type="http://schemas.openxmlformats.org/officeDocument/2006/relationships/customXml" Target="../ink/ink793.xml"/><Relationship Id="rId206" Type="http://schemas.openxmlformats.org/officeDocument/2006/relationships/customXml" Target="../ink/ink797.xml"/><Relationship Id="rId413" Type="http://schemas.openxmlformats.org/officeDocument/2006/relationships/customXml" Target="../ink/ink869.xml"/><Relationship Id="rId248" Type="http://schemas.openxmlformats.org/officeDocument/2006/relationships/image" Target="../media/image4300.png"/><Relationship Id="rId434" Type="http://schemas.openxmlformats.org/officeDocument/2006/relationships/image" Target="../media/image840.png"/><Relationship Id="rId455" Type="http://schemas.openxmlformats.org/officeDocument/2006/relationships/image" Target="../media/image850.png"/><Relationship Id="rId476" Type="http://schemas.openxmlformats.org/officeDocument/2006/relationships/image" Target="../media/image860.png"/><Relationship Id="rId497" Type="http://schemas.openxmlformats.org/officeDocument/2006/relationships/image" Target="../media/image870.png"/><Relationship Id="rId315" Type="http://schemas.openxmlformats.org/officeDocument/2006/relationships/customXml" Target="../ink/ink819.xml"/><Relationship Id="rId336" Type="http://schemas.openxmlformats.org/officeDocument/2006/relationships/image" Target="../media/image791.png"/><Relationship Id="rId357" Type="http://schemas.openxmlformats.org/officeDocument/2006/relationships/customXml" Target="../ink/ink841.xml"/><Relationship Id="rId501" Type="http://schemas.openxmlformats.org/officeDocument/2006/relationships/image" Target="../media/image872.png"/><Relationship Id="rId161" Type="http://schemas.openxmlformats.org/officeDocument/2006/relationships/image" Target="../media/image3890.png"/><Relationship Id="rId378" Type="http://schemas.openxmlformats.org/officeDocument/2006/relationships/image" Target="../media/image812.png"/><Relationship Id="rId399" Type="http://schemas.openxmlformats.org/officeDocument/2006/relationships/customXml" Target="../ink/ink862.xml"/><Relationship Id="rId403" Type="http://schemas.openxmlformats.org/officeDocument/2006/relationships/customXml" Target="../ink/ink864.xml"/><Relationship Id="rId424" Type="http://schemas.openxmlformats.org/officeDocument/2006/relationships/image" Target="../media/image835.png"/><Relationship Id="rId445" Type="http://schemas.openxmlformats.org/officeDocument/2006/relationships/image" Target="../media/image845.png"/><Relationship Id="rId466" Type="http://schemas.openxmlformats.org/officeDocument/2006/relationships/customXml" Target="../ink/ink896.xml"/><Relationship Id="rId487" Type="http://schemas.openxmlformats.org/officeDocument/2006/relationships/image" Target="../media/image865.png"/><Relationship Id="rId291" Type="http://schemas.openxmlformats.org/officeDocument/2006/relationships/customXml" Target="../ink/ink806.xml"/><Relationship Id="rId305" Type="http://schemas.openxmlformats.org/officeDocument/2006/relationships/customXml" Target="../ink/ink814.xml"/><Relationship Id="rId326" Type="http://schemas.openxmlformats.org/officeDocument/2006/relationships/image" Target="../media/image786.png"/><Relationship Id="rId347" Type="http://schemas.openxmlformats.org/officeDocument/2006/relationships/customXml" Target="../ink/ink836.xml"/><Relationship Id="rId151" Type="http://schemas.openxmlformats.org/officeDocument/2006/relationships/image" Target="../media/image3840.png"/><Relationship Id="rId368" Type="http://schemas.openxmlformats.org/officeDocument/2006/relationships/image" Target="../media/image807.png"/><Relationship Id="rId389" Type="http://schemas.openxmlformats.org/officeDocument/2006/relationships/customXml" Target="../ink/ink857.xml"/><Relationship Id="rId172" Type="http://schemas.openxmlformats.org/officeDocument/2006/relationships/image" Target="../media/image3940.png"/><Relationship Id="rId207" Type="http://schemas.openxmlformats.org/officeDocument/2006/relationships/customXml" Target="../ink/ink798.xml"/><Relationship Id="rId249" Type="http://schemas.openxmlformats.org/officeDocument/2006/relationships/customXml" Target="../ink/ink803.xml"/><Relationship Id="rId414" Type="http://schemas.openxmlformats.org/officeDocument/2006/relationships/image" Target="../media/image830.png"/><Relationship Id="rId435" Type="http://schemas.openxmlformats.org/officeDocument/2006/relationships/customXml" Target="../ink/ink880.xml"/><Relationship Id="rId456" Type="http://schemas.openxmlformats.org/officeDocument/2006/relationships/customXml" Target="../ink/ink891.xml"/><Relationship Id="rId477" Type="http://schemas.openxmlformats.org/officeDocument/2006/relationships/customXml" Target="../ink/ink902.xml"/><Relationship Id="rId498" Type="http://schemas.openxmlformats.org/officeDocument/2006/relationships/customXml" Target="../ink/ink913.xml"/><Relationship Id="rId316" Type="http://schemas.openxmlformats.org/officeDocument/2006/relationships/image" Target="../media/image782.png"/><Relationship Id="rId337" Type="http://schemas.openxmlformats.org/officeDocument/2006/relationships/customXml" Target="../ink/ink831.xml"/><Relationship Id="rId502" Type="http://schemas.openxmlformats.org/officeDocument/2006/relationships/customXml" Target="../ink/ink915.xml"/><Relationship Id="rId358" Type="http://schemas.openxmlformats.org/officeDocument/2006/relationships/image" Target="../media/image802.png"/><Relationship Id="rId379" Type="http://schemas.openxmlformats.org/officeDocument/2006/relationships/customXml" Target="../ink/ink852.xml"/><Relationship Id="rId162" Type="http://schemas.openxmlformats.org/officeDocument/2006/relationships/customXml" Target="../ink/ink788.xml"/><Relationship Id="rId390" Type="http://schemas.openxmlformats.org/officeDocument/2006/relationships/image" Target="../media/image818.png"/><Relationship Id="rId404" Type="http://schemas.openxmlformats.org/officeDocument/2006/relationships/image" Target="../media/image825.png"/><Relationship Id="rId425" Type="http://schemas.openxmlformats.org/officeDocument/2006/relationships/customXml" Target="../ink/ink875.xml"/><Relationship Id="rId446" Type="http://schemas.openxmlformats.org/officeDocument/2006/relationships/customXml" Target="../ink/ink886.xml"/><Relationship Id="rId467" Type="http://schemas.openxmlformats.org/officeDocument/2006/relationships/image" Target="../media/image856.png"/><Relationship Id="rId250" Type="http://schemas.openxmlformats.org/officeDocument/2006/relationships/image" Target="../media/image4310.png"/><Relationship Id="rId292" Type="http://schemas.openxmlformats.org/officeDocument/2006/relationships/customXml" Target="../ink/ink807.xml"/><Relationship Id="rId306" Type="http://schemas.openxmlformats.org/officeDocument/2006/relationships/image" Target="../media/image777.png"/><Relationship Id="rId488" Type="http://schemas.openxmlformats.org/officeDocument/2006/relationships/customXml" Target="../ink/ink908.xml"/><Relationship Id="rId327" Type="http://schemas.openxmlformats.org/officeDocument/2006/relationships/customXml" Target="../ink/ink826.xml"/><Relationship Id="rId348" Type="http://schemas.openxmlformats.org/officeDocument/2006/relationships/image" Target="../media/image797.png"/><Relationship Id="rId369" Type="http://schemas.openxmlformats.org/officeDocument/2006/relationships/customXml" Target="../ink/ink847.xml"/><Relationship Id="rId152" Type="http://schemas.openxmlformats.org/officeDocument/2006/relationships/customXml" Target="../ink/ink783.xml"/><Relationship Id="rId173" Type="http://schemas.openxmlformats.org/officeDocument/2006/relationships/customXml" Target="../ink/ink794.xml"/><Relationship Id="rId380" Type="http://schemas.openxmlformats.org/officeDocument/2006/relationships/image" Target="../media/image813.png"/><Relationship Id="rId415" Type="http://schemas.openxmlformats.org/officeDocument/2006/relationships/customXml" Target="../ink/ink870.xml"/><Relationship Id="rId436" Type="http://schemas.openxmlformats.org/officeDocument/2006/relationships/image" Target="../media/image841.png"/><Relationship Id="rId457" Type="http://schemas.openxmlformats.org/officeDocument/2006/relationships/image" Target="../media/image851.png"/><Relationship Id="rId240" Type="http://schemas.openxmlformats.org/officeDocument/2006/relationships/image" Target="../media/image4260.png"/><Relationship Id="rId478" Type="http://schemas.openxmlformats.org/officeDocument/2006/relationships/customXml" Target="../ink/ink903.xml"/><Relationship Id="rId499" Type="http://schemas.openxmlformats.org/officeDocument/2006/relationships/image" Target="../media/image871.png"/><Relationship Id="rId317" Type="http://schemas.openxmlformats.org/officeDocument/2006/relationships/customXml" Target="../ink/ink820.xml"/><Relationship Id="rId338" Type="http://schemas.openxmlformats.org/officeDocument/2006/relationships/image" Target="../media/image792.png"/><Relationship Id="rId359" Type="http://schemas.openxmlformats.org/officeDocument/2006/relationships/customXml" Target="../ink/ink842.xml"/><Relationship Id="rId503" Type="http://schemas.openxmlformats.org/officeDocument/2006/relationships/image" Target="../media/image873.png"/><Relationship Id="rId163" Type="http://schemas.openxmlformats.org/officeDocument/2006/relationships/image" Target="../media/image3900.png"/><Relationship Id="rId370" Type="http://schemas.openxmlformats.org/officeDocument/2006/relationships/image" Target="../media/image808.png"/><Relationship Id="rId391" Type="http://schemas.openxmlformats.org/officeDocument/2006/relationships/customXml" Target="../ink/ink858.xml"/><Relationship Id="rId405" Type="http://schemas.openxmlformats.org/officeDocument/2006/relationships/customXml" Target="../ink/ink865.xml"/><Relationship Id="rId426" Type="http://schemas.openxmlformats.org/officeDocument/2006/relationships/image" Target="../media/image836.png"/><Relationship Id="rId447" Type="http://schemas.openxmlformats.org/officeDocument/2006/relationships/image" Target="../media/image846.png"/><Relationship Id="rId251" Type="http://schemas.openxmlformats.org/officeDocument/2006/relationships/customXml" Target="../ink/ink804.xml"/><Relationship Id="rId468" Type="http://schemas.openxmlformats.org/officeDocument/2006/relationships/customXml" Target="../ink/ink897.xml"/><Relationship Id="rId489" Type="http://schemas.openxmlformats.org/officeDocument/2006/relationships/image" Target="../media/image866.png"/><Relationship Id="rId293" Type="http://schemas.openxmlformats.org/officeDocument/2006/relationships/customXml" Target="../ink/ink808.xml"/><Relationship Id="rId307" Type="http://schemas.openxmlformats.org/officeDocument/2006/relationships/customXml" Target="../ink/ink815.xml"/><Relationship Id="rId328" Type="http://schemas.openxmlformats.org/officeDocument/2006/relationships/image" Target="../media/image787.png"/><Relationship Id="rId349" Type="http://schemas.openxmlformats.org/officeDocument/2006/relationships/customXml" Target="../ink/ink837.xml"/><Relationship Id="rId153" Type="http://schemas.openxmlformats.org/officeDocument/2006/relationships/image" Target="../media/image3850.png"/><Relationship Id="rId360" Type="http://schemas.openxmlformats.org/officeDocument/2006/relationships/image" Target="../media/image803.png"/><Relationship Id="rId381" Type="http://schemas.openxmlformats.org/officeDocument/2006/relationships/customXml" Target="../ink/ink853.xml"/><Relationship Id="rId416" Type="http://schemas.openxmlformats.org/officeDocument/2006/relationships/image" Target="../media/image831.png"/><Relationship Id="rId241" Type="http://schemas.openxmlformats.org/officeDocument/2006/relationships/customXml" Target="../ink/ink799.xml"/><Relationship Id="rId437" Type="http://schemas.openxmlformats.org/officeDocument/2006/relationships/customXml" Target="../ink/ink881.xml"/><Relationship Id="rId458" Type="http://schemas.openxmlformats.org/officeDocument/2006/relationships/customXml" Target="../ink/ink892.xml"/><Relationship Id="rId479" Type="http://schemas.openxmlformats.org/officeDocument/2006/relationships/image" Target="../media/image861.png"/><Relationship Id="rId318" Type="http://schemas.openxmlformats.org/officeDocument/2006/relationships/image" Target="../media/image783.png"/><Relationship Id="rId339" Type="http://schemas.openxmlformats.org/officeDocument/2006/relationships/customXml" Target="../ink/ink832.xml"/><Relationship Id="rId490" Type="http://schemas.openxmlformats.org/officeDocument/2006/relationships/customXml" Target="../ink/ink909.xml"/><Relationship Id="rId504" Type="http://schemas.openxmlformats.org/officeDocument/2006/relationships/customXml" Target="../ink/ink916.xml"/><Relationship Id="rId164" Type="http://schemas.openxmlformats.org/officeDocument/2006/relationships/customXml" Target="../ink/ink789.xml"/><Relationship Id="rId350" Type="http://schemas.openxmlformats.org/officeDocument/2006/relationships/image" Target="../media/image798.png"/><Relationship Id="rId371" Type="http://schemas.openxmlformats.org/officeDocument/2006/relationships/customXml" Target="../ink/ink848.xml"/><Relationship Id="rId406" Type="http://schemas.openxmlformats.org/officeDocument/2006/relationships/image" Target="../media/image826.png"/><Relationship Id="rId392" Type="http://schemas.openxmlformats.org/officeDocument/2006/relationships/image" Target="../media/image819.png"/><Relationship Id="rId427" Type="http://schemas.openxmlformats.org/officeDocument/2006/relationships/customXml" Target="../ink/ink876.xml"/><Relationship Id="rId448" Type="http://schemas.openxmlformats.org/officeDocument/2006/relationships/customXml" Target="../ink/ink887.xml"/><Relationship Id="rId469" Type="http://schemas.openxmlformats.org/officeDocument/2006/relationships/image" Target="../media/image857.png"/><Relationship Id="rId294" Type="http://schemas.openxmlformats.org/officeDocument/2006/relationships/image" Target="../media/image4520.png"/><Relationship Id="rId308" Type="http://schemas.openxmlformats.org/officeDocument/2006/relationships/image" Target="../media/image778.png"/><Relationship Id="rId329" Type="http://schemas.openxmlformats.org/officeDocument/2006/relationships/customXml" Target="../ink/ink827.xml"/><Relationship Id="rId480" Type="http://schemas.openxmlformats.org/officeDocument/2006/relationships/customXml" Target="../ink/ink904.xml"/><Relationship Id="rId154" Type="http://schemas.openxmlformats.org/officeDocument/2006/relationships/customXml" Target="../ink/ink784.xml"/><Relationship Id="rId340" Type="http://schemas.openxmlformats.org/officeDocument/2006/relationships/image" Target="../media/image793.png"/><Relationship Id="rId361" Type="http://schemas.openxmlformats.org/officeDocument/2006/relationships/customXml" Target="../ink/ink843.xml"/><Relationship Id="rId382" Type="http://schemas.openxmlformats.org/officeDocument/2006/relationships/image" Target="../media/image814.png"/><Relationship Id="rId417" Type="http://schemas.openxmlformats.org/officeDocument/2006/relationships/customXml" Target="../ink/ink871.xml"/><Relationship Id="rId438" Type="http://schemas.openxmlformats.org/officeDocument/2006/relationships/customXml" Target="../ink/ink882.xml"/><Relationship Id="rId459" Type="http://schemas.openxmlformats.org/officeDocument/2006/relationships/image" Target="../media/image852.png"/><Relationship Id="rId242" Type="http://schemas.openxmlformats.org/officeDocument/2006/relationships/image" Target="../media/image4270.png"/><Relationship Id="rId319" Type="http://schemas.openxmlformats.org/officeDocument/2006/relationships/customXml" Target="../ink/ink821.xml"/><Relationship Id="rId470" Type="http://schemas.openxmlformats.org/officeDocument/2006/relationships/customXml" Target="../ink/ink898.xml"/><Relationship Id="rId491" Type="http://schemas.openxmlformats.org/officeDocument/2006/relationships/image" Target="../media/image867.png"/><Relationship Id="rId505" Type="http://schemas.openxmlformats.org/officeDocument/2006/relationships/image" Target="../media/image874.png"/><Relationship Id="rId330" Type="http://schemas.openxmlformats.org/officeDocument/2006/relationships/image" Target="../media/image788.png"/><Relationship Id="rId165" Type="http://schemas.openxmlformats.org/officeDocument/2006/relationships/image" Target="../media/image3910.png"/><Relationship Id="rId351" Type="http://schemas.openxmlformats.org/officeDocument/2006/relationships/customXml" Target="../ink/ink838.xml"/><Relationship Id="rId372" Type="http://schemas.openxmlformats.org/officeDocument/2006/relationships/image" Target="../media/image809.png"/><Relationship Id="rId393" Type="http://schemas.openxmlformats.org/officeDocument/2006/relationships/customXml" Target="../ink/ink859.xml"/><Relationship Id="rId407" Type="http://schemas.openxmlformats.org/officeDocument/2006/relationships/customXml" Target="../ink/ink866.xml"/><Relationship Id="rId428" Type="http://schemas.openxmlformats.org/officeDocument/2006/relationships/image" Target="../media/image837.png"/><Relationship Id="rId449" Type="http://schemas.openxmlformats.org/officeDocument/2006/relationships/image" Target="../media/image847.png"/><Relationship Id="rId295" Type="http://schemas.openxmlformats.org/officeDocument/2006/relationships/customXml" Target="../ink/ink809.xml"/><Relationship Id="rId309" Type="http://schemas.openxmlformats.org/officeDocument/2006/relationships/customXml" Target="../ink/ink816.xml"/><Relationship Id="rId460" Type="http://schemas.openxmlformats.org/officeDocument/2006/relationships/customXml" Target="../ink/ink893.xml"/><Relationship Id="rId481" Type="http://schemas.openxmlformats.org/officeDocument/2006/relationships/image" Target="../media/image862.png"/><Relationship Id="rId320" Type="http://schemas.openxmlformats.org/officeDocument/2006/relationships/image" Target="../media/image784.png"/><Relationship Id="rId155" Type="http://schemas.openxmlformats.org/officeDocument/2006/relationships/image" Target="../media/image3860.png"/><Relationship Id="rId341" Type="http://schemas.openxmlformats.org/officeDocument/2006/relationships/customXml" Target="../ink/ink833.xml"/><Relationship Id="rId362" Type="http://schemas.openxmlformats.org/officeDocument/2006/relationships/image" Target="../media/image804.png"/><Relationship Id="rId383" Type="http://schemas.openxmlformats.org/officeDocument/2006/relationships/customXml" Target="../ink/ink854.xml"/><Relationship Id="rId418" Type="http://schemas.openxmlformats.org/officeDocument/2006/relationships/image" Target="../media/image832.png"/><Relationship Id="rId439" Type="http://schemas.openxmlformats.org/officeDocument/2006/relationships/image" Target="../media/image842.png"/><Relationship Id="rId201" Type="http://schemas.openxmlformats.org/officeDocument/2006/relationships/image" Target="../media/image4070.png"/><Relationship Id="rId243" Type="http://schemas.openxmlformats.org/officeDocument/2006/relationships/customXml" Target="../ink/ink800.xml"/><Relationship Id="rId450" Type="http://schemas.openxmlformats.org/officeDocument/2006/relationships/customXml" Target="../ink/ink888.xml"/><Relationship Id="rId471" Type="http://schemas.openxmlformats.org/officeDocument/2006/relationships/image" Target="../media/image858.png"/><Relationship Id="rId506" Type="http://schemas.openxmlformats.org/officeDocument/2006/relationships/customXml" Target="../ink/ink917.xml"/><Relationship Id="rId310" Type="http://schemas.openxmlformats.org/officeDocument/2006/relationships/image" Target="../media/image779.png"/><Relationship Id="rId492" Type="http://schemas.openxmlformats.org/officeDocument/2006/relationships/customXml" Target="../ink/ink910.xml"/><Relationship Id="rId145" Type="http://schemas.openxmlformats.org/officeDocument/2006/relationships/image" Target="../media/image3810.png"/><Relationship Id="rId166" Type="http://schemas.openxmlformats.org/officeDocument/2006/relationships/customXml" Target="../ink/ink790.xml"/><Relationship Id="rId331" Type="http://schemas.openxmlformats.org/officeDocument/2006/relationships/customXml" Target="../ink/ink828.xml"/><Relationship Id="rId352" Type="http://schemas.openxmlformats.org/officeDocument/2006/relationships/image" Target="../media/image799.png"/><Relationship Id="rId373" Type="http://schemas.openxmlformats.org/officeDocument/2006/relationships/customXml" Target="../ink/ink849.xml"/><Relationship Id="rId394" Type="http://schemas.openxmlformats.org/officeDocument/2006/relationships/image" Target="../media/image820.png"/><Relationship Id="rId408" Type="http://schemas.openxmlformats.org/officeDocument/2006/relationships/image" Target="../media/image827.png"/><Relationship Id="rId429" Type="http://schemas.openxmlformats.org/officeDocument/2006/relationships/customXml" Target="../ink/ink877.xml"/><Relationship Id="rId1" Type="http://schemas.openxmlformats.org/officeDocument/2006/relationships/slideLayout" Target="../slideLayouts/slideLayout2.xml"/><Relationship Id="rId440" Type="http://schemas.openxmlformats.org/officeDocument/2006/relationships/customXml" Target="../ink/ink883.xml"/><Relationship Id="rId296" Type="http://schemas.openxmlformats.org/officeDocument/2006/relationships/image" Target="../media/image4530.png"/><Relationship Id="rId300" Type="http://schemas.openxmlformats.org/officeDocument/2006/relationships/image" Target="../media/image4550.png"/><Relationship Id="rId461" Type="http://schemas.openxmlformats.org/officeDocument/2006/relationships/image" Target="../media/image853.png"/><Relationship Id="rId482" Type="http://schemas.openxmlformats.org/officeDocument/2006/relationships/customXml" Target="../ink/ink905.xml"/><Relationship Id="rId156" Type="http://schemas.openxmlformats.org/officeDocument/2006/relationships/customXml" Target="../ink/ink785.xml"/><Relationship Id="rId60" Type="http://schemas.openxmlformats.org/officeDocument/2006/relationships/image" Target="../media/image5910.png"/><Relationship Id="rId321" Type="http://schemas.openxmlformats.org/officeDocument/2006/relationships/customXml" Target="../ink/ink822.xml"/><Relationship Id="rId342" Type="http://schemas.openxmlformats.org/officeDocument/2006/relationships/image" Target="../media/image794.png"/><Relationship Id="rId363" Type="http://schemas.openxmlformats.org/officeDocument/2006/relationships/customXml" Target="../ink/ink844.xml"/><Relationship Id="rId384" Type="http://schemas.openxmlformats.org/officeDocument/2006/relationships/image" Target="../media/image815.png"/><Relationship Id="rId419" Type="http://schemas.openxmlformats.org/officeDocument/2006/relationships/customXml" Target="../ink/ink872.xml"/><Relationship Id="rId202" Type="http://schemas.openxmlformats.org/officeDocument/2006/relationships/customXml" Target="../ink/ink795.xml"/><Relationship Id="rId244" Type="http://schemas.openxmlformats.org/officeDocument/2006/relationships/image" Target="../media/image4280.png"/><Relationship Id="rId430" Type="http://schemas.openxmlformats.org/officeDocument/2006/relationships/image" Target="../media/image838.png"/><Relationship Id="rId451" Type="http://schemas.openxmlformats.org/officeDocument/2006/relationships/image" Target="../media/image848.png"/><Relationship Id="rId472" Type="http://schemas.openxmlformats.org/officeDocument/2006/relationships/customXml" Target="../ink/ink899.xml"/><Relationship Id="rId493" Type="http://schemas.openxmlformats.org/officeDocument/2006/relationships/image" Target="../media/image868.png"/><Relationship Id="rId507" Type="http://schemas.openxmlformats.org/officeDocument/2006/relationships/image" Target="../media/image875.png"/><Relationship Id="rId146" Type="http://schemas.openxmlformats.org/officeDocument/2006/relationships/customXml" Target="../ink/ink780.xml"/><Relationship Id="rId167" Type="http://schemas.openxmlformats.org/officeDocument/2006/relationships/image" Target="../media/image3920.png"/><Relationship Id="rId311" Type="http://schemas.openxmlformats.org/officeDocument/2006/relationships/customXml" Target="../ink/ink817.xml"/><Relationship Id="rId332" Type="http://schemas.openxmlformats.org/officeDocument/2006/relationships/image" Target="../media/image789.png"/><Relationship Id="rId353" Type="http://schemas.openxmlformats.org/officeDocument/2006/relationships/customXml" Target="../ink/ink839.xml"/><Relationship Id="rId374" Type="http://schemas.openxmlformats.org/officeDocument/2006/relationships/image" Target="../media/image810.png"/><Relationship Id="rId395" Type="http://schemas.openxmlformats.org/officeDocument/2006/relationships/customXml" Target="../ink/ink860.xml"/><Relationship Id="rId409" Type="http://schemas.openxmlformats.org/officeDocument/2006/relationships/customXml" Target="../ink/ink867.xml"/><Relationship Id="rId420" Type="http://schemas.openxmlformats.org/officeDocument/2006/relationships/image" Target="../media/image833.png"/><Relationship Id="rId2" Type="http://schemas.openxmlformats.org/officeDocument/2006/relationships/image" Target="../media/image491.png"/><Relationship Id="rId297" Type="http://schemas.openxmlformats.org/officeDocument/2006/relationships/customXml" Target="../ink/ink810.xml"/><Relationship Id="rId441" Type="http://schemas.openxmlformats.org/officeDocument/2006/relationships/image" Target="../media/image843.png"/><Relationship Id="rId462" Type="http://schemas.openxmlformats.org/officeDocument/2006/relationships/customXml" Target="../ink/ink894.xml"/><Relationship Id="rId483" Type="http://schemas.openxmlformats.org/officeDocument/2006/relationships/image" Target="../media/image863.png"/><Relationship Id="rId157" Type="http://schemas.openxmlformats.org/officeDocument/2006/relationships/image" Target="../media/image3870.png"/><Relationship Id="rId301" Type="http://schemas.openxmlformats.org/officeDocument/2006/relationships/customXml" Target="../ink/ink812.xml"/><Relationship Id="rId322" Type="http://schemas.openxmlformats.org/officeDocument/2006/relationships/customXml" Target="../ink/ink823.xml"/><Relationship Id="rId343" Type="http://schemas.openxmlformats.org/officeDocument/2006/relationships/customXml" Target="../ink/ink834.xml"/><Relationship Id="rId364" Type="http://schemas.openxmlformats.org/officeDocument/2006/relationships/image" Target="../media/image805.png"/><Relationship Id="rId203" Type="http://schemas.openxmlformats.org/officeDocument/2006/relationships/image" Target="../media/image4080.png"/><Relationship Id="rId385" Type="http://schemas.openxmlformats.org/officeDocument/2006/relationships/customXml" Target="../ink/ink855.xml"/><Relationship Id="rId245" Type="http://schemas.openxmlformats.org/officeDocument/2006/relationships/customXml" Target="../ink/ink801.xml"/><Relationship Id="rId410" Type="http://schemas.openxmlformats.org/officeDocument/2006/relationships/image" Target="../media/image828.png"/><Relationship Id="rId431" Type="http://schemas.openxmlformats.org/officeDocument/2006/relationships/customXml" Target="../ink/ink878.xml"/><Relationship Id="rId452" Type="http://schemas.openxmlformats.org/officeDocument/2006/relationships/customXml" Target="../ink/ink889.xml"/><Relationship Id="rId473" Type="http://schemas.openxmlformats.org/officeDocument/2006/relationships/image" Target="../media/image859.png"/><Relationship Id="rId494" Type="http://schemas.openxmlformats.org/officeDocument/2006/relationships/customXml" Target="../ink/ink911.xml"/><Relationship Id="rId508" Type="http://schemas.openxmlformats.org/officeDocument/2006/relationships/customXml" Target="../ink/ink918.xml"/><Relationship Id="rId147" Type="http://schemas.openxmlformats.org/officeDocument/2006/relationships/image" Target="../media/image3820.png"/><Relationship Id="rId168" Type="http://schemas.openxmlformats.org/officeDocument/2006/relationships/customXml" Target="../ink/ink791.xml"/><Relationship Id="rId312" Type="http://schemas.openxmlformats.org/officeDocument/2006/relationships/image" Target="../media/image780.png"/><Relationship Id="rId333" Type="http://schemas.openxmlformats.org/officeDocument/2006/relationships/customXml" Target="../ink/ink829.xml"/><Relationship Id="rId354" Type="http://schemas.openxmlformats.org/officeDocument/2006/relationships/image" Target="../media/image800.png"/><Relationship Id="rId375" Type="http://schemas.openxmlformats.org/officeDocument/2006/relationships/customXml" Target="../ink/ink850.xml"/><Relationship Id="rId396" Type="http://schemas.openxmlformats.org/officeDocument/2006/relationships/image" Target="../media/image821.png"/><Relationship Id="rId3" Type="http://schemas.openxmlformats.org/officeDocument/2006/relationships/customXml" Target="../ink/ink779.xml"/><Relationship Id="rId298" Type="http://schemas.openxmlformats.org/officeDocument/2006/relationships/image" Target="../media/image4540.png"/><Relationship Id="rId400" Type="http://schemas.openxmlformats.org/officeDocument/2006/relationships/image" Target="../media/image823.png"/><Relationship Id="rId421" Type="http://schemas.openxmlformats.org/officeDocument/2006/relationships/customXml" Target="../ink/ink873.xml"/><Relationship Id="rId442" Type="http://schemas.openxmlformats.org/officeDocument/2006/relationships/customXml" Target="../ink/ink884.xml"/><Relationship Id="rId463" Type="http://schemas.openxmlformats.org/officeDocument/2006/relationships/image" Target="../media/image854.png"/><Relationship Id="rId484" Type="http://schemas.openxmlformats.org/officeDocument/2006/relationships/customXml" Target="../ink/ink906.xml"/><Relationship Id="rId158" Type="http://schemas.openxmlformats.org/officeDocument/2006/relationships/customXml" Target="../ink/ink786.xml"/><Relationship Id="rId302" Type="http://schemas.openxmlformats.org/officeDocument/2006/relationships/image" Target="../media/image4560.png"/><Relationship Id="rId323" Type="http://schemas.openxmlformats.org/officeDocument/2006/relationships/customXml" Target="../ink/ink824.xml"/><Relationship Id="rId344" Type="http://schemas.openxmlformats.org/officeDocument/2006/relationships/image" Target="../media/image795.png"/><Relationship Id="rId365" Type="http://schemas.openxmlformats.org/officeDocument/2006/relationships/customXml" Target="../ink/ink845.xml"/><Relationship Id="rId386" Type="http://schemas.openxmlformats.org/officeDocument/2006/relationships/image" Target="../media/image816.png"/><Relationship Id="rId204" Type="http://schemas.openxmlformats.org/officeDocument/2006/relationships/customXml" Target="../ink/ink796.xml"/><Relationship Id="rId246" Type="http://schemas.openxmlformats.org/officeDocument/2006/relationships/image" Target="../media/image4290.png"/><Relationship Id="rId288" Type="http://schemas.openxmlformats.org/officeDocument/2006/relationships/image" Target="../media/image4500.png"/><Relationship Id="rId411" Type="http://schemas.openxmlformats.org/officeDocument/2006/relationships/customXml" Target="../ink/ink868.xml"/><Relationship Id="rId432" Type="http://schemas.openxmlformats.org/officeDocument/2006/relationships/image" Target="../media/image839.png"/><Relationship Id="rId453" Type="http://schemas.openxmlformats.org/officeDocument/2006/relationships/image" Target="../media/image849.png"/><Relationship Id="rId474" Type="http://schemas.openxmlformats.org/officeDocument/2006/relationships/customXml" Target="../ink/ink900.xml"/><Relationship Id="rId509" Type="http://schemas.openxmlformats.org/officeDocument/2006/relationships/image" Target="../media/image876.png"/><Relationship Id="rId313" Type="http://schemas.openxmlformats.org/officeDocument/2006/relationships/customXml" Target="../ink/ink818.xml"/><Relationship Id="rId495" Type="http://schemas.openxmlformats.org/officeDocument/2006/relationships/image" Target="../media/image869.png"/><Relationship Id="rId148" Type="http://schemas.openxmlformats.org/officeDocument/2006/relationships/customXml" Target="../ink/ink781.xml"/><Relationship Id="rId169" Type="http://schemas.openxmlformats.org/officeDocument/2006/relationships/image" Target="../media/image3930.png"/><Relationship Id="rId334" Type="http://schemas.openxmlformats.org/officeDocument/2006/relationships/image" Target="../media/image790.png"/><Relationship Id="rId355" Type="http://schemas.openxmlformats.org/officeDocument/2006/relationships/customXml" Target="../ink/ink840.xml"/><Relationship Id="rId376" Type="http://schemas.openxmlformats.org/officeDocument/2006/relationships/image" Target="../media/image811.png"/><Relationship Id="rId397" Type="http://schemas.openxmlformats.org/officeDocument/2006/relationships/customXml" Target="../ink/ink861.xml"/><Relationship Id="rId401" Type="http://schemas.openxmlformats.org/officeDocument/2006/relationships/customXml" Target="../ink/ink863.xml"/><Relationship Id="rId422" Type="http://schemas.openxmlformats.org/officeDocument/2006/relationships/image" Target="../media/image834.png"/><Relationship Id="rId443" Type="http://schemas.openxmlformats.org/officeDocument/2006/relationships/image" Target="../media/image844.png"/><Relationship Id="rId464" Type="http://schemas.openxmlformats.org/officeDocument/2006/relationships/customXml" Target="../ink/ink895.xml"/><Relationship Id="rId303" Type="http://schemas.openxmlformats.org/officeDocument/2006/relationships/customXml" Target="../ink/ink813.xml"/><Relationship Id="rId485" Type="http://schemas.openxmlformats.org/officeDocument/2006/relationships/image" Target="../media/image864.png"/><Relationship Id="rId345" Type="http://schemas.openxmlformats.org/officeDocument/2006/relationships/customXml" Target="../ink/ink835.xml"/><Relationship Id="rId387" Type="http://schemas.openxmlformats.org/officeDocument/2006/relationships/customXml" Target="../ink/ink856.xml"/><Relationship Id="rId510" Type="http://schemas.openxmlformats.org/officeDocument/2006/relationships/customXml" Target="../ink/ink919.xml"/><Relationship Id="rId205" Type="http://schemas.openxmlformats.org/officeDocument/2006/relationships/image" Target="../media/image4090.png"/><Relationship Id="rId247" Type="http://schemas.openxmlformats.org/officeDocument/2006/relationships/customXml" Target="../ink/ink802.xml"/><Relationship Id="rId412" Type="http://schemas.openxmlformats.org/officeDocument/2006/relationships/image" Target="../media/image829.png"/><Relationship Id="rId289" Type="http://schemas.openxmlformats.org/officeDocument/2006/relationships/customXml" Target="../ink/ink805.xml"/><Relationship Id="rId454" Type="http://schemas.openxmlformats.org/officeDocument/2006/relationships/customXml" Target="../ink/ink890.xml"/><Relationship Id="rId496" Type="http://schemas.openxmlformats.org/officeDocument/2006/relationships/customXml" Target="../ink/ink912.xml"/><Relationship Id="rId149" Type="http://schemas.openxmlformats.org/officeDocument/2006/relationships/image" Target="../media/image3830.png"/><Relationship Id="rId314" Type="http://schemas.openxmlformats.org/officeDocument/2006/relationships/image" Target="../media/image781.png"/><Relationship Id="rId356" Type="http://schemas.openxmlformats.org/officeDocument/2006/relationships/image" Target="../media/image801.png"/><Relationship Id="rId398" Type="http://schemas.openxmlformats.org/officeDocument/2006/relationships/image" Target="../media/image82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1.xml"/><Relationship Id="rId21" Type="http://schemas.openxmlformats.org/officeDocument/2006/relationships/image" Target="../media/image4660.png"/><Relationship Id="rId42" Type="http://schemas.openxmlformats.org/officeDocument/2006/relationships/customXml" Target="../ink/ink940.xml"/><Relationship Id="rId84" Type="http://schemas.openxmlformats.org/officeDocument/2006/relationships/customXml" Target="../ink/ink954.xml"/><Relationship Id="rId159" Type="http://schemas.openxmlformats.org/officeDocument/2006/relationships/customXml" Target="../ink/ink985.xml"/><Relationship Id="rId170" Type="http://schemas.openxmlformats.org/officeDocument/2006/relationships/image" Target="../media/image5390.png"/><Relationship Id="rId191" Type="http://schemas.openxmlformats.org/officeDocument/2006/relationships/image" Target="../media/image5490.png"/><Relationship Id="rId205" Type="http://schemas.openxmlformats.org/officeDocument/2006/relationships/customXml" Target="../ink/ink1014.xml"/><Relationship Id="rId226" Type="http://schemas.openxmlformats.org/officeDocument/2006/relationships/customXml" Target="../ink/ink1030.xml"/><Relationship Id="rId247" Type="http://schemas.openxmlformats.org/officeDocument/2006/relationships/customXml" Target="../ink/ink1041.xml"/><Relationship Id="rId107" Type="http://schemas.openxmlformats.org/officeDocument/2006/relationships/customXml" Target="../ink/ink966.xml"/><Relationship Id="rId11" Type="http://schemas.openxmlformats.org/officeDocument/2006/relationships/image" Target="../media/image4610.png"/><Relationship Id="rId32" Type="http://schemas.openxmlformats.org/officeDocument/2006/relationships/customXml" Target="../ink/ink935.xml"/><Relationship Id="rId53" Type="http://schemas.openxmlformats.org/officeDocument/2006/relationships/image" Target="../media/image5910.png"/><Relationship Id="rId74" Type="http://schemas.openxmlformats.org/officeDocument/2006/relationships/customXml" Target="../ink/ink949.xml"/><Relationship Id="rId128" Type="http://schemas.openxmlformats.org/officeDocument/2006/relationships/image" Target="../media/image5180.png"/><Relationship Id="rId149" Type="http://schemas.openxmlformats.org/officeDocument/2006/relationships/customXml" Target="../ink/ink980.xml"/><Relationship Id="rId5" Type="http://schemas.openxmlformats.org/officeDocument/2006/relationships/image" Target="../media/image4580.png"/><Relationship Id="rId95" Type="http://schemas.openxmlformats.org/officeDocument/2006/relationships/customXml" Target="../ink/ink960.xml"/><Relationship Id="rId160" Type="http://schemas.openxmlformats.org/officeDocument/2006/relationships/image" Target="../media/image5340.png"/><Relationship Id="rId181" Type="http://schemas.openxmlformats.org/officeDocument/2006/relationships/image" Target="../media/image5440.png"/><Relationship Id="rId216" Type="http://schemas.openxmlformats.org/officeDocument/2006/relationships/image" Target="../media/image2.png"/><Relationship Id="rId237" Type="http://schemas.openxmlformats.org/officeDocument/2006/relationships/customXml" Target="../ink/ink1036.xml"/><Relationship Id="rId22" Type="http://schemas.openxmlformats.org/officeDocument/2006/relationships/customXml" Target="../ink/ink930.xml"/><Relationship Id="rId43" Type="http://schemas.openxmlformats.org/officeDocument/2006/relationships/image" Target="../media/image4770.png"/><Relationship Id="rId118" Type="http://schemas.openxmlformats.org/officeDocument/2006/relationships/image" Target="../media/image5130.png"/><Relationship Id="rId85" Type="http://schemas.openxmlformats.org/officeDocument/2006/relationships/image" Target="../media/image4970.png"/><Relationship Id="rId150" Type="http://schemas.openxmlformats.org/officeDocument/2006/relationships/image" Target="../media/image5290.png"/><Relationship Id="rId171" Type="http://schemas.openxmlformats.org/officeDocument/2006/relationships/customXml" Target="../ink/ink991.xml"/><Relationship Id="rId192" Type="http://schemas.openxmlformats.org/officeDocument/2006/relationships/customXml" Target="../ink/ink1002.xml"/><Relationship Id="rId206" Type="http://schemas.openxmlformats.org/officeDocument/2006/relationships/customXml" Target="../ink/ink1015.xml"/><Relationship Id="rId227" Type="http://schemas.openxmlformats.org/officeDocument/2006/relationships/image" Target="../media/image882.png"/><Relationship Id="rId248" Type="http://schemas.openxmlformats.org/officeDocument/2006/relationships/image" Target="../media/image892.png"/><Relationship Id="rId12" Type="http://schemas.openxmlformats.org/officeDocument/2006/relationships/customXml" Target="../ink/ink925.xml"/><Relationship Id="rId33" Type="http://schemas.openxmlformats.org/officeDocument/2006/relationships/image" Target="../media/image4720.png"/><Relationship Id="rId108" Type="http://schemas.openxmlformats.org/officeDocument/2006/relationships/image" Target="../media/image5080.png"/><Relationship Id="rId129" Type="http://schemas.openxmlformats.org/officeDocument/2006/relationships/customXml" Target="../ink/ink977.xml"/><Relationship Id="rId54" Type="http://schemas.openxmlformats.org/officeDocument/2006/relationships/customXml" Target="../ink/ink946.xml"/><Relationship Id="rId75" Type="http://schemas.openxmlformats.org/officeDocument/2006/relationships/image" Target="../media/image4920.png"/><Relationship Id="rId96" Type="http://schemas.openxmlformats.org/officeDocument/2006/relationships/image" Target="../media/image5020.png"/><Relationship Id="rId161" Type="http://schemas.openxmlformats.org/officeDocument/2006/relationships/customXml" Target="../ink/ink986.xml"/><Relationship Id="rId182" Type="http://schemas.openxmlformats.org/officeDocument/2006/relationships/customXml" Target="../ink/ink997.xml"/><Relationship Id="rId217" Type="http://schemas.openxmlformats.org/officeDocument/2006/relationships/customXml" Target="../ink/ink1025.xml"/><Relationship Id="rId6" Type="http://schemas.openxmlformats.org/officeDocument/2006/relationships/customXml" Target="../ink/ink922.xml"/><Relationship Id="rId238" Type="http://schemas.openxmlformats.org/officeDocument/2006/relationships/image" Target="../media/image887.png"/><Relationship Id="rId23" Type="http://schemas.openxmlformats.org/officeDocument/2006/relationships/image" Target="../media/image4670.png"/><Relationship Id="rId119" Type="http://schemas.openxmlformats.org/officeDocument/2006/relationships/customXml" Target="../ink/ink972.xml"/><Relationship Id="rId44" Type="http://schemas.openxmlformats.org/officeDocument/2006/relationships/customXml" Target="../ink/ink941.xml"/><Relationship Id="rId86" Type="http://schemas.openxmlformats.org/officeDocument/2006/relationships/customXml" Target="../ink/ink955.xml"/><Relationship Id="rId130" Type="http://schemas.openxmlformats.org/officeDocument/2006/relationships/image" Target="../media/image5190.png"/><Relationship Id="rId151" Type="http://schemas.openxmlformats.org/officeDocument/2006/relationships/customXml" Target="../ink/ink981.xml"/><Relationship Id="rId172" Type="http://schemas.openxmlformats.org/officeDocument/2006/relationships/image" Target="../media/image5400.png"/><Relationship Id="rId193" Type="http://schemas.openxmlformats.org/officeDocument/2006/relationships/image" Target="../media/image5500.png"/><Relationship Id="rId207" Type="http://schemas.openxmlformats.org/officeDocument/2006/relationships/customXml" Target="../ink/ink1016.xml"/><Relationship Id="rId228" Type="http://schemas.openxmlformats.org/officeDocument/2006/relationships/customXml" Target="../ink/ink1031.xml"/><Relationship Id="rId249" Type="http://schemas.openxmlformats.org/officeDocument/2006/relationships/customXml" Target="../ink/ink1042.xml"/><Relationship Id="rId13" Type="http://schemas.openxmlformats.org/officeDocument/2006/relationships/image" Target="../media/image4620.png"/><Relationship Id="rId109" Type="http://schemas.openxmlformats.org/officeDocument/2006/relationships/customXml" Target="../ink/ink967.xml"/><Relationship Id="rId34" Type="http://schemas.openxmlformats.org/officeDocument/2006/relationships/customXml" Target="../ink/ink936.xml"/><Relationship Id="rId76" Type="http://schemas.openxmlformats.org/officeDocument/2006/relationships/customXml" Target="../ink/ink950.xml"/><Relationship Id="rId97" Type="http://schemas.openxmlformats.org/officeDocument/2006/relationships/customXml" Target="../ink/ink961.xml"/><Relationship Id="rId120" Type="http://schemas.openxmlformats.org/officeDocument/2006/relationships/image" Target="../media/image5140.png"/><Relationship Id="rId7" Type="http://schemas.openxmlformats.org/officeDocument/2006/relationships/image" Target="../media/image4590.png"/><Relationship Id="rId162" Type="http://schemas.openxmlformats.org/officeDocument/2006/relationships/image" Target="../media/image5350.png"/><Relationship Id="rId183" Type="http://schemas.openxmlformats.org/officeDocument/2006/relationships/image" Target="../media/image5450.png"/><Relationship Id="rId218" Type="http://schemas.openxmlformats.org/officeDocument/2006/relationships/customXml" Target="../ink/ink1026.xml"/><Relationship Id="rId239" Type="http://schemas.openxmlformats.org/officeDocument/2006/relationships/customXml" Target="../ink/ink1037.xml"/><Relationship Id="rId250" Type="http://schemas.openxmlformats.org/officeDocument/2006/relationships/image" Target="../media/image893.png"/><Relationship Id="rId24" Type="http://schemas.openxmlformats.org/officeDocument/2006/relationships/customXml" Target="../ink/ink931.xml"/><Relationship Id="rId45" Type="http://schemas.openxmlformats.org/officeDocument/2006/relationships/image" Target="../media/image4780.png"/><Relationship Id="rId87" Type="http://schemas.openxmlformats.org/officeDocument/2006/relationships/image" Target="../media/image4980.png"/><Relationship Id="rId110" Type="http://schemas.openxmlformats.org/officeDocument/2006/relationships/image" Target="../media/image5090.png"/><Relationship Id="rId131" Type="http://schemas.openxmlformats.org/officeDocument/2006/relationships/customXml" Target="../ink/ink978.xml"/><Relationship Id="rId152" Type="http://schemas.openxmlformats.org/officeDocument/2006/relationships/image" Target="../media/image5300.png"/><Relationship Id="rId173" Type="http://schemas.openxmlformats.org/officeDocument/2006/relationships/customXml" Target="../ink/ink992.xml"/><Relationship Id="rId194" Type="http://schemas.openxmlformats.org/officeDocument/2006/relationships/customXml" Target="../ink/ink1003.xml"/><Relationship Id="rId208" Type="http://schemas.openxmlformats.org/officeDocument/2006/relationships/customXml" Target="../ink/ink1017.xml"/><Relationship Id="rId229" Type="http://schemas.openxmlformats.org/officeDocument/2006/relationships/image" Target="../media/image883.png"/><Relationship Id="rId240" Type="http://schemas.openxmlformats.org/officeDocument/2006/relationships/image" Target="../media/image888.png"/><Relationship Id="rId14" Type="http://schemas.openxmlformats.org/officeDocument/2006/relationships/customXml" Target="../ink/ink926.xml"/><Relationship Id="rId35" Type="http://schemas.openxmlformats.org/officeDocument/2006/relationships/image" Target="../media/image4730.png"/><Relationship Id="rId77" Type="http://schemas.openxmlformats.org/officeDocument/2006/relationships/image" Target="../media/image4930.png"/><Relationship Id="rId100" Type="http://schemas.openxmlformats.org/officeDocument/2006/relationships/image" Target="../media/image5040.png"/><Relationship Id="rId8" Type="http://schemas.openxmlformats.org/officeDocument/2006/relationships/customXml" Target="../ink/ink923.xml"/><Relationship Id="rId51" Type="http://schemas.openxmlformats.org/officeDocument/2006/relationships/image" Target="../media/image4810.png"/><Relationship Id="rId72" Type="http://schemas.openxmlformats.org/officeDocument/2006/relationships/customXml" Target="../ink/ink948.xml"/><Relationship Id="rId93" Type="http://schemas.openxmlformats.org/officeDocument/2006/relationships/customXml" Target="../ink/ink959.xml"/><Relationship Id="rId98" Type="http://schemas.openxmlformats.org/officeDocument/2006/relationships/image" Target="../media/image5030.png"/><Relationship Id="rId121" Type="http://schemas.openxmlformats.org/officeDocument/2006/relationships/customXml" Target="../ink/ink973.xml"/><Relationship Id="rId163" Type="http://schemas.openxmlformats.org/officeDocument/2006/relationships/customXml" Target="../ink/ink987.xml"/><Relationship Id="rId184" Type="http://schemas.openxmlformats.org/officeDocument/2006/relationships/customXml" Target="../ink/ink998.xml"/><Relationship Id="rId189" Type="http://schemas.openxmlformats.org/officeDocument/2006/relationships/image" Target="../media/image5480.png"/><Relationship Id="rId219" Type="http://schemas.openxmlformats.org/officeDocument/2006/relationships/image" Target="../media/image878.png"/><Relationship Id="rId3" Type="http://schemas.openxmlformats.org/officeDocument/2006/relationships/image" Target="../media/image4570.png"/><Relationship Id="rId214" Type="http://schemas.openxmlformats.org/officeDocument/2006/relationships/customXml" Target="../ink/ink1023.xml"/><Relationship Id="rId230" Type="http://schemas.openxmlformats.org/officeDocument/2006/relationships/customXml" Target="../ink/ink1032.xml"/><Relationship Id="rId235" Type="http://schemas.openxmlformats.org/officeDocument/2006/relationships/image" Target="../media/image886.png"/><Relationship Id="rId25" Type="http://schemas.openxmlformats.org/officeDocument/2006/relationships/image" Target="../media/image4680.png"/><Relationship Id="rId46" Type="http://schemas.openxmlformats.org/officeDocument/2006/relationships/customXml" Target="../ink/ink942.xml"/><Relationship Id="rId116" Type="http://schemas.openxmlformats.org/officeDocument/2006/relationships/image" Target="../media/image5120.png"/><Relationship Id="rId158" Type="http://schemas.openxmlformats.org/officeDocument/2006/relationships/image" Target="../media/image5330.png"/><Relationship Id="rId20" Type="http://schemas.openxmlformats.org/officeDocument/2006/relationships/customXml" Target="../ink/ink929.xml"/><Relationship Id="rId41" Type="http://schemas.openxmlformats.org/officeDocument/2006/relationships/image" Target="../media/image4760.png"/><Relationship Id="rId83" Type="http://schemas.openxmlformats.org/officeDocument/2006/relationships/image" Target="../media/image4960.png"/><Relationship Id="rId88" Type="http://schemas.openxmlformats.org/officeDocument/2006/relationships/customXml" Target="../ink/ink956.xml"/><Relationship Id="rId111" Type="http://schemas.openxmlformats.org/officeDocument/2006/relationships/customXml" Target="../ink/ink968.xml"/><Relationship Id="rId132" Type="http://schemas.openxmlformats.org/officeDocument/2006/relationships/image" Target="../media/image5200.png"/><Relationship Id="rId153" Type="http://schemas.openxmlformats.org/officeDocument/2006/relationships/customXml" Target="../ink/ink982.xml"/><Relationship Id="rId174" Type="http://schemas.openxmlformats.org/officeDocument/2006/relationships/image" Target="../media/image5410.png"/><Relationship Id="rId179" Type="http://schemas.openxmlformats.org/officeDocument/2006/relationships/image" Target="../media/image5430.png"/><Relationship Id="rId195" Type="http://schemas.openxmlformats.org/officeDocument/2006/relationships/customXml" Target="../ink/ink1004.xml"/><Relationship Id="rId209" Type="http://schemas.openxmlformats.org/officeDocument/2006/relationships/customXml" Target="../ink/ink1018.xml"/><Relationship Id="rId190" Type="http://schemas.openxmlformats.org/officeDocument/2006/relationships/customXml" Target="../ink/ink1001.xml"/><Relationship Id="rId204" Type="http://schemas.openxmlformats.org/officeDocument/2006/relationships/customXml" Target="../ink/ink1013.xml"/><Relationship Id="rId220" Type="http://schemas.openxmlformats.org/officeDocument/2006/relationships/customXml" Target="../ink/ink1027.xml"/><Relationship Id="rId225" Type="http://schemas.openxmlformats.org/officeDocument/2006/relationships/image" Target="../media/image881.png"/><Relationship Id="rId241" Type="http://schemas.openxmlformats.org/officeDocument/2006/relationships/customXml" Target="../ink/ink1038.xml"/><Relationship Id="rId246" Type="http://schemas.openxmlformats.org/officeDocument/2006/relationships/image" Target="../media/image891.png"/><Relationship Id="rId15" Type="http://schemas.openxmlformats.org/officeDocument/2006/relationships/image" Target="../media/image4630.png"/><Relationship Id="rId36" Type="http://schemas.openxmlformats.org/officeDocument/2006/relationships/customXml" Target="../ink/ink937.xml"/><Relationship Id="rId106" Type="http://schemas.openxmlformats.org/officeDocument/2006/relationships/image" Target="../media/image5070.png"/><Relationship Id="rId127" Type="http://schemas.openxmlformats.org/officeDocument/2006/relationships/customXml" Target="../ink/ink976.xml"/><Relationship Id="rId10" Type="http://schemas.openxmlformats.org/officeDocument/2006/relationships/customXml" Target="../ink/ink924.xml"/><Relationship Id="rId31" Type="http://schemas.openxmlformats.org/officeDocument/2006/relationships/image" Target="../media/image4710.png"/><Relationship Id="rId52" Type="http://schemas.openxmlformats.org/officeDocument/2006/relationships/customXml" Target="../ink/ink945.xml"/><Relationship Id="rId73" Type="http://schemas.openxmlformats.org/officeDocument/2006/relationships/image" Target="../media/image4910.png"/><Relationship Id="rId78" Type="http://schemas.openxmlformats.org/officeDocument/2006/relationships/customXml" Target="../ink/ink951.xml"/><Relationship Id="rId94" Type="http://schemas.openxmlformats.org/officeDocument/2006/relationships/image" Target="../media/image5010.png"/><Relationship Id="rId99" Type="http://schemas.openxmlformats.org/officeDocument/2006/relationships/customXml" Target="../ink/ink962.xml"/><Relationship Id="rId101" Type="http://schemas.openxmlformats.org/officeDocument/2006/relationships/customXml" Target="../ink/ink963.xml"/><Relationship Id="rId122" Type="http://schemas.openxmlformats.org/officeDocument/2006/relationships/image" Target="../media/image5150.png"/><Relationship Id="rId148" Type="http://schemas.openxmlformats.org/officeDocument/2006/relationships/image" Target="../media/image5280.png"/><Relationship Id="rId164" Type="http://schemas.openxmlformats.org/officeDocument/2006/relationships/image" Target="../media/image5360.png"/><Relationship Id="rId169" Type="http://schemas.openxmlformats.org/officeDocument/2006/relationships/customXml" Target="../ink/ink990.xml"/><Relationship Id="rId185" Type="http://schemas.openxmlformats.org/officeDocument/2006/relationships/image" Target="../media/image5460.png"/><Relationship Id="rId4" Type="http://schemas.openxmlformats.org/officeDocument/2006/relationships/customXml" Target="../ink/ink921.xml"/><Relationship Id="rId9" Type="http://schemas.openxmlformats.org/officeDocument/2006/relationships/image" Target="../media/image4600.png"/><Relationship Id="rId180" Type="http://schemas.openxmlformats.org/officeDocument/2006/relationships/customXml" Target="../ink/ink996.xml"/><Relationship Id="rId210" Type="http://schemas.openxmlformats.org/officeDocument/2006/relationships/customXml" Target="../ink/ink1019.xml"/><Relationship Id="rId215" Type="http://schemas.openxmlformats.org/officeDocument/2006/relationships/customXml" Target="../ink/ink1024.xml"/><Relationship Id="rId236" Type="http://schemas.openxmlformats.org/officeDocument/2006/relationships/customXml" Target="../ink/ink1035.xml"/><Relationship Id="rId26" Type="http://schemas.openxmlformats.org/officeDocument/2006/relationships/customXml" Target="../ink/ink932.xml"/><Relationship Id="rId231" Type="http://schemas.openxmlformats.org/officeDocument/2006/relationships/image" Target="../media/image884.png"/><Relationship Id="rId47" Type="http://schemas.openxmlformats.org/officeDocument/2006/relationships/image" Target="../media/image4790.png"/><Relationship Id="rId89" Type="http://schemas.openxmlformats.org/officeDocument/2006/relationships/image" Target="../media/image4990.png"/><Relationship Id="rId112" Type="http://schemas.openxmlformats.org/officeDocument/2006/relationships/image" Target="../media/image5100.png"/><Relationship Id="rId133" Type="http://schemas.openxmlformats.org/officeDocument/2006/relationships/customXml" Target="../ink/ink979.xml"/><Relationship Id="rId154" Type="http://schemas.openxmlformats.org/officeDocument/2006/relationships/image" Target="../media/image5310.png"/><Relationship Id="rId175" Type="http://schemas.openxmlformats.org/officeDocument/2006/relationships/customXml" Target="../ink/ink993.xml"/><Relationship Id="rId196" Type="http://schemas.openxmlformats.org/officeDocument/2006/relationships/customXml" Target="../ink/ink1005.xml"/><Relationship Id="rId200" Type="http://schemas.openxmlformats.org/officeDocument/2006/relationships/customXml" Target="../ink/ink1009.xml"/><Relationship Id="rId16" Type="http://schemas.openxmlformats.org/officeDocument/2006/relationships/customXml" Target="../ink/ink927.xml"/><Relationship Id="rId221" Type="http://schemas.openxmlformats.org/officeDocument/2006/relationships/image" Target="../media/image879.png"/><Relationship Id="rId242" Type="http://schemas.openxmlformats.org/officeDocument/2006/relationships/image" Target="../media/image889.png"/><Relationship Id="rId37" Type="http://schemas.openxmlformats.org/officeDocument/2006/relationships/image" Target="../media/image4740.png"/><Relationship Id="rId79" Type="http://schemas.openxmlformats.org/officeDocument/2006/relationships/image" Target="../media/image4940.png"/><Relationship Id="rId102" Type="http://schemas.openxmlformats.org/officeDocument/2006/relationships/image" Target="../media/image5050.png"/><Relationship Id="rId123" Type="http://schemas.openxmlformats.org/officeDocument/2006/relationships/customXml" Target="../ink/ink974.xml"/><Relationship Id="rId90" Type="http://schemas.openxmlformats.org/officeDocument/2006/relationships/customXml" Target="../ink/ink957.xml"/><Relationship Id="rId165" Type="http://schemas.openxmlformats.org/officeDocument/2006/relationships/customXml" Target="../ink/ink988.xml"/><Relationship Id="rId186" Type="http://schemas.openxmlformats.org/officeDocument/2006/relationships/customXml" Target="../ink/ink999.xml"/><Relationship Id="rId211" Type="http://schemas.openxmlformats.org/officeDocument/2006/relationships/customXml" Target="../ink/ink1020.xml"/><Relationship Id="rId232" Type="http://schemas.openxmlformats.org/officeDocument/2006/relationships/customXml" Target="../ink/ink1033.xml"/><Relationship Id="rId27" Type="http://schemas.openxmlformats.org/officeDocument/2006/relationships/image" Target="../media/image4690.png"/><Relationship Id="rId48" Type="http://schemas.openxmlformats.org/officeDocument/2006/relationships/customXml" Target="../ink/ink943.xml"/><Relationship Id="rId69" Type="http://schemas.openxmlformats.org/officeDocument/2006/relationships/image" Target="../media/image4890.png"/><Relationship Id="rId113" Type="http://schemas.openxmlformats.org/officeDocument/2006/relationships/customXml" Target="../ink/ink969.xml"/><Relationship Id="rId80" Type="http://schemas.openxmlformats.org/officeDocument/2006/relationships/customXml" Target="../ink/ink952.xml"/><Relationship Id="rId155" Type="http://schemas.openxmlformats.org/officeDocument/2006/relationships/customXml" Target="../ink/ink983.xml"/><Relationship Id="rId176" Type="http://schemas.openxmlformats.org/officeDocument/2006/relationships/image" Target="../media/image5420.png"/><Relationship Id="rId197" Type="http://schemas.openxmlformats.org/officeDocument/2006/relationships/customXml" Target="../ink/ink1006.xml"/><Relationship Id="rId201" Type="http://schemas.openxmlformats.org/officeDocument/2006/relationships/customXml" Target="../ink/ink1010.xml"/><Relationship Id="rId222" Type="http://schemas.openxmlformats.org/officeDocument/2006/relationships/customXml" Target="../ink/ink1028.xml"/><Relationship Id="rId243" Type="http://schemas.openxmlformats.org/officeDocument/2006/relationships/customXml" Target="../ink/ink1039.xml"/><Relationship Id="rId17" Type="http://schemas.openxmlformats.org/officeDocument/2006/relationships/image" Target="../media/image4640.png"/><Relationship Id="rId38" Type="http://schemas.openxmlformats.org/officeDocument/2006/relationships/customXml" Target="../ink/ink938.xml"/><Relationship Id="rId103" Type="http://schemas.openxmlformats.org/officeDocument/2006/relationships/customXml" Target="../ink/ink964.xml"/><Relationship Id="rId124" Type="http://schemas.openxmlformats.org/officeDocument/2006/relationships/image" Target="../media/image5160.png"/><Relationship Id="rId70" Type="http://schemas.openxmlformats.org/officeDocument/2006/relationships/customXml" Target="../ink/ink947.xml"/><Relationship Id="rId91" Type="http://schemas.openxmlformats.org/officeDocument/2006/relationships/image" Target="../media/image5000.png"/><Relationship Id="rId166" Type="http://schemas.openxmlformats.org/officeDocument/2006/relationships/image" Target="../media/image5370.png"/><Relationship Id="rId187" Type="http://schemas.openxmlformats.org/officeDocument/2006/relationships/image" Target="../media/image54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21.xml"/><Relationship Id="rId233" Type="http://schemas.openxmlformats.org/officeDocument/2006/relationships/image" Target="../media/image885.png"/><Relationship Id="rId28" Type="http://schemas.openxmlformats.org/officeDocument/2006/relationships/customXml" Target="../ink/ink933.xml"/><Relationship Id="rId49" Type="http://schemas.openxmlformats.org/officeDocument/2006/relationships/image" Target="../media/image4800.png"/><Relationship Id="rId114" Type="http://schemas.openxmlformats.org/officeDocument/2006/relationships/image" Target="../media/image5110.png"/><Relationship Id="rId81" Type="http://schemas.openxmlformats.org/officeDocument/2006/relationships/image" Target="../media/image4950.png"/><Relationship Id="rId156" Type="http://schemas.openxmlformats.org/officeDocument/2006/relationships/image" Target="../media/image5320.png"/><Relationship Id="rId177" Type="http://schemas.openxmlformats.org/officeDocument/2006/relationships/customXml" Target="../ink/ink994.xml"/><Relationship Id="rId198" Type="http://schemas.openxmlformats.org/officeDocument/2006/relationships/customXml" Target="../ink/ink1007.xml"/><Relationship Id="rId202" Type="http://schemas.openxmlformats.org/officeDocument/2006/relationships/customXml" Target="../ink/ink1011.xml"/><Relationship Id="rId223" Type="http://schemas.openxmlformats.org/officeDocument/2006/relationships/image" Target="../media/image880.png"/><Relationship Id="rId244" Type="http://schemas.openxmlformats.org/officeDocument/2006/relationships/image" Target="../media/image890.png"/><Relationship Id="rId18" Type="http://schemas.openxmlformats.org/officeDocument/2006/relationships/customXml" Target="../ink/ink928.xml"/><Relationship Id="rId39" Type="http://schemas.openxmlformats.org/officeDocument/2006/relationships/image" Target="../media/image4750.png"/><Relationship Id="rId50" Type="http://schemas.openxmlformats.org/officeDocument/2006/relationships/customXml" Target="../ink/ink944.xml"/><Relationship Id="rId104" Type="http://schemas.openxmlformats.org/officeDocument/2006/relationships/image" Target="../media/image5060.png"/><Relationship Id="rId125" Type="http://schemas.openxmlformats.org/officeDocument/2006/relationships/customXml" Target="../ink/ink975.xml"/><Relationship Id="rId167" Type="http://schemas.openxmlformats.org/officeDocument/2006/relationships/customXml" Target="../ink/ink989.xml"/><Relationship Id="rId188" Type="http://schemas.openxmlformats.org/officeDocument/2006/relationships/customXml" Target="../ink/ink1000.xml"/><Relationship Id="rId71" Type="http://schemas.openxmlformats.org/officeDocument/2006/relationships/image" Target="../media/image4900.png"/><Relationship Id="rId92" Type="http://schemas.openxmlformats.org/officeDocument/2006/relationships/customXml" Target="../ink/ink958.xml"/><Relationship Id="rId213" Type="http://schemas.openxmlformats.org/officeDocument/2006/relationships/customXml" Target="../ink/ink1022.xml"/><Relationship Id="rId234" Type="http://schemas.openxmlformats.org/officeDocument/2006/relationships/customXml" Target="../ink/ink1034.xml"/><Relationship Id="rId2" Type="http://schemas.openxmlformats.org/officeDocument/2006/relationships/customXml" Target="../ink/ink920.xml"/><Relationship Id="rId29" Type="http://schemas.openxmlformats.org/officeDocument/2006/relationships/image" Target="../media/image4700.png"/><Relationship Id="rId40" Type="http://schemas.openxmlformats.org/officeDocument/2006/relationships/customXml" Target="../ink/ink939.xml"/><Relationship Id="rId115" Type="http://schemas.openxmlformats.org/officeDocument/2006/relationships/customXml" Target="../ink/ink970.xml"/><Relationship Id="rId157" Type="http://schemas.openxmlformats.org/officeDocument/2006/relationships/customXml" Target="../ink/ink984.xml"/><Relationship Id="rId178" Type="http://schemas.openxmlformats.org/officeDocument/2006/relationships/customXml" Target="../ink/ink995.xml"/><Relationship Id="rId82" Type="http://schemas.openxmlformats.org/officeDocument/2006/relationships/customXml" Target="../ink/ink953.xml"/><Relationship Id="rId199" Type="http://schemas.openxmlformats.org/officeDocument/2006/relationships/customXml" Target="../ink/ink1008.xml"/><Relationship Id="rId203" Type="http://schemas.openxmlformats.org/officeDocument/2006/relationships/customXml" Target="../ink/ink1012.xml"/><Relationship Id="rId19" Type="http://schemas.openxmlformats.org/officeDocument/2006/relationships/image" Target="../media/image4650.png"/><Relationship Id="rId224" Type="http://schemas.openxmlformats.org/officeDocument/2006/relationships/customXml" Target="../ink/ink1029.xml"/><Relationship Id="rId245" Type="http://schemas.openxmlformats.org/officeDocument/2006/relationships/customXml" Target="../ink/ink1040.xml"/><Relationship Id="rId30" Type="http://schemas.openxmlformats.org/officeDocument/2006/relationships/customXml" Target="../ink/ink934.xml"/><Relationship Id="rId105" Type="http://schemas.openxmlformats.org/officeDocument/2006/relationships/customXml" Target="../ink/ink965.xml"/><Relationship Id="rId126" Type="http://schemas.openxmlformats.org/officeDocument/2006/relationships/image" Target="../media/image5170.png"/><Relationship Id="rId168" Type="http://schemas.openxmlformats.org/officeDocument/2006/relationships/image" Target="../media/image538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60.png"/><Relationship Id="rId299" Type="http://schemas.openxmlformats.org/officeDocument/2006/relationships/customXml" Target="../ink/ink1152.xml"/><Relationship Id="rId303" Type="http://schemas.openxmlformats.org/officeDocument/2006/relationships/customXml" Target="../ink/ink1154.xml"/><Relationship Id="rId21" Type="http://schemas.openxmlformats.org/officeDocument/2006/relationships/image" Target="../media/image5600.png"/><Relationship Id="rId42" Type="http://schemas.openxmlformats.org/officeDocument/2006/relationships/customXml" Target="../ink/ink1063.xml"/><Relationship Id="rId138" Type="http://schemas.openxmlformats.org/officeDocument/2006/relationships/customXml" Target="../ink/ink1084.xml"/><Relationship Id="rId159" Type="http://schemas.openxmlformats.org/officeDocument/2006/relationships/customXml" Target="../ink/ink1095.xml"/><Relationship Id="rId324" Type="http://schemas.openxmlformats.org/officeDocument/2006/relationships/image" Target="../media/image956.png"/><Relationship Id="rId191" Type="http://schemas.openxmlformats.org/officeDocument/2006/relationships/customXml" Target="../ink/ink1098.xml"/><Relationship Id="rId205" Type="http://schemas.openxmlformats.org/officeDocument/2006/relationships/customXml" Target="../ink/ink1105.xml"/><Relationship Id="rId226" Type="http://schemas.openxmlformats.org/officeDocument/2006/relationships/image" Target="../media/image908.png"/><Relationship Id="rId247" Type="http://schemas.openxmlformats.org/officeDocument/2006/relationships/customXml" Target="../ink/ink1126.xml"/><Relationship Id="rId107" Type="http://schemas.openxmlformats.org/officeDocument/2006/relationships/image" Target="../media/image6010.png"/><Relationship Id="rId268" Type="http://schemas.openxmlformats.org/officeDocument/2006/relationships/image" Target="../media/image928.png"/><Relationship Id="rId289" Type="http://schemas.openxmlformats.org/officeDocument/2006/relationships/customXml" Target="../ink/ink1147.xml"/><Relationship Id="rId11" Type="http://schemas.openxmlformats.org/officeDocument/2006/relationships/image" Target="../media/image5550.png"/><Relationship Id="rId32" Type="http://schemas.openxmlformats.org/officeDocument/2006/relationships/customXml" Target="../ink/ink1058.xml"/><Relationship Id="rId128" Type="http://schemas.openxmlformats.org/officeDocument/2006/relationships/customXml" Target="../ink/ink1079.xml"/><Relationship Id="rId149" Type="http://schemas.openxmlformats.org/officeDocument/2006/relationships/customXml" Target="../ink/ink1090.xml"/><Relationship Id="rId314" Type="http://schemas.openxmlformats.org/officeDocument/2006/relationships/image" Target="../media/image951.png"/><Relationship Id="rId5" Type="http://schemas.openxmlformats.org/officeDocument/2006/relationships/image" Target="../media/image5520.png"/><Relationship Id="rId160" Type="http://schemas.openxmlformats.org/officeDocument/2006/relationships/image" Target="../media/image6270.png"/><Relationship Id="rId216" Type="http://schemas.openxmlformats.org/officeDocument/2006/relationships/image" Target="../media/image903.png"/><Relationship Id="rId237" Type="http://schemas.openxmlformats.org/officeDocument/2006/relationships/customXml" Target="../ink/ink1121.xml"/><Relationship Id="rId258" Type="http://schemas.openxmlformats.org/officeDocument/2006/relationships/image" Target="../media/image2.png"/><Relationship Id="rId279" Type="http://schemas.openxmlformats.org/officeDocument/2006/relationships/customXml" Target="../ink/ink1142.xml"/><Relationship Id="rId22" Type="http://schemas.openxmlformats.org/officeDocument/2006/relationships/customXml" Target="../ink/ink1053.xml"/><Relationship Id="rId43" Type="http://schemas.openxmlformats.org/officeDocument/2006/relationships/image" Target="../media/image5710.png"/><Relationship Id="rId118" Type="http://schemas.openxmlformats.org/officeDocument/2006/relationships/customXml" Target="../ink/ink1074.xml"/><Relationship Id="rId139" Type="http://schemas.openxmlformats.org/officeDocument/2006/relationships/image" Target="../media/image6170.png"/><Relationship Id="rId290" Type="http://schemas.openxmlformats.org/officeDocument/2006/relationships/image" Target="../media/image939.png"/><Relationship Id="rId304" Type="http://schemas.openxmlformats.org/officeDocument/2006/relationships/image" Target="../media/image946.png"/><Relationship Id="rId325" Type="http://schemas.openxmlformats.org/officeDocument/2006/relationships/customXml" Target="../ink/ink1165.xml"/><Relationship Id="rId150" Type="http://schemas.openxmlformats.org/officeDocument/2006/relationships/image" Target="../media/image6220.png"/><Relationship Id="rId192" Type="http://schemas.openxmlformats.org/officeDocument/2006/relationships/image" Target="../media/image6430.png"/><Relationship Id="rId206" Type="http://schemas.openxmlformats.org/officeDocument/2006/relationships/image" Target="../media/image898.png"/><Relationship Id="rId227" Type="http://schemas.openxmlformats.org/officeDocument/2006/relationships/customXml" Target="../ink/ink1116.xml"/><Relationship Id="rId248" Type="http://schemas.openxmlformats.org/officeDocument/2006/relationships/image" Target="../media/image919.png"/><Relationship Id="rId269" Type="http://schemas.openxmlformats.org/officeDocument/2006/relationships/customXml" Target="../ink/ink1137.xml"/><Relationship Id="rId12" Type="http://schemas.openxmlformats.org/officeDocument/2006/relationships/customXml" Target="../ink/ink1048.xml"/><Relationship Id="rId33" Type="http://schemas.openxmlformats.org/officeDocument/2006/relationships/image" Target="../media/image5660.png"/><Relationship Id="rId108" Type="http://schemas.openxmlformats.org/officeDocument/2006/relationships/customXml" Target="../ink/ink1069.xml"/><Relationship Id="rId129" Type="http://schemas.openxmlformats.org/officeDocument/2006/relationships/image" Target="../media/image6120.png"/><Relationship Id="rId280" Type="http://schemas.openxmlformats.org/officeDocument/2006/relationships/image" Target="../media/image934.png"/><Relationship Id="rId315" Type="http://schemas.openxmlformats.org/officeDocument/2006/relationships/customXml" Target="../ink/ink1160.xml"/><Relationship Id="rId140" Type="http://schemas.openxmlformats.org/officeDocument/2006/relationships/customXml" Target="../ink/ink1085.xml"/><Relationship Id="rId161" Type="http://schemas.openxmlformats.org/officeDocument/2006/relationships/customXml" Target="../ink/ink1096.xml"/><Relationship Id="rId217" Type="http://schemas.openxmlformats.org/officeDocument/2006/relationships/customXml" Target="../ink/ink1111.xml"/><Relationship Id="rId6" Type="http://schemas.openxmlformats.org/officeDocument/2006/relationships/customXml" Target="../ink/ink1045.xml"/><Relationship Id="rId238" Type="http://schemas.openxmlformats.org/officeDocument/2006/relationships/image" Target="../media/image914.png"/><Relationship Id="rId259" Type="http://schemas.openxmlformats.org/officeDocument/2006/relationships/customXml" Target="../ink/ink1132.xml"/><Relationship Id="rId23" Type="http://schemas.openxmlformats.org/officeDocument/2006/relationships/image" Target="../media/image5610.png"/><Relationship Id="rId119" Type="http://schemas.openxmlformats.org/officeDocument/2006/relationships/image" Target="../media/image6070.png"/><Relationship Id="rId270" Type="http://schemas.openxmlformats.org/officeDocument/2006/relationships/image" Target="../media/image929.png"/><Relationship Id="rId291" Type="http://schemas.openxmlformats.org/officeDocument/2006/relationships/customXml" Target="../ink/ink1148.xml"/><Relationship Id="rId305" Type="http://schemas.openxmlformats.org/officeDocument/2006/relationships/customXml" Target="../ink/ink1155.xml"/><Relationship Id="rId326" Type="http://schemas.openxmlformats.org/officeDocument/2006/relationships/image" Target="../media/image957.png"/><Relationship Id="rId44" Type="http://schemas.openxmlformats.org/officeDocument/2006/relationships/customXml" Target="../ink/ink1064.xml"/><Relationship Id="rId130" Type="http://schemas.openxmlformats.org/officeDocument/2006/relationships/customXml" Target="../ink/ink1080.xml"/><Relationship Id="rId65" Type="http://schemas.openxmlformats.org/officeDocument/2006/relationships/image" Target="../media/image5910.png"/><Relationship Id="rId151" Type="http://schemas.openxmlformats.org/officeDocument/2006/relationships/customXml" Target="../ink/ink1091.xml"/><Relationship Id="rId193" Type="http://schemas.openxmlformats.org/officeDocument/2006/relationships/customXml" Target="../ink/ink1099.xml"/><Relationship Id="rId207" Type="http://schemas.openxmlformats.org/officeDocument/2006/relationships/customXml" Target="../ink/ink1106.xml"/><Relationship Id="rId228" Type="http://schemas.openxmlformats.org/officeDocument/2006/relationships/image" Target="../media/image909.png"/><Relationship Id="rId249" Type="http://schemas.openxmlformats.org/officeDocument/2006/relationships/customXml" Target="../ink/ink1127.xml"/><Relationship Id="rId13" Type="http://schemas.openxmlformats.org/officeDocument/2006/relationships/image" Target="../media/image5560.png"/><Relationship Id="rId109" Type="http://schemas.openxmlformats.org/officeDocument/2006/relationships/image" Target="../media/image6020.png"/><Relationship Id="rId260" Type="http://schemas.openxmlformats.org/officeDocument/2006/relationships/image" Target="../media/image924.png"/><Relationship Id="rId281" Type="http://schemas.openxmlformats.org/officeDocument/2006/relationships/customXml" Target="../ink/ink1143.xml"/><Relationship Id="rId316" Type="http://schemas.openxmlformats.org/officeDocument/2006/relationships/image" Target="../media/image952.png"/><Relationship Id="rId34" Type="http://schemas.openxmlformats.org/officeDocument/2006/relationships/customXml" Target="../ink/ink1059.xml"/><Relationship Id="rId120" Type="http://schemas.openxmlformats.org/officeDocument/2006/relationships/customXml" Target="../ink/ink1075.xml"/><Relationship Id="rId141" Type="http://schemas.openxmlformats.org/officeDocument/2006/relationships/image" Target="../media/image6180.png"/><Relationship Id="rId7" Type="http://schemas.openxmlformats.org/officeDocument/2006/relationships/image" Target="../media/image5530.png"/><Relationship Id="rId218" Type="http://schemas.openxmlformats.org/officeDocument/2006/relationships/image" Target="../media/image904.png"/><Relationship Id="rId239" Type="http://schemas.openxmlformats.org/officeDocument/2006/relationships/customXml" Target="../ink/ink1122.xml"/><Relationship Id="rId250" Type="http://schemas.openxmlformats.org/officeDocument/2006/relationships/image" Target="../media/image920.png"/><Relationship Id="rId271" Type="http://schemas.openxmlformats.org/officeDocument/2006/relationships/customXml" Target="../ink/ink1138.xml"/><Relationship Id="rId292" Type="http://schemas.openxmlformats.org/officeDocument/2006/relationships/image" Target="../media/image940.png"/><Relationship Id="rId306" Type="http://schemas.openxmlformats.org/officeDocument/2006/relationships/image" Target="../media/image947.png"/><Relationship Id="rId24" Type="http://schemas.openxmlformats.org/officeDocument/2006/relationships/customXml" Target="../ink/ink1054.xml"/><Relationship Id="rId45" Type="http://schemas.openxmlformats.org/officeDocument/2006/relationships/image" Target="../media/image5720.png"/><Relationship Id="rId110" Type="http://schemas.openxmlformats.org/officeDocument/2006/relationships/customXml" Target="../ink/ink1070.xml"/><Relationship Id="rId131" Type="http://schemas.openxmlformats.org/officeDocument/2006/relationships/image" Target="../media/image6130.png"/><Relationship Id="rId327" Type="http://schemas.openxmlformats.org/officeDocument/2006/relationships/customXml" Target="../ink/ink1166.xml"/><Relationship Id="rId152" Type="http://schemas.openxmlformats.org/officeDocument/2006/relationships/image" Target="../media/image6230.png"/><Relationship Id="rId194" Type="http://schemas.openxmlformats.org/officeDocument/2006/relationships/image" Target="../media/image6440.png"/><Relationship Id="rId208" Type="http://schemas.openxmlformats.org/officeDocument/2006/relationships/image" Target="../media/image899.png"/><Relationship Id="rId229" Type="http://schemas.openxmlformats.org/officeDocument/2006/relationships/customXml" Target="../ink/ink1117.xml"/><Relationship Id="rId240" Type="http://schemas.openxmlformats.org/officeDocument/2006/relationships/image" Target="../media/image915.png"/><Relationship Id="rId261" Type="http://schemas.openxmlformats.org/officeDocument/2006/relationships/customXml" Target="../ink/ink1133.xml"/><Relationship Id="rId14" Type="http://schemas.openxmlformats.org/officeDocument/2006/relationships/customXml" Target="../ink/ink1049.xml"/><Relationship Id="rId35" Type="http://schemas.openxmlformats.org/officeDocument/2006/relationships/image" Target="../media/image5670.png"/><Relationship Id="rId282" Type="http://schemas.openxmlformats.org/officeDocument/2006/relationships/image" Target="../media/image935.png"/><Relationship Id="rId317" Type="http://schemas.openxmlformats.org/officeDocument/2006/relationships/customXml" Target="../ink/ink1161.xml"/><Relationship Id="rId8" Type="http://schemas.openxmlformats.org/officeDocument/2006/relationships/customXml" Target="../ink/ink1046.xml"/><Relationship Id="rId121" Type="http://schemas.openxmlformats.org/officeDocument/2006/relationships/image" Target="../media/image6080.png"/><Relationship Id="rId142" Type="http://schemas.openxmlformats.org/officeDocument/2006/relationships/customXml" Target="../ink/ink1086.xml"/><Relationship Id="rId219" Type="http://schemas.openxmlformats.org/officeDocument/2006/relationships/customXml" Target="../ink/ink1112.xml"/><Relationship Id="rId230" Type="http://schemas.openxmlformats.org/officeDocument/2006/relationships/image" Target="../media/image910.png"/><Relationship Id="rId251" Type="http://schemas.openxmlformats.org/officeDocument/2006/relationships/customXml" Target="../ink/ink1128.xml"/><Relationship Id="rId25" Type="http://schemas.openxmlformats.org/officeDocument/2006/relationships/image" Target="../media/image5620.png"/><Relationship Id="rId46" Type="http://schemas.openxmlformats.org/officeDocument/2006/relationships/customXml" Target="../ink/ink1065.xml"/><Relationship Id="rId272" Type="http://schemas.openxmlformats.org/officeDocument/2006/relationships/image" Target="../media/image930.png"/><Relationship Id="rId293" Type="http://schemas.openxmlformats.org/officeDocument/2006/relationships/customXml" Target="../ink/ink1149.xml"/><Relationship Id="rId307" Type="http://schemas.openxmlformats.org/officeDocument/2006/relationships/customXml" Target="../ink/ink1156.xml"/><Relationship Id="rId328" Type="http://schemas.openxmlformats.org/officeDocument/2006/relationships/image" Target="../media/image958.png"/><Relationship Id="rId111" Type="http://schemas.openxmlformats.org/officeDocument/2006/relationships/image" Target="../media/image6030.png"/><Relationship Id="rId132" Type="http://schemas.openxmlformats.org/officeDocument/2006/relationships/customXml" Target="../ink/ink1081.xml"/><Relationship Id="rId153" Type="http://schemas.openxmlformats.org/officeDocument/2006/relationships/customXml" Target="../ink/ink1092.xml"/><Relationship Id="rId195" Type="http://schemas.openxmlformats.org/officeDocument/2006/relationships/customXml" Target="../ink/ink1100.xml"/><Relationship Id="rId209" Type="http://schemas.openxmlformats.org/officeDocument/2006/relationships/customXml" Target="../ink/ink1107.xml"/><Relationship Id="rId220" Type="http://schemas.openxmlformats.org/officeDocument/2006/relationships/image" Target="../media/image905.png"/><Relationship Id="rId241" Type="http://schemas.openxmlformats.org/officeDocument/2006/relationships/customXml" Target="../ink/ink1123.xml"/><Relationship Id="rId15" Type="http://schemas.openxmlformats.org/officeDocument/2006/relationships/image" Target="../media/image5570.png"/><Relationship Id="rId36" Type="http://schemas.openxmlformats.org/officeDocument/2006/relationships/customXml" Target="../ink/ink1060.xml"/><Relationship Id="rId262" Type="http://schemas.openxmlformats.org/officeDocument/2006/relationships/image" Target="../media/image925.png"/><Relationship Id="rId283" Type="http://schemas.openxmlformats.org/officeDocument/2006/relationships/customXml" Target="../ink/ink1144.xml"/><Relationship Id="rId318" Type="http://schemas.openxmlformats.org/officeDocument/2006/relationships/image" Target="../media/image953.png"/><Relationship Id="rId122" Type="http://schemas.openxmlformats.org/officeDocument/2006/relationships/customXml" Target="../ink/ink1076.xml"/><Relationship Id="rId143" Type="http://schemas.openxmlformats.org/officeDocument/2006/relationships/image" Target="../media/image6190.png"/><Relationship Id="rId9" Type="http://schemas.openxmlformats.org/officeDocument/2006/relationships/image" Target="../media/image5540.png"/><Relationship Id="rId210" Type="http://schemas.openxmlformats.org/officeDocument/2006/relationships/image" Target="../media/image900.png"/><Relationship Id="rId26" Type="http://schemas.openxmlformats.org/officeDocument/2006/relationships/customXml" Target="../ink/ink1055.xml"/><Relationship Id="rId231" Type="http://schemas.openxmlformats.org/officeDocument/2006/relationships/customXml" Target="../ink/ink1118.xml"/><Relationship Id="rId252" Type="http://schemas.openxmlformats.org/officeDocument/2006/relationships/image" Target="../media/image921.png"/><Relationship Id="rId273" Type="http://schemas.openxmlformats.org/officeDocument/2006/relationships/customXml" Target="../ink/ink1139.xml"/><Relationship Id="rId294" Type="http://schemas.openxmlformats.org/officeDocument/2006/relationships/image" Target="../media/image941.png"/><Relationship Id="rId308" Type="http://schemas.openxmlformats.org/officeDocument/2006/relationships/image" Target="../media/image948.png"/><Relationship Id="rId329" Type="http://schemas.openxmlformats.org/officeDocument/2006/relationships/customXml" Target="../ink/ink1167.xml"/><Relationship Id="rId47" Type="http://schemas.openxmlformats.org/officeDocument/2006/relationships/image" Target="../media/image5730.png"/><Relationship Id="rId112" Type="http://schemas.openxmlformats.org/officeDocument/2006/relationships/customXml" Target="../ink/ink1071.xml"/><Relationship Id="rId133" Type="http://schemas.openxmlformats.org/officeDocument/2006/relationships/image" Target="../media/image6140.png"/><Relationship Id="rId154" Type="http://schemas.openxmlformats.org/officeDocument/2006/relationships/image" Target="../media/image6240.png"/><Relationship Id="rId196" Type="http://schemas.openxmlformats.org/officeDocument/2006/relationships/image" Target="../media/image6450.png"/><Relationship Id="rId200" Type="http://schemas.openxmlformats.org/officeDocument/2006/relationships/image" Target="../media/image895.png"/><Relationship Id="rId16" Type="http://schemas.openxmlformats.org/officeDocument/2006/relationships/customXml" Target="../ink/ink1050.xml"/><Relationship Id="rId221" Type="http://schemas.openxmlformats.org/officeDocument/2006/relationships/customXml" Target="../ink/ink1113.xml"/><Relationship Id="rId242" Type="http://schemas.openxmlformats.org/officeDocument/2006/relationships/image" Target="../media/image916.png"/><Relationship Id="rId263" Type="http://schemas.openxmlformats.org/officeDocument/2006/relationships/customXml" Target="../ink/ink1134.xml"/><Relationship Id="rId284" Type="http://schemas.openxmlformats.org/officeDocument/2006/relationships/image" Target="../media/image936.png"/><Relationship Id="rId319" Type="http://schemas.openxmlformats.org/officeDocument/2006/relationships/customXml" Target="../ink/ink1162.xml"/><Relationship Id="rId37" Type="http://schemas.openxmlformats.org/officeDocument/2006/relationships/image" Target="../media/image5680.png"/><Relationship Id="rId123" Type="http://schemas.openxmlformats.org/officeDocument/2006/relationships/image" Target="../media/image6090.png"/><Relationship Id="rId144" Type="http://schemas.openxmlformats.org/officeDocument/2006/relationships/customXml" Target="../ink/ink1087.xml"/><Relationship Id="rId330" Type="http://schemas.openxmlformats.org/officeDocument/2006/relationships/image" Target="../media/image959.png"/><Relationship Id="rId211" Type="http://schemas.openxmlformats.org/officeDocument/2006/relationships/customXml" Target="../ink/ink1108.xml"/><Relationship Id="rId232" Type="http://schemas.openxmlformats.org/officeDocument/2006/relationships/image" Target="../media/image911.png"/><Relationship Id="rId253" Type="http://schemas.openxmlformats.org/officeDocument/2006/relationships/customXml" Target="../ink/ink1129.xml"/><Relationship Id="rId274" Type="http://schemas.openxmlformats.org/officeDocument/2006/relationships/image" Target="../media/image931.png"/><Relationship Id="rId295" Type="http://schemas.openxmlformats.org/officeDocument/2006/relationships/customXml" Target="../ink/ink1150.xml"/><Relationship Id="rId309" Type="http://schemas.openxmlformats.org/officeDocument/2006/relationships/customXml" Target="../ink/ink1157.xml"/><Relationship Id="rId27" Type="http://schemas.openxmlformats.org/officeDocument/2006/relationships/image" Target="../media/image5630.png"/><Relationship Id="rId48" Type="http://schemas.openxmlformats.org/officeDocument/2006/relationships/customXml" Target="../ink/ink1066.xml"/><Relationship Id="rId113" Type="http://schemas.openxmlformats.org/officeDocument/2006/relationships/image" Target="../media/image6040.png"/><Relationship Id="rId134" Type="http://schemas.openxmlformats.org/officeDocument/2006/relationships/customXml" Target="../ink/ink1082.xml"/><Relationship Id="rId320" Type="http://schemas.openxmlformats.org/officeDocument/2006/relationships/image" Target="../media/image954.png"/><Relationship Id="rId155" Type="http://schemas.openxmlformats.org/officeDocument/2006/relationships/customXml" Target="../ink/ink1093.xml"/><Relationship Id="rId197" Type="http://schemas.openxmlformats.org/officeDocument/2006/relationships/customXml" Target="../ink/ink1101.xml"/><Relationship Id="rId201" Type="http://schemas.openxmlformats.org/officeDocument/2006/relationships/customXml" Target="../ink/ink1103.xml"/><Relationship Id="rId222" Type="http://schemas.openxmlformats.org/officeDocument/2006/relationships/image" Target="../media/image906.png"/><Relationship Id="rId243" Type="http://schemas.openxmlformats.org/officeDocument/2006/relationships/customXml" Target="../ink/ink1124.xml"/><Relationship Id="rId264" Type="http://schemas.openxmlformats.org/officeDocument/2006/relationships/image" Target="../media/image926.png"/><Relationship Id="rId285" Type="http://schemas.openxmlformats.org/officeDocument/2006/relationships/customXml" Target="../ink/ink1145.xml"/><Relationship Id="rId17" Type="http://schemas.openxmlformats.org/officeDocument/2006/relationships/image" Target="../media/image5580.png"/><Relationship Id="rId38" Type="http://schemas.openxmlformats.org/officeDocument/2006/relationships/customXml" Target="../ink/ink1061.xml"/><Relationship Id="rId103" Type="http://schemas.openxmlformats.org/officeDocument/2006/relationships/image" Target="../media/image5990.png"/><Relationship Id="rId124" Type="http://schemas.openxmlformats.org/officeDocument/2006/relationships/customXml" Target="../ink/ink1077.xml"/><Relationship Id="rId310" Type="http://schemas.openxmlformats.org/officeDocument/2006/relationships/image" Target="../media/image949.png"/><Relationship Id="rId145" Type="http://schemas.openxmlformats.org/officeDocument/2006/relationships/image" Target="../media/image6200.png"/><Relationship Id="rId331" Type="http://schemas.openxmlformats.org/officeDocument/2006/relationships/customXml" Target="../ink/ink116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1.png"/><Relationship Id="rId233" Type="http://schemas.openxmlformats.org/officeDocument/2006/relationships/customXml" Target="../ink/ink1119.xml"/><Relationship Id="rId254" Type="http://schemas.openxmlformats.org/officeDocument/2006/relationships/image" Target="../media/image922.png"/><Relationship Id="rId28" Type="http://schemas.openxmlformats.org/officeDocument/2006/relationships/customXml" Target="../ink/ink1056.xml"/><Relationship Id="rId114" Type="http://schemas.openxmlformats.org/officeDocument/2006/relationships/customXml" Target="../ink/ink1072.xml"/><Relationship Id="rId275" Type="http://schemas.openxmlformats.org/officeDocument/2006/relationships/customXml" Target="../ink/ink1140.xml"/><Relationship Id="rId296" Type="http://schemas.openxmlformats.org/officeDocument/2006/relationships/image" Target="../media/image942.png"/><Relationship Id="rId300" Type="http://schemas.openxmlformats.org/officeDocument/2006/relationships/image" Target="../media/image944.png"/><Relationship Id="rId135" Type="http://schemas.openxmlformats.org/officeDocument/2006/relationships/image" Target="../media/image6150.png"/><Relationship Id="rId156" Type="http://schemas.openxmlformats.org/officeDocument/2006/relationships/image" Target="../media/image6250.png"/><Relationship Id="rId198" Type="http://schemas.openxmlformats.org/officeDocument/2006/relationships/image" Target="../media/image894.png"/><Relationship Id="rId321" Type="http://schemas.openxmlformats.org/officeDocument/2006/relationships/customXml" Target="../ink/ink1163.xml"/><Relationship Id="rId202" Type="http://schemas.openxmlformats.org/officeDocument/2006/relationships/image" Target="../media/image896.png"/><Relationship Id="rId223" Type="http://schemas.openxmlformats.org/officeDocument/2006/relationships/customXml" Target="../ink/ink1114.xml"/><Relationship Id="rId244" Type="http://schemas.openxmlformats.org/officeDocument/2006/relationships/image" Target="../media/image917.png"/><Relationship Id="rId18" Type="http://schemas.openxmlformats.org/officeDocument/2006/relationships/customXml" Target="../ink/ink1051.xml"/><Relationship Id="rId39" Type="http://schemas.openxmlformats.org/officeDocument/2006/relationships/image" Target="../media/image5690.png"/><Relationship Id="rId265" Type="http://schemas.openxmlformats.org/officeDocument/2006/relationships/customXml" Target="../ink/ink1135.xml"/><Relationship Id="rId286" Type="http://schemas.openxmlformats.org/officeDocument/2006/relationships/image" Target="../media/image937.png"/><Relationship Id="rId104" Type="http://schemas.openxmlformats.org/officeDocument/2006/relationships/customXml" Target="../ink/ink1067.xml"/><Relationship Id="rId125" Type="http://schemas.openxmlformats.org/officeDocument/2006/relationships/image" Target="../media/image6100.png"/><Relationship Id="rId146" Type="http://schemas.openxmlformats.org/officeDocument/2006/relationships/customXml" Target="../ink/ink1088.xml"/><Relationship Id="rId188" Type="http://schemas.openxmlformats.org/officeDocument/2006/relationships/image" Target="../media/image6410.png"/><Relationship Id="rId311" Type="http://schemas.openxmlformats.org/officeDocument/2006/relationships/customXml" Target="../ink/ink1158.xml"/><Relationship Id="rId332" Type="http://schemas.openxmlformats.org/officeDocument/2006/relationships/image" Target="../media/image960.png"/><Relationship Id="rId213" Type="http://schemas.openxmlformats.org/officeDocument/2006/relationships/customXml" Target="../ink/ink1109.xml"/><Relationship Id="rId234" Type="http://schemas.openxmlformats.org/officeDocument/2006/relationships/image" Target="../media/image912.png"/><Relationship Id="rId2" Type="http://schemas.openxmlformats.org/officeDocument/2006/relationships/customXml" Target="../ink/ink1043.xml"/><Relationship Id="rId29" Type="http://schemas.openxmlformats.org/officeDocument/2006/relationships/image" Target="../media/image5640.png"/><Relationship Id="rId255" Type="http://schemas.openxmlformats.org/officeDocument/2006/relationships/customXml" Target="../ink/ink1130.xml"/><Relationship Id="rId276" Type="http://schemas.openxmlformats.org/officeDocument/2006/relationships/image" Target="../media/image932.png"/><Relationship Id="rId297" Type="http://schemas.openxmlformats.org/officeDocument/2006/relationships/customXml" Target="../ink/ink1151.xml"/><Relationship Id="rId40" Type="http://schemas.openxmlformats.org/officeDocument/2006/relationships/customXml" Target="../ink/ink1062.xml"/><Relationship Id="rId115" Type="http://schemas.openxmlformats.org/officeDocument/2006/relationships/image" Target="../media/image6050.png"/><Relationship Id="rId136" Type="http://schemas.openxmlformats.org/officeDocument/2006/relationships/customXml" Target="../ink/ink1083.xml"/><Relationship Id="rId157" Type="http://schemas.openxmlformats.org/officeDocument/2006/relationships/customXml" Target="../ink/ink1094.xml"/><Relationship Id="rId301" Type="http://schemas.openxmlformats.org/officeDocument/2006/relationships/customXml" Target="../ink/ink1153.xml"/><Relationship Id="rId322" Type="http://schemas.openxmlformats.org/officeDocument/2006/relationships/image" Target="../media/image955.png"/><Relationship Id="rId199" Type="http://schemas.openxmlformats.org/officeDocument/2006/relationships/customXml" Target="../ink/ink1102.xml"/><Relationship Id="rId203" Type="http://schemas.openxmlformats.org/officeDocument/2006/relationships/customXml" Target="../ink/ink1104.xml"/><Relationship Id="rId19" Type="http://schemas.openxmlformats.org/officeDocument/2006/relationships/image" Target="../media/image5590.png"/><Relationship Id="rId224" Type="http://schemas.openxmlformats.org/officeDocument/2006/relationships/image" Target="../media/image907.png"/><Relationship Id="rId245" Type="http://schemas.openxmlformats.org/officeDocument/2006/relationships/customXml" Target="../ink/ink1125.xml"/><Relationship Id="rId266" Type="http://schemas.openxmlformats.org/officeDocument/2006/relationships/image" Target="../media/image927.png"/><Relationship Id="rId287" Type="http://schemas.openxmlformats.org/officeDocument/2006/relationships/customXml" Target="../ink/ink1146.xml"/><Relationship Id="rId30" Type="http://schemas.openxmlformats.org/officeDocument/2006/relationships/customXml" Target="../ink/ink1057.xml"/><Relationship Id="rId105" Type="http://schemas.openxmlformats.org/officeDocument/2006/relationships/image" Target="../media/image6000.png"/><Relationship Id="rId126" Type="http://schemas.openxmlformats.org/officeDocument/2006/relationships/customXml" Target="../ink/ink1078.xml"/><Relationship Id="rId147" Type="http://schemas.openxmlformats.org/officeDocument/2006/relationships/customXml" Target="../ink/ink1089.xml"/><Relationship Id="rId312" Type="http://schemas.openxmlformats.org/officeDocument/2006/relationships/image" Target="../media/image950.png"/><Relationship Id="rId189" Type="http://schemas.openxmlformats.org/officeDocument/2006/relationships/customXml" Target="../ink/ink1097.xml"/><Relationship Id="rId3" Type="http://schemas.openxmlformats.org/officeDocument/2006/relationships/image" Target="../media/image5510.png"/><Relationship Id="rId214" Type="http://schemas.openxmlformats.org/officeDocument/2006/relationships/image" Target="../media/image902.png"/><Relationship Id="rId235" Type="http://schemas.openxmlformats.org/officeDocument/2006/relationships/customXml" Target="../ink/ink1120.xml"/><Relationship Id="rId256" Type="http://schemas.openxmlformats.org/officeDocument/2006/relationships/image" Target="../media/image923.png"/><Relationship Id="rId277" Type="http://schemas.openxmlformats.org/officeDocument/2006/relationships/customXml" Target="../ink/ink1141.xml"/><Relationship Id="rId298" Type="http://schemas.openxmlformats.org/officeDocument/2006/relationships/image" Target="../media/image943.png"/><Relationship Id="rId116" Type="http://schemas.openxmlformats.org/officeDocument/2006/relationships/customXml" Target="../ink/ink1073.xml"/><Relationship Id="rId137" Type="http://schemas.openxmlformats.org/officeDocument/2006/relationships/image" Target="../media/image6160.png"/><Relationship Id="rId158" Type="http://schemas.openxmlformats.org/officeDocument/2006/relationships/image" Target="../media/image6260.png"/><Relationship Id="rId302" Type="http://schemas.openxmlformats.org/officeDocument/2006/relationships/image" Target="../media/image945.png"/><Relationship Id="rId323" Type="http://schemas.openxmlformats.org/officeDocument/2006/relationships/customXml" Target="../ink/ink1164.xml"/><Relationship Id="rId20" Type="http://schemas.openxmlformats.org/officeDocument/2006/relationships/customXml" Target="../ink/ink1052.xml"/><Relationship Id="rId41" Type="http://schemas.openxmlformats.org/officeDocument/2006/relationships/image" Target="../media/image5700.png"/><Relationship Id="rId190" Type="http://schemas.openxmlformats.org/officeDocument/2006/relationships/image" Target="../media/image6420.png"/><Relationship Id="rId204" Type="http://schemas.openxmlformats.org/officeDocument/2006/relationships/image" Target="../media/image897.png"/><Relationship Id="rId225" Type="http://schemas.openxmlformats.org/officeDocument/2006/relationships/customXml" Target="../ink/ink1115.xml"/><Relationship Id="rId246" Type="http://schemas.openxmlformats.org/officeDocument/2006/relationships/image" Target="../media/image918.png"/><Relationship Id="rId267" Type="http://schemas.openxmlformats.org/officeDocument/2006/relationships/customXml" Target="../ink/ink1136.xml"/><Relationship Id="rId288" Type="http://schemas.openxmlformats.org/officeDocument/2006/relationships/image" Target="../media/image938.png"/><Relationship Id="rId106" Type="http://schemas.openxmlformats.org/officeDocument/2006/relationships/customXml" Target="../ink/ink1068.xml"/><Relationship Id="rId127" Type="http://schemas.openxmlformats.org/officeDocument/2006/relationships/image" Target="../media/image6110.png"/><Relationship Id="rId313" Type="http://schemas.openxmlformats.org/officeDocument/2006/relationships/customXml" Target="../ink/ink1159.xml"/><Relationship Id="rId10" Type="http://schemas.openxmlformats.org/officeDocument/2006/relationships/customXml" Target="../ink/ink1047.xml"/><Relationship Id="rId31" Type="http://schemas.openxmlformats.org/officeDocument/2006/relationships/image" Target="../media/image5650.png"/><Relationship Id="rId148" Type="http://schemas.openxmlformats.org/officeDocument/2006/relationships/image" Target="../media/image6210.png"/><Relationship Id="rId4" Type="http://schemas.openxmlformats.org/officeDocument/2006/relationships/customXml" Target="../ink/ink1044.xml"/><Relationship Id="rId215" Type="http://schemas.openxmlformats.org/officeDocument/2006/relationships/customXml" Target="../ink/ink1110.xml"/><Relationship Id="rId236" Type="http://schemas.openxmlformats.org/officeDocument/2006/relationships/image" Target="../media/image913.png"/><Relationship Id="rId257" Type="http://schemas.openxmlformats.org/officeDocument/2006/relationships/customXml" Target="../ink/ink1131.xml"/><Relationship Id="rId278" Type="http://schemas.openxmlformats.org/officeDocument/2006/relationships/image" Target="../media/image9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81.xml"/><Relationship Id="rId21" Type="http://schemas.openxmlformats.org/officeDocument/2006/relationships/image" Target="../media/image9600.png"/><Relationship Id="rId42" Type="http://schemas.openxmlformats.org/officeDocument/2006/relationships/customXml" Target="../ink/ink1189.xml"/><Relationship Id="rId47" Type="http://schemas.openxmlformats.org/officeDocument/2006/relationships/image" Target="../media/image973.png"/><Relationship Id="rId63" Type="http://schemas.openxmlformats.org/officeDocument/2006/relationships/image" Target="../media/image981.png"/><Relationship Id="rId68" Type="http://schemas.openxmlformats.org/officeDocument/2006/relationships/customXml" Target="../ink/ink1202.xml"/><Relationship Id="rId16" Type="http://schemas.openxmlformats.org/officeDocument/2006/relationships/customXml" Target="../ink/ink1176.xml"/><Relationship Id="rId11" Type="http://schemas.openxmlformats.org/officeDocument/2006/relationships/image" Target="../media/image9550.png"/><Relationship Id="rId32" Type="http://schemas.openxmlformats.org/officeDocument/2006/relationships/customXml" Target="../ink/ink1184.xml"/><Relationship Id="rId37" Type="http://schemas.openxmlformats.org/officeDocument/2006/relationships/image" Target="../media/image968.png"/><Relationship Id="rId53" Type="http://schemas.openxmlformats.org/officeDocument/2006/relationships/image" Target="../media/image976.png"/><Relationship Id="rId58" Type="http://schemas.openxmlformats.org/officeDocument/2006/relationships/customXml" Target="../ink/ink1197.xml"/><Relationship Id="rId74" Type="http://schemas.openxmlformats.org/officeDocument/2006/relationships/customXml" Target="../ink/ink1205.xml"/><Relationship Id="rId79" Type="http://schemas.openxmlformats.org/officeDocument/2006/relationships/image" Target="../media/image989.png"/><Relationship Id="rId5" Type="http://schemas.openxmlformats.org/officeDocument/2006/relationships/image" Target="../media/image9520.png"/><Relationship Id="rId61" Type="http://schemas.openxmlformats.org/officeDocument/2006/relationships/image" Target="../media/image980.png"/><Relationship Id="rId19" Type="http://schemas.openxmlformats.org/officeDocument/2006/relationships/image" Target="../media/image9590.png"/><Relationship Id="rId14" Type="http://schemas.openxmlformats.org/officeDocument/2006/relationships/customXml" Target="../ink/ink1175.xml"/><Relationship Id="rId22" Type="http://schemas.openxmlformats.org/officeDocument/2006/relationships/customXml" Target="../ink/ink1179.xml"/><Relationship Id="rId27" Type="http://schemas.openxmlformats.org/officeDocument/2006/relationships/image" Target="../media/image963.png"/><Relationship Id="rId30" Type="http://schemas.openxmlformats.org/officeDocument/2006/relationships/customXml" Target="../ink/ink1183.xml"/><Relationship Id="rId35" Type="http://schemas.openxmlformats.org/officeDocument/2006/relationships/image" Target="../media/image967.png"/><Relationship Id="rId43" Type="http://schemas.openxmlformats.org/officeDocument/2006/relationships/image" Target="../media/image971.png"/><Relationship Id="rId48" Type="http://schemas.openxmlformats.org/officeDocument/2006/relationships/customXml" Target="../ink/ink1192.xml"/><Relationship Id="rId56" Type="http://schemas.openxmlformats.org/officeDocument/2006/relationships/customXml" Target="../ink/ink1196.xml"/><Relationship Id="rId64" Type="http://schemas.openxmlformats.org/officeDocument/2006/relationships/customXml" Target="../ink/ink1200.xml"/><Relationship Id="rId69" Type="http://schemas.openxmlformats.org/officeDocument/2006/relationships/image" Target="../media/image984.png"/><Relationship Id="rId77" Type="http://schemas.openxmlformats.org/officeDocument/2006/relationships/image" Target="../media/image988.png"/><Relationship Id="rId8" Type="http://schemas.openxmlformats.org/officeDocument/2006/relationships/customXml" Target="../ink/ink1172.xml"/><Relationship Id="rId51" Type="http://schemas.openxmlformats.org/officeDocument/2006/relationships/image" Target="../media/image975.png"/><Relationship Id="rId72" Type="http://schemas.openxmlformats.org/officeDocument/2006/relationships/customXml" Target="../ink/ink1204.xml"/><Relationship Id="rId80" Type="http://schemas.openxmlformats.org/officeDocument/2006/relationships/customXml" Target="../ink/ink1208.xml"/><Relationship Id="rId3" Type="http://schemas.openxmlformats.org/officeDocument/2006/relationships/image" Target="../media/image9510.png"/><Relationship Id="rId12" Type="http://schemas.openxmlformats.org/officeDocument/2006/relationships/customXml" Target="../ink/ink1174.xml"/><Relationship Id="rId17" Type="http://schemas.openxmlformats.org/officeDocument/2006/relationships/image" Target="../media/image9580.png"/><Relationship Id="rId25" Type="http://schemas.openxmlformats.org/officeDocument/2006/relationships/image" Target="../media/image962.png"/><Relationship Id="rId33" Type="http://schemas.openxmlformats.org/officeDocument/2006/relationships/image" Target="../media/image966.png"/><Relationship Id="rId38" Type="http://schemas.openxmlformats.org/officeDocument/2006/relationships/customXml" Target="../ink/ink1187.xml"/><Relationship Id="rId46" Type="http://schemas.openxmlformats.org/officeDocument/2006/relationships/customXml" Target="../ink/ink1191.xml"/><Relationship Id="rId59" Type="http://schemas.openxmlformats.org/officeDocument/2006/relationships/image" Target="../media/image979.png"/><Relationship Id="rId67" Type="http://schemas.openxmlformats.org/officeDocument/2006/relationships/image" Target="../media/image983.png"/><Relationship Id="rId20" Type="http://schemas.openxmlformats.org/officeDocument/2006/relationships/customXml" Target="../ink/ink1178.xml"/><Relationship Id="rId41" Type="http://schemas.openxmlformats.org/officeDocument/2006/relationships/image" Target="../media/image970.png"/><Relationship Id="rId54" Type="http://schemas.openxmlformats.org/officeDocument/2006/relationships/customXml" Target="../ink/ink1195.xml"/><Relationship Id="rId62" Type="http://schemas.openxmlformats.org/officeDocument/2006/relationships/customXml" Target="../ink/ink1199.xml"/><Relationship Id="rId70" Type="http://schemas.openxmlformats.org/officeDocument/2006/relationships/customXml" Target="../ink/ink1203.xml"/><Relationship Id="rId75" Type="http://schemas.openxmlformats.org/officeDocument/2006/relationships/image" Target="../media/image9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1.xml"/><Relationship Id="rId15" Type="http://schemas.openxmlformats.org/officeDocument/2006/relationships/image" Target="../media/image9570.png"/><Relationship Id="rId23" Type="http://schemas.openxmlformats.org/officeDocument/2006/relationships/image" Target="../media/image961.png"/><Relationship Id="rId28" Type="http://schemas.openxmlformats.org/officeDocument/2006/relationships/customXml" Target="../ink/ink1182.xml"/><Relationship Id="rId36" Type="http://schemas.openxmlformats.org/officeDocument/2006/relationships/customXml" Target="../ink/ink1186.xml"/><Relationship Id="rId49" Type="http://schemas.openxmlformats.org/officeDocument/2006/relationships/image" Target="../media/image974.png"/><Relationship Id="rId57" Type="http://schemas.openxmlformats.org/officeDocument/2006/relationships/image" Target="../media/image978.png"/><Relationship Id="rId10" Type="http://schemas.openxmlformats.org/officeDocument/2006/relationships/customXml" Target="../ink/ink1173.xml"/><Relationship Id="rId31" Type="http://schemas.openxmlformats.org/officeDocument/2006/relationships/image" Target="../media/image965.png"/><Relationship Id="rId44" Type="http://schemas.openxmlformats.org/officeDocument/2006/relationships/customXml" Target="../ink/ink1190.xml"/><Relationship Id="rId52" Type="http://schemas.openxmlformats.org/officeDocument/2006/relationships/customXml" Target="../ink/ink1194.xml"/><Relationship Id="rId60" Type="http://schemas.openxmlformats.org/officeDocument/2006/relationships/customXml" Target="../ink/ink1198.xml"/><Relationship Id="rId65" Type="http://schemas.openxmlformats.org/officeDocument/2006/relationships/image" Target="../media/image982.png"/><Relationship Id="rId73" Type="http://schemas.openxmlformats.org/officeDocument/2006/relationships/image" Target="../media/image986.png"/><Relationship Id="rId78" Type="http://schemas.openxmlformats.org/officeDocument/2006/relationships/customXml" Target="../ink/ink1207.xml"/><Relationship Id="rId81" Type="http://schemas.openxmlformats.org/officeDocument/2006/relationships/image" Target="../media/image990.png"/><Relationship Id="rId4" Type="http://schemas.openxmlformats.org/officeDocument/2006/relationships/customXml" Target="../ink/ink1170.xml"/><Relationship Id="rId9" Type="http://schemas.openxmlformats.org/officeDocument/2006/relationships/image" Target="../media/image9540.png"/><Relationship Id="rId13" Type="http://schemas.openxmlformats.org/officeDocument/2006/relationships/image" Target="../media/image9560.png"/><Relationship Id="rId18" Type="http://schemas.openxmlformats.org/officeDocument/2006/relationships/customXml" Target="../ink/ink1177.xml"/><Relationship Id="rId39" Type="http://schemas.openxmlformats.org/officeDocument/2006/relationships/image" Target="../media/image969.png"/><Relationship Id="rId34" Type="http://schemas.openxmlformats.org/officeDocument/2006/relationships/customXml" Target="../ink/ink1185.xml"/><Relationship Id="rId50" Type="http://schemas.openxmlformats.org/officeDocument/2006/relationships/customXml" Target="../ink/ink1193.xml"/><Relationship Id="rId55" Type="http://schemas.openxmlformats.org/officeDocument/2006/relationships/image" Target="../media/image977.png"/><Relationship Id="rId76" Type="http://schemas.openxmlformats.org/officeDocument/2006/relationships/customXml" Target="../ink/ink1206.xml"/><Relationship Id="rId7" Type="http://schemas.openxmlformats.org/officeDocument/2006/relationships/image" Target="../media/image9530.png"/><Relationship Id="rId71" Type="http://schemas.openxmlformats.org/officeDocument/2006/relationships/image" Target="../media/image985.png"/><Relationship Id="rId2" Type="http://schemas.openxmlformats.org/officeDocument/2006/relationships/customXml" Target="../ink/ink1169.xml"/><Relationship Id="rId29" Type="http://schemas.openxmlformats.org/officeDocument/2006/relationships/image" Target="../media/image964.png"/><Relationship Id="rId24" Type="http://schemas.openxmlformats.org/officeDocument/2006/relationships/customXml" Target="../ink/ink1180.xml"/><Relationship Id="rId40" Type="http://schemas.openxmlformats.org/officeDocument/2006/relationships/customXml" Target="../ink/ink1188.xml"/><Relationship Id="rId45" Type="http://schemas.openxmlformats.org/officeDocument/2006/relationships/image" Target="../media/image972.png"/><Relationship Id="rId66" Type="http://schemas.openxmlformats.org/officeDocument/2006/relationships/customXml" Target="../ink/ink120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6.xml"/><Relationship Id="rId21" Type="http://schemas.openxmlformats.org/officeDocument/2006/relationships/customXml" Target="../ink/ink1218.xml"/><Relationship Id="rId42" Type="http://schemas.openxmlformats.org/officeDocument/2006/relationships/image" Target="../media/image1009.png"/><Relationship Id="rId63" Type="http://schemas.openxmlformats.org/officeDocument/2006/relationships/customXml" Target="../ink/ink1239.xml"/><Relationship Id="rId84" Type="http://schemas.openxmlformats.org/officeDocument/2006/relationships/image" Target="../media/image1030.png"/><Relationship Id="rId138" Type="http://schemas.openxmlformats.org/officeDocument/2006/relationships/customXml" Target="../ink/ink1277.xml"/><Relationship Id="rId159" Type="http://schemas.openxmlformats.org/officeDocument/2006/relationships/image" Target="../media/image1067.png"/><Relationship Id="rId170" Type="http://schemas.openxmlformats.org/officeDocument/2006/relationships/customXml" Target="../ink/ink1293.xml"/><Relationship Id="rId191" Type="http://schemas.openxmlformats.org/officeDocument/2006/relationships/image" Target="../media/image1083.png"/><Relationship Id="rId205" Type="http://schemas.openxmlformats.org/officeDocument/2006/relationships/image" Target="../media/image1090.png"/><Relationship Id="rId226" Type="http://schemas.openxmlformats.org/officeDocument/2006/relationships/customXml" Target="../ink/ink1321.xml"/><Relationship Id="rId107" Type="http://schemas.openxmlformats.org/officeDocument/2006/relationships/customXml" Target="../ink/ink1261.xml"/><Relationship Id="rId11" Type="http://schemas.openxmlformats.org/officeDocument/2006/relationships/customXml" Target="../ink/ink1213.xml"/><Relationship Id="rId32" Type="http://schemas.openxmlformats.org/officeDocument/2006/relationships/image" Target="../media/image1004.png"/><Relationship Id="rId53" Type="http://schemas.openxmlformats.org/officeDocument/2006/relationships/customXml" Target="../ink/ink1234.xml"/><Relationship Id="rId74" Type="http://schemas.openxmlformats.org/officeDocument/2006/relationships/image" Target="../media/image1025.png"/><Relationship Id="rId128" Type="http://schemas.openxmlformats.org/officeDocument/2006/relationships/customXml" Target="../ink/ink1272.xml"/><Relationship Id="rId149" Type="http://schemas.openxmlformats.org/officeDocument/2006/relationships/image" Target="../media/image1062.png"/><Relationship Id="rId5" Type="http://schemas.openxmlformats.org/officeDocument/2006/relationships/customXml" Target="../ink/ink1210.xml"/><Relationship Id="rId95" Type="http://schemas.openxmlformats.org/officeDocument/2006/relationships/customXml" Target="../ink/ink1255.xml"/><Relationship Id="rId160" Type="http://schemas.openxmlformats.org/officeDocument/2006/relationships/customXml" Target="../ink/ink1288.xml"/><Relationship Id="rId181" Type="http://schemas.openxmlformats.org/officeDocument/2006/relationships/image" Target="../media/image1078.png"/><Relationship Id="rId216" Type="http://schemas.openxmlformats.org/officeDocument/2006/relationships/customXml" Target="../ink/ink1316.xml"/><Relationship Id="rId237" Type="http://schemas.openxmlformats.org/officeDocument/2006/relationships/image" Target="../media/image1106.png"/><Relationship Id="rId22" Type="http://schemas.openxmlformats.org/officeDocument/2006/relationships/image" Target="../media/image1000.png"/><Relationship Id="rId43" Type="http://schemas.openxmlformats.org/officeDocument/2006/relationships/customXml" Target="../ink/ink1229.xml"/><Relationship Id="rId64" Type="http://schemas.openxmlformats.org/officeDocument/2006/relationships/image" Target="../media/image1020.png"/><Relationship Id="rId118" Type="http://schemas.openxmlformats.org/officeDocument/2006/relationships/image" Target="../media/image1047.png"/><Relationship Id="rId139" Type="http://schemas.openxmlformats.org/officeDocument/2006/relationships/image" Target="../media/image1057.png"/><Relationship Id="rId85" Type="http://schemas.openxmlformats.org/officeDocument/2006/relationships/customXml" Target="../ink/ink1250.xml"/><Relationship Id="rId150" Type="http://schemas.openxmlformats.org/officeDocument/2006/relationships/customXml" Target="../ink/ink1283.xml"/><Relationship Id="rId171" Type="http://schemas.openxmlformats.org/officeDocument/2006/relationships/image" Target="../media/image1073.png"/><Relationship Id="rId192" Type="http://schemas.openxmlformats.org/officeDocument/2006/relationships/customXml" Target="../ink/ink1304.xml"/><Relationship Id="rId206" Type="http://schemas.openxmlformats.org/officeDocument/2006/relationships/customXml" Target="../ink/ink1311.xml"/><Relationship Id="rId227" Type="http://schemas.openxmlformats.org/officeDocument/2006/relationships/image" Target="../media/image1101.png"/><Relationship Id="rId12" Type="http://schemas.openxmlformats.org/officeDocument/2006/relationships/image" Target="../media/image995.png"/><Relationship Id="rId33" Type="http://schemas.openxmlformats.org/officeDocument/2006/relationships/customXml" Target="../ink/ink1224.xml"/><Relationship Id="rId108" Type="http://schemas.openxmlformats.org/officeDocument/2006/relationships/image" Target="../media/image1042.png"/><Relationship Id="rId129" Type="http://schemas.openxmlformats.org/officeDocument/2006/relationships/image" Target="../media/image1052.png"/><Relationship Id="rId54" Type="http://schemas.openxmlformats.org/officeDocument/2006/relationships/image" Target="../media/image1015.png"/><Relationship Id="rId75" Type="http://schemas.openxmlformats.org/officeDocument/2006/relationships/customXml" Target="../ink/ink1245.xml"/><Relationship Id="rId96" Type="http://schemas.openxmlformats.org/officeDocument/2006/relationships/image" Target="../media/image1036.png"/><Relationship Id="rId140" Type="http://schemas.openxmlformats.org/officeDocument/2006/relationships/customXml" Target="../ink/ink1278.xml"/><Relationship Id="rId161" Type="http://schemas.openxmlformats.org/officeDocument/2006/relationships/image" Target="../media/image1068.png"/><Relationship Id="rId182" Type="http://schemas.openxmlformats.org/officeDocument/2006/relationships/customXml" Target="../ink/ink1299.xml"/><Relationship Id="rId217" Type="http://schemas.openxmlformats.org/officeDocument/2006/relationships/image" Target="../media/image1096.png"/><Relationship Id="rId6" Type="http://schemas.openxmlformats.org/officeDocument/2006/relationships/image" Target="../media/image992.png"/><Relationship Id="rId238" Type="http://schemas.openxmlformats.org/officeDocument/2006/relationships/customXml" Target="../ink/ink1327.xml"/><Relationship Id="rId23" Type="http://schemas.openxmlformats.org/officeDocument/2006/relationships/customXml" Target="../ink/ink1219.xml"/><Relationship Id="rId119" Type="http://schemas.openxmlformats.org/officeDocument/2006/relationships/customXml" Target="../ink/ink1267.xml"/><Relationship Id="rId44" Type="http://schemas.openxmlformats.org/officeDocument/2006/relationships/image" Target="../media/image1010.png"/><Relationship Id="rId65" Type="http://schemas.openxmlformats.org/officeDocument/2006/relationships/customXml" Target="../ink/ink1240.xml"/><Relationship Id="rId86" Type="http://schemas.openxmlformats.org/officeDocument/2006/relationships/image" Target="../media/image1031.png"/><Relationship Id="rId130" Type="http://schemas.openxmlformats.org/officeDocument/2006/relationships/customXml" Target="../ink/ink1273.xml"/><Relationship Id="rId151" Type="http://schemas.openxmlformats.org/officeDocument/2006/relationships/image" Target="../media/image1063.png"/><Relationship Id="rId172" Type="http://schemas.openxmlformats.org/officeDocument/2006/relationships/customXml" Target="../ink/ink1294.xml"/><Relationship Id="rId193" Type="http://schemas.openxmlformats.org/officeDocument/2006/relationships/image" Target="../media/image1084.png"/><Relationship Id="rId207" Type="http://schemas.openxmlformats.org/officeDocument/2006/relationships/image" Target="../media/image1091.png"/><Relationship Id="rId228" Type="http://schemas.openxmlformats.org/officeDocument/2006/relationships/customXml" Target="../ink/ink1322.xml"/><Relationship Id="rId13" Type="http://schemas.openxmlformats.org/officeDocument/2006/relationships/customXml" Target="../ink/ink1214.xml"/><Relationship Id="rId109" Type="http://schemas.openxmlformats.org/officeDocument/2006/relationships/customXml" Target="../ink/ink1262.xml"/><Relationship Id="rId34" Type="http://schemas.openxmlformats.org/officeDocument/2006/relationships/image" Target="../media/image1005.png"/><Relationship Id="rId55" Type="http://schemas.openxmlformats.org/officeDocument/2006/relationships/customXml" Target="../ink/ink1235.xml"/><Relationship Id="rId76" Type="http://schemas.openxmlformats.org/officeDocument/2006/relationships/image" Target="../media/image1026.png"/><Relationship Id="rId97" Type="http://schemas.openxmlformats.org/officeDocument/2006/relationships/customXml" Target="../ink/ink1256.xml"/><Relationship Id="rId120" Type="http://schemas.openxmlformats.org/officeDocument/2006/relationships/image" Target="../media/image1048.png"/><Relationship Id="rId141" Type="http://schemas.openxmlformats.org/officeDocument/2006/relationships/image" Target="../media/image1058.png"/><Relationship Id="rId7" Type="http://schemas.openxmlformats.org/officeDocument/2006/relationships/customXml" Target="../ink/ink1211.xml"/><Relationship Id="rId162" Type="http://schemas.openxmlformats.org/officeDocument/2006/relationships/customXml" Target="../ink/ink1289.xml"/><Relationship Id="rId183" Type="http://schemas.openxmlformats.org/officeDocument/2006/relationships/image" Target="../media/image1079.png"/><Relationship Id="rId218" Type="http://schemas.openxmlformats.org/officeDocument/2006/relationships/customXml" Target="../ink/ink1317.xml"/><Relationship Id="rId239" Type="http://schemas.openxmlformats.org/officeDocument/2006/relationships/customXml" Target="../ink/ink1328.xml"/><Relationship Id="rId24" Type="http://schemas.openxmlformats.org/officeDocument/2006/relationships/image" Target="../media/image1001.png"/><Relationship Id="rId45" Type="http://schemas.openxmlformats.org/officeDocument/2006/relationships/customXml" Target="../ink/ink1230.xml"/><Relationship Id="rId66" Type="http://schemas.openxmlformats.org/officeDocument/2006/relationships/image" Target="../media/image1021.png"/><Relationship Id="rId87" Type="http://schemas.openxmlformats.org/officeDocument/2006/relationships/customXml" Target="../ink/ink1251.xml"/><Relationship Id="rId110" Type="http://schemas.openxmlformats.org/officeDocument/2006/relationships/image" Target="../media/image1043.png"/><Relationship Id="rId131" Type="http://schemas.openxmlformats.org/officeDocument/2006/relationships/image" Target="../media/image1053.png"/><Relationship Id="rId152" Type="http://schemas.openxmlformats.org/officeDocument/2006/relationships/customXml" Target="../ink/ink1284.xml"/><Relationship Id="rId173" Type="http://schemas.openxmlformats.org/officeDocument/2006/relationships/image" Target="../media/image1074.png"/><Relationship Id="rId194" Type="http://schemas.openxmlformats.org/officeDocument/2006/relationships/customXml" Target="../ink/ink1305.xml"/><Relationship Id="rId208" Type="http://schemas.openxmlformats.org/officeDocument/2006/relationships/customXml" Target="../ink/ink1312.xml"/><Relationship Id="rId229" Type="http://schemas.openxmlformats.org/officeDocument/2006/relationships/image" Target="../media/image1102.png"/><Relationship Id="rId240" Type="http://schemas.openxmlformats.org/officeDocument/2006/relationships/image" Target="../media/image1107.png"/><Relationship Id="rId14" Type="http://schemas.openxmlformats.org/officeDocument/2006/relationships/image" Target="../media/image996.png"/><Relationship Id="rId35" Type="http://schemas.openxmlformats.org/officeDocument/2006/relationships/customXml" Target="../ink/ink1225.xml"/><Relationship Id="rId56" Type="http://schemas.openxmlformats.org/officeDocument/2006/relationships/image" Target="../media/image1016.png"/><Relationship Id="rId77" Type="http://schemas.openxmlformats.org/officeDocument/2006/relationships/customXml" Target="../ink/ink1246.xml"/><Relationship Id="rId100" Type="http://schemas.openxmlformats.org/officeDocument/2006/relationships/image" Target="../media/image1038.png"/><Relationship Id="rId8" Type="http://schemas.openxmlformats.org/officeDocument/2006/relationships/image" Target="../media/image993.png"/><Relationship Id="rId98" Type="http://schemas.openxmlformats.org/officeDocument/2006/relationships/image" Target="../media/image1037.png"/><Relationship Id="rId121" Type="http://schemas.openxmlformats.org/officeDocument/2006/relationships/customXml" Target="../ink/ink1268.xml"/><Relationship Id="rId142" Type="http://schemas.openxmlformats.org/officeDocument/2006/relationships/customXml" Target="../ink/ink1279.xml"/><Relationship Id="rId163" Type="http://schemas.openxmlformats.org/officeDocument/2006/relationships/image" Target="../media/image1069.png"/><Relationship Id="rId184" Type="http://schemas.openxmlformats.org/officeDocument/2006/relationships/customXml" Target="../ink/ink1300.xml"/><Relationship Id="rId219" Type="http://schemas.openxmlformats.org/officeDocument/2006/relationships/image" Target="../media/image1097.png"/><Relationship Id="rId230" Type="http://schemas.openxmlformats.org/officeDocument/2006/relationships/customXml" Target="../ink/ink1323.xml"/><Relationship Id="rId25" Type="http://schemas.openxmlformats.org/officeDocument/2006/relationships/customXml" Target="../ink/ink1220.xml"/><Relationship Id="rId46" Type="http://schemas.openxmlformats.org/officeDocument/2006/relationships/image" Target="../media/image1011.png"/><Relationship Id="rId67" Type="http://schemas.openxmlformats.org/officeDocument/2006/relationships/customXml" Target="../ink/ink1241.xml"/><Relationship Id="rId88" Type="http://schemas.openxmlformats.org/officeDocument/2006/relationships/image" Target="../media/image1032.png"/><Relationship Id="rId111" Type="http://schemas.openxmlformats.org/officeDocument/2006/relationships/customXml" Target="../ink/ink1263.xml"/><Relationship Id="rId132" Type="http://schemas.openxmlformats.org/officeDocument/2006/relationships/customXml" Target="../ink/ink1274.xml"/><Relationship Id="rId153" Type="http://schemas.openxmlformats.org/officeDocument/2006/relationships/image" Target="../media/image1064.png"/><Relationship Id="rId174" Type="http://schemas.openxmlformats.org/officeDocument/2006/relationships/customXml" Target="../ink/ink1295.xml"/><Relationship Id="rId195" Type="http://schemas.openxmlformats.org/officeDocument/2006/relationships/image" Target="../media/image1085.png"/><Relationship Id="rId209" Type="http://schemas.openxmlformats.org/officeDocument/2006/relationships/image" Target="../media/image1092.png"/><Relationship Id="rId190" Type="http://schemas.openxmlformats.org/officeDocument/2006/relationships/customXml" Target="../ink/ink1303.xml"/><Relationship Id="rId204" Type="http://schemas.openxmlformats.org/officeDocument/2006/relationships/customXml" Target="../ink/ink1310.xml"/><Relationship Id="rId220" Type="http://schemas.openxmlformats.org/officeDocument/2006/relationships/customXml" Target="../ink/ink1318.xml"/><Relationship Id="rId225" Type="http://schemas.openxmlformats.org/officeDocument/2006/relationships/image" Target="../media/image1100.png"/><Relationship Id="rId15" Type="http://schemas.openxmlformats.org/officeDocument/2006/relationships/customXml" Target="../ink/ink1215.xml"/><Relationship Id="rId36" Type="http://schemas.openxmlformats.org/officeDocument/2006/relationships/image" Target="../media/image1006.png"/><Relationship Id="rId57" Type="http://schemas.openxmlformats.org/officeDocument/2006/relationships/customXml" Target="../ink/ink1236.xml"/><Relationship Id="rId106" Type="http://schemas.openxmlformats.org/officeDocument/2006/relationships/image" Target="../media/image1041.png"/><Relationship Id="rId127" Type="http://schemas.openxmlformats.org/officeDocument/2006/relationships/customXml" Target="../ink/ink1271.xml"/><Relationship Id="rId10" Type="http://schemas.openxmlformats.org/officeDocument/2006/relationships/image" Target="../media/image994.png"/><Relationship Id="rId31" Type="http://schemas.openxmlformats.org/officeDocument/2006/relationships/customXml" Target="../ink/ink1223.xml"/><Relationship Id="rId52" Type="http://schemas.openxmlformats.org/officeDocument/2006/relationships/image" Target="../media/image1014.png"/><Relationship Id="rId73" Type="http://schemas.openxmlformats.org/officeDocument/2006/relationships/customXml" Target="../ink/ink1244.xml"/><Relationship Id="rId78" Type="http://schemas.openxmlformats.org/officeDocument/2006/relationships/image" Target="../media/image1027.png"/><Relationship Id="rId94" Type="http://schemas.openxmlformats.org/officeDocument/2006/relationships/image" Target="../media/image1035.png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1049.png"/><Relationship Id="rId143" Type="http://schemas.openxmlformats.org/officeDocument/2006/relationships/image" Target="../media/image1059.png"/><Relationship Id="rId148" Type="http://schemas.openxmlformats.org/officeDocument/2006/relationships/customXml" Target="../ink/ink1282.xml"/><Relationship Id="rId164" Type="http://schemas.openxmlformats.org/officeDocument/2006/relationships/customXml" Target="../ink/ink1290.xml"/><Relationship Id="rId169" Type="http://schemas.openxmlformats.org/officeDocument/2006/relationships/image" Target="../media/image1072.png"/><Relationship Id="rId185" Type="http://schemas.openxmlformats.org/officeDocument/2006/relationships/image" Target="../media/image1080.png"/><Relationship Id="rId4" Type="http://schemas.openxmlformats.org/officeDocument/2006/relationships/image" Target="../media/image991.png"/><Relationship Id="rId9" Type="http://schemas.openxmlformats.org/officeDocument/2006/relationships/customXml" Target="../ink/ink1212.xml"/><Relationship Id="rId180" Type="http://schemas.openxmlformats.org/officeDocument/2006/relationships/customXml" Target="../ink/ink1298.xml"/><Relationship Id="rId210" Type="http://schemas.openxmlformats.org/officeDocument/2006/relationships/customXml" Target="../ink/ink1313.xml"/><Relationship Id="rId215" Type="http://schemas.openxmlformats.org/officeDocument/2006/relationships/image" Target="../media/image1095.png"/><Relationship Id="rId236" Type="http://schemas.openxmlformats.org/officeDocument/2006/relationships/customXml" Target="../ink/ink1326.xml"/><Relationship Id="rId26" Type="http://schemas.openxmlformats.org/officeDocument/2006/relationships/image" Target="../media/image1002.png"/><Relationship Id="rId231" Type="http://schemas.openxmlformats.org/officeDocument/2006/relationships/image" Target="../media/image1103.png"/><Relationship Id="rId47" Type="http://schemas.openxmlformats.org/officeDocument/2006/relationships/customXml" Target="../ink/ink1231.xml"/><Relationship Id="rId68" Type="http://schemas.openxmlformats.org/officeDocument/2006/relationships/image" Target="../media/image1022.png"/><Relationship Id="rId89" Type="http://schemas.openxmlformats.org/officeDocument/2006/relationships/customXml" Target="../ink/ink1252.xml"/><Relationship Id="rId112" Type="http://schemas.openxmlformats.org/officeDocument/2006/relationships/image" Target="../media/image1044.png"/><Relationship Id="rId133" Type="http://schemas.openxmlformats.org/officeDocument/2006/relationships/image" Target="../media/image1054.png"/><Relationship Id="rId154" Type="http://schemas.openxmlformats.org/officeDocument/2006/relationships/customXml" Target="../ink/ink1285.xml"/><Relationship Id="rId175" Type="http://schemas.openxmlformats.org/officeDocument/2006/relationships/image" Target="../media/image1075.png"/><Relationship Id="rId196" Type="http://schemas.openxmlformats.org/officeDocument/2006/relationships/customXml" Target="../ink/ink1306.xml"/><Relationship Id="rId200" Type="http://schemas.openxmlformats.org/officeDocument/2006/relationships/customXml" Target="../ink/ink1308.xml"/><Relationship Id="rId16" Type="http://schemas.openxmlformats.org/officeDocument/2006/relationships/image" Target="../media/image997.png"/><Relationship Id="rId221" Type="http://schemas.openxmlformats.org/officeDocument/2006/relationships/image" Target="../media/image1098.png"/><Relationship Id="rId37" Type="http://schemas.openxmlformats.org/officeDocument/2006/relationships/customXml" Target="../ink/ink1226.xml"/><Relationship Id="rId58" Type="http://schemas.openxmlformats.org/officeDocument/2006/relationships/image" Target="../media/image1017.png"/><Relationship Id="rId79" Type="http://schemas.openxmlformats.org/officeDocument/2006/relationships/customXml" Target="../ink/ink1247.xml"/><Relationship Id="rId102" Type="http://schemas.openxmlformats.org/officeDocument/2006/relationships/image" Target="../media/image1039.png"/><Relationship Id="rId123" Type="http://schemas.openxmlformats.org/officeDocument/2006/relationships/customXml" Target="../ink/ink1269.xml"/><Relationship Id="rId144" Type="http://schemas.openxmlformats.org/officeDocument/2006/relationships/customXml" Target="../ink/ink1280.xml"/><Relationship Id="rId90" Type="http://schemas.openxmlformats.org/officeDocument/2006/relationships/image" Target="../media/image1033.png"/><Relationship Id="rId165" Type="http://schemas.openxmlformats.org/officeDocument/2006/relationships/image" Target="../media/image1070.png"/><Relationship Id="rId186" Type="http://schemas.openxmlformats.org/officeDocument/2006/relationships/customXml" Target="../ink/ink1301.xml"/><Relationship Id="rId211" Type="http://schemas.openxmlformats.org/officeDocument/2006/relationships/image" Target="../media/image1093.png"/><Relationship Id="rId232" Type="http://schemas.openxmlformats.org/officeDocument/2006/relationships/customXml" Target="../ink/ink1324.xml"/><Relationship Id="rId27" Type="http://schemas.openxmlformats.org/officeDocument/2006/relationships/customXml" Target="../ink/ink1221.xml"/><Relationship Id="rId48" Type="http://schemas.openxmlformats.org/officeDocument/2006/relationships/image" Target="../media/image1012.png"/><Relationship Id="rId69" Type="http://schemas.openxmlformats.org/officeDocument/2006/relationships/customXml" Target="../ink/ink1242.xml"/><Relationship Id="rId113" Type="http://schemas.openxmlformats.org/officeDocument/2006/relationships/customXml" Target="../ink/ink1264.xml"/><Relationship Id="rId134" Type="http://schemas.openxmlformats.org/officeDocument/2006/relationships/customXml" Target="../ink/ink1275.xml"/><Relationship Id="rId80" Type="http://schemas.openxmlformats.org/officeDocument/2006/relationships/image" Target="../media/image1028.png"/><Relationship Id="rId155" Type="http://schemas.openxmlformats.org/officeDocument/2006/relationships/image" Target="../media/image1065.png"/><Relationship Id="rId176" Type="http://schemas.openxmlformats.org/officeDocument/2006/relationships/customXml" Target="../ink/ink1296.xml"/><Relationship Id="rId197" Type="http://schemas.openxmlformats.org/officeDocument/2006/relationships/image" Target="../media/image1086.png"/><Relationship Id="rId201" Type="http://schemas.openxmlformats.org/officeDocument/2006/relationships/image" Target="../media/image1088.png"/><Relationship Id="rId222" Type="http://schemas.openxmlformats.org/officeDocument/2006/relationships/customXml" Target="../ink/ink1319.xml"/><Relationship Id="rId17" Type="http://schemas.openxmlformats.org/officeDocument/2006/relationships/customXml" Target="../ink/ink1216.xml"/><Relationship Id="rId38" Type="http://schemas.openxmlformats.org/officeDocument/2006/relationships/image" Target="../media/image1007.png"/><Relationship Id="rId59" Type="http://schemas.openxmlformats.org/officeDocument/2006/relationships/customXml" Target="../ink/ink1237.xml"/><Relationship Id="rId103" Type="http://schemas.openxmlformats.org/officeDocument/2006/relationships/customXml" Target="../ink/ink1259.xml"/><Relationship Id="rId124" Type="http://schemas.openxmlformats.org/officeDocument/2006/relationships/image" Target="../media/image1050.png"/><Relationship Id="rId70" Type="http://schemas.openxmlformats.org/officeDocument/2006/relationships/image" Target="../media/image1023.png"/><Relationship Id="rId91" Type="http://schemas.openxmlformats.org/officeDocument/2006/relationships/customXml" Target="../ink/ink1253.xml"/><Relationship Id="rId145" Type="http://schemas.openxmlformats.org/officeDocument/2006/relationships/image" Target="../media/image1060.png"/><Relationship Id="rId166" Type="http://schemas.openxmlformats.org/officeDocument/2006/relationships/customXml" Target="../ink/ink1291.xml"/><Relationship Id="rId187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4.xml"/><Relationship Id="rId233" Type="http://schemas.openxmlformats.org/officeDocument/2006/relationships/image" Target="../media/image1104.png"/><Relationship Id="rId28" Type="http://schemas.openxmlformats.org/officeDocument/2006/relationships/image" Target="../media/image3410.png"/><Relationship Id="rId49" Type="http://schemas.openxmlformats.org/officeDocument/2006/relationships/customXml" Target="../ink/ink1232.xml"/><Relationship Id="rId114" Type="http://schemas.openxmlformats.org/officeDocument/2006/relationships/image" Target="../media/image1045.png"/><Relationship Id="rId60" Type="http://schemas.openxmlformats.org/officeDocument/2006/relationships/image" Target="../media/image1018.png"/><Relationship Id="rId81" Type="http://schemas.openxmlformats.org/officeDocument/2006/relationships/customXml" Target="../ink/ink1248.xml"/><Relationship Id="rId135" Type="http://schemas.openxmlformats.org/officeDocument/2006/relationships/image" Target="../media/image1055.png"/><Relationship Id="rId156" Type="http://schemas.openxmlformats.org/officeDocument/2006/relationships/customXml" Target="../ink/ink1286.xml"/><Relationship Id="rId177" Type="http://schemas.openxmlformats.org/officeDocument/2006/relationships/image" Target="../media/image1076.png"/><Relationship Id="rId198" Type="http://schemas.openxmlformats.org/officeDocument/2006/relationships/customXml" Target="../ink/ink1307.xml"/><Relationship Id="rId202" Type="http://schemas.openxmlformats.org/officeDocument/2006/relationships/customXml" Target="../ink/ink1309.xml"/><Relationship Id="rId223" Type="http://schemas.openxmlformats.org/officeDocument/2006/relationships/image" Target="../media/image1099.png"/><Relationship Id="rId18" Type="http://schemas.openxmlformats.org/officeDocument/2006/relationships/image" Target="../media/image998.png"/><Relationship Id="rId39" Type="http://schemas.openxmlformats.org/officeDocument/2006/relationships/customXml" Target="../ink/ink1227.xml"/><Relationship Id="rId50" Type="http://schemas.openxmlformats.org/officeDocument/2006/relationships/image" Target="../media/image1013.png"/><Relationship Id="rId104" Type="http://schemas.openxmlformats.org/officeDocument/2006/relationships/image" Target="../media/image1040.png"/><Relationship Id="rId125" Type="http://schemas.openxmlformats.org/officeDocument/2006/relationships/customXml" Target="../ink/ink1270.xml"/><Relationship Id="rId146" Type="http://schemas.openxmlformats.org/officeDocument/2006/relationships/customXml" Target="../ink/ink1281.xml"/><Relationship Id="rId167" Type="http://schemas.openxmlformats.org/officeDocument/2006/relationships/image" Target="../media/image1071.png"/><Relationship Id="rId188" Type="http://schemas.openxmlformats.org/officeDocument/2006/relationships/customXml" Target="../ink/ink1302.xml"/><Relationship Id="rId71" Type="http://schemas.openxmlformats.org/officeDocument/2006/relationships/customXml" Target="../ink/ink1243.xml"/><Relationship Id="rId92" Type="http://schemas.openxmlformats.org/officeDocument/2006/relationships/image" Target="../media/image1034.png"/><Relationship Id="rId213" Type="http://schemas.openxmlformats.org/officeDocument/2006/relationships/image" Target="../media/image1094.png"/><Relationship Id="rId234" Type="http://schemas.openxmlformats.org/officeDocument/2006/relationships/customXml" Target="../ink/ink1325.xml"/><Relationship Id="rId2" Type="http://schemas.openxmlformats.org/officeDocument/2006/relationships/image" Target="../media/image6630.png"/><Relationship Id="rId29" Type="http://schemas.openxmlformats.org/officeDocument/2006/relationships/customXml" Target="../ink/ink1222.xml"/><Relationship Id="rId40" Type="http://schemas.openxmlformats.org/officeDocument/2006/relationships/image" Target="../media/image1008.png"/><Relationship Id="rId115" Type="http://schemas.openxmlformats.org/officeDocument/2006/relationships/customXml" Target="../ink/ink1265.xml"/><Relationship Id="rId136" Type="http://schemas.openxmlformats.org/officeDocument/2006/relationships/customXml" Target="../ink/ink1276.xml"/><Relationship Id="rId157" Type="http://schemas.openxmlformats.org/officeDocument/2006/relationships/image" Target="../media/image1066.png"/><Relationship Id="rId178" Type="http://schemas.openxmlformats.org/officeDocument/2006/relationships/customXml" Target="../ink/ink1297.xml"/><Relationship Id="rId61" Type="http://schemas.openxmlformats.org/officeDocument/2006/relationships/customXml" Target="../ink/ink1238.xml"/><Relationship Id="rId82" Type="http://schemas.openxmlformats.org/officeDocument/2006/relationships/image" Target="../media/image1029.png"/><Relationship Id="rId199" Type="http://schemas.openxmlformats.org/officeDocument/2006/relationships/image" Target="../media/image1087.png"/><Relationship Id="rId203" Type="http://schemas.openxmlformats.org/officeDocument/2006/relationships/image" Target="../media/image1089.png"/><Relationship Id="rId19" Type="http://schemas.openxmlformats.org/officeDocument/2006/relationships/customXml" Target="../ink/ink1217.xml"/><Relationship Id="rId224" Type="http://schemas.openxmlformats.org/officeDocument/2006/relationships/customXml" Target="../ink/ink1320.xml"/><Relationship Id="rId30" Type="http://schemas.openxmlformats.org/officeDocument/2006/relationships/image" Target="../media/image1003.png"/><Relationship Id="rId105" Type="http://schemas.openxmlformats.org/officeDocument/2006/relationships/customXml" Target="../ink/ink1260.xml"/><Relationship Id="rId126" Type="http://schemas.openxmlformats.org/officeDocument/2006/relationships/image" Target="../media/image1051.png"/><Relationship Id="rId147" Type="http://schemas.openxmlformats.org/officeDocument/2006/relationships/image" Target="../media/image1061.png"/><Relationship Id="rId168" Type="http://schemas.openxmlformats.org/officeDocument/2006/relationships/customXml" Target="../ink/ink1292.xml"/><Relationship Id="rId51" Type="http://schemas.openxmlformats.org/officeDocument/2006/relationships/customXml" Target="../ink/ink1233.xml"/><Relationship Id="rId72" Type="http://schemas.openxmlformats.org/officeDocument/2006/relationships/image" Target="../media/image1024.png"/><Relationship Id="rId93" Type="http://schemas.openxmlformats.org/officeDocument/2006/relationships/customXml" Target="../ink/ink1254.xml"/><Relationship Id="rId189" Type="http://schemas.openxmlformats.org/officeDocument/2006/relationships/image" Target="../media/image1082.png"/><Relationship Id="rId3" Type="http://schemas.openxmlformats.org/officeDocument/2006/relationships/customXml" Target="../ink/ink1209.xml"/><Relationship Id="rId214" Type="http://schemas.openxmlformats.org/officeDocument/2006/relationships/customXml" Target="../ink/ink1315.xml"/><Relationship Id="rId235" Type="http://schemas.openxmlformats.org/officeDocument/2006/relationships/image" Target="../media/image1105.png"/><Relationship Id="rId116" Type="http://schemas.openxmlformats.org/officeDocument/2006/relationships/image" Target="../media/image1046.png"/><Relationship Id="rId137" Type="http://schemas.openxmlformats.org/officeDocument/2006/relationships/image" Target="../media/image1056.png"/><Relationship Id="rId158" Type="http://schemas.openxmlformats.org/officeDocument/2006/relationships/customXml" Target="../ink/ink1287.xml"/><Relationship Id="rId20" Type="http://schemas.openxmlformats.org/officeDocument/2006/relationships/image" Target="../media/image999.png"/><Relationship Id="rId41" Type="http://schemas.openxmlformats.org/officeDocument/2006/relationships/customXml" Target="../ink/ink1228.xml"/><Relationship Id="rId62" Type="http://schemas.openxmlformats.org/officeDocument/2006/relationships/image" Target="../media/image1019.png"/><Relationship Id="rId83" Type="http://schemas.openxmlformats.org/officeDocument/2006/relationships/customXml" Target="../ink/ink1249.xml"/><Relationship Id="rId179" Type="http://schemas.openxmlformats.org/officeDocument/2006/relationships/image" Target="../media/image10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customXml" Target="../ink/ink1334.xml"/><Relationship Id="rId3" Type="http://schemas.openxmlformats.org/officeDocument/2006/relationships/customXml" Target="../ink/ink1329.xml"/><Relationship Id="rId7" Type="http://schemas.openxmlformats.org/officeDocument/2006/relationships/customXml" Target="../ink/ink1331.xml"/><Relationship Id="rId12" Type="http://schemas.openxmlformats.org/officeDocument/2006/relationships/image" Target="../media/image1112.png"/><Relationship Id="rId2" Type="http://schemas.openxmlformats.org/officeDocument/2006/relationships/image" Target="../media/image7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customXml" Target="../ink/ink1333.xml"/><Relationship Id="rId5" Type="http://schemas.openxmlformats.org/officeDocument/2006/relationships/customXml" Target="../ink/ink1330.xml"/><Relationship Id="rId10" Type="http://schemas.openxmlformats.org/officeDocument/2006/relationships/image" Target="../media/image1111.png"/><Relationship Id="rId4" Type="http://schemas.openxmlformats.org/officeDocument/2006/relationships/image" Target="../media/image1108.png"/><Relationship Id="rId9" Type="http://schemas.openxmlformats.org/officeDocument/2006/relationships/customXml" Target="../ink/ink1332.xml"/><Relationship Id="rId14" Type="http://schemas.openxmlformats.org/officeDocument/2006/relationships/image" Target="../media/image111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92.xml"/><Relationship Id="rId21" Type="http://schemas.openxmlformats.org/officeDocument/2006/relationships/customXml" Target="../ink/ink1344.xml"/><Relationship Id="rId63" Type="http://schemas.openxmlformats.org/officeDocument/2006/relationships/customXml" Target="../ink/ink1365.xml"/><Relationship Id="rId159" Type="http://schemas.openxmlformats.org/officeDocument/2006/relationships/customXml" Target="../ink/ink1414.xml"/><Relationship Id="rId170" Type="http://schemas.openxmlformats.org/officeDocument/2006/relationships/customXml" Target="../ink/ink1420.xml"/><Relationship Id="rId226" Type="http://schemas.openxmlformats.org/officeDocument/2006/relationships/image" Target="../media/image1223.png"/><Relationship Id="rId268" Type="http://schemas.openxmlformats.org/officeDocument/2006/relationships/image" Target="../media/image1244.png"/><Relationship Id="rId32" Type="http://schemas.openxmlformats.org/officeDocument/2006/relationships/image" Target="../media/image1129.png"/><Relationship Id="rId74" Type="http://schemas.openxmlformats.org/officeDocument/2006/relationships/image" Target="../media/image1149.png"/><Relationship Id="rId128" Type="http://schemas.openxmlformats.org/officeDocument/2006/relationships/customXml" Target="../ink/ink1398.xml"/><Relationship Id="rId5" Type="http://schemas.openxmlformats.org/officeDocument/2006/relationships/customXml" Target="../ink/ink1336.xml"/><Relationship Id="rId95" Type="http://schemas.openxmlformats.org/officeDocument/2006/relationships/customXml" Target="../ink/ink1381.xml"/><Relationship Id="rId160" Type="http://schemas.openxmlformats.org/officeDocument/2006/relationships/image" Target="../media/image1191.png"/><Relationship Id="rId181" Type="http://schemas.openxmlformats.org/officeDocument/2006/relationships/image" Target="../media/image1201.png"/><Relationship Id="rId216" Type="http://schemas.openxmlformats.org/officeDocument/2006/relationships/image" Target="../media/image1218.png"/><Relationship Id="rId237" Type="http://schemas.openxmlformats.org/officeDocument/2006/relationships/customXml" Target="../ink/ink1454.xml"/><Relationship Id="rId258" Type="http://schemas.openxmlformats.org/officeDocument/2006/relationships/image" Target="../media/image1239.png"/><Relationship Id="rId22" Type="http://schemas.openxmlformats.org/officeDocument/2006/relationships/image" Target="../media/image1124.png"/><Relationship Id="rId43" Type="http://schemas.openxmlformats.org/officeDocument/2006/relationships/customXml" Target="../ink/ink1355.xml"/><Relationship Id="rId64" Type="http://schemas.openxmlformats.org/officeDocument/2006/relationships/image" Target="../media/image1144.png"/><Relationship Id="rId118" Type="http://schemas.openxmlformats.org/officeDocument/2006/relationships/image" Target="../media/image1171.png"/><Relationship Id="rId139" Type="http://schemas.openxmlformats.org/officeDocument/2006/relationships/customXml" Target="../ink/ink1404.xml"/><Relationship Id="rId85" Type="http://schemas.openxmlformats.org/officeDocument/2006/relationships/customXml" Target="../ink/ink1376.xml"/><Relationship Id="rId150" Type="http://schemas.openxmlformats.org/officeDocument/2006/relationships/image" Target="../media/image1186.png"/><Relationship Id="rId171" Type="http://schemas.openxmlformats.org/officeDocument/2006/relationships/image" Target="../media/image1196.png"/><Relationship Id="rId192" Type="http://schemas.openxmlformats.org/officeDocument/2006/relationships/customXml" Target="../ink/ink1431.xml"/><Relationship Id="rId206" Type="http://schemas.openxmlformats.org/officeDocument/2006/relationships/image" Target="../media/image1213.png"/><Relationship Id="rId227" Type="http://schemas.openxmlformats.org/officeDocument/2006/relationships/customXml" Target="../ink/ink1449.xml"/><Relationship Id="rId248" Type="http://schemas.openxmlformats.org/officeDocument/2006/relationships/image" Target="../media/image1234.png"/><Relationship Id="rId269" Type="http://schemas.openxmlformats.org/officeDocument/2006/relationships/customXml" Target="../ink/ink1470.xml"/><Relationship Id="rId12" Type="http://schemas.openxmlformats.org/officeDocument/2006/relationships/image" Target="../media/image1119.png"/><Relationship Id="rId33" Type="http://schemas.openxmlformats.org/officeDocument/2006/relationships/customXml" Target="../ink/ink1350.xml"/><Relationship Id="rId108" Type="http://schemas.openxmlformats.org/officeDocument/2006/relationships/image" Target="../media/image1166.png"/><Relationship Id="rId129" Type="http://schemas.openxmlformats.org/officeDocument/2006/relationships/customXml" Target="../ink/ink1399.xml"/><Relationship Id="rId54" Type="http://schemas.openxmlformats.org/officeDocument/2006/relationships/image" Target="../media/image1140.png"/><Relationship Id="rId75" Type="http://schemas.openxmlformats.org/officeDocument/2006/relationships/customXml" Target="../ink/ink1371.xml"/><Relationship Id="rId96" Type="http://schemas.openxmlformats.org/officeDocument/2006/relationships/image" Target="../media/image1160.png"/><Relationship Id="rId140" Type="http://schemas.openxmlformats.org/officeDocument/2006/relationships/image" Target="../media/image1181.png"/><Relationship Id="rId161" Type="http://schemas.openxmlformats.org/officeDocument/2006/relationships/customXml" Target="../ink/ink1415.xml"/><Relationship Id="rId182" Type="http://schemas.openxmlformats.org/officeDocument/2006/relationships/customXml" Target="../ink/ink1426.xml"/><Relationship Id="rId217" Type="http://schemas.openxmlformats.org/officeDocument/2006/relationships/customXml" Target="../ink/ink1444.xml"/><Relationship Id="rId6" Type="http://schemas.openxmlformats.org/officeDocument/2006/relationships/image" Target="../media/image1116.png"/><Relationship Id="rId238" Type="http://schemas.openxmlformats.org/officeDocument/2006/relationships/image" Target="../media/image1229.png"/><Relationship Id="rId259" Type="http://schemas.openxmlformats.org/officeDocument/2006/relationships/customXml" Target="../ink/ink1465.xml"/><Relationship Id="rId23" Type="http://schemas.openxmlformats.org/officeDocument/2006/relationships/customXml" Target="../ink/ink1345.xml"/><Relationship Id="rId119" Type="http://schemas.openxmlformats.org/officeDocument/2006/relationships/customXml" Target="../ink/ink1393.xml"/><Relationship Id="rId270" Type="http://schemas.openxmlformats.org/officeDocument/2006/relationships/image" Target="../media/image1245.png"/><Relationship Id="rId44" Type="http://schemas.openxmlformats.org/officeDocument/2006/relationships/image" Target="../media/image1135.png"/><Relationship Id="rId65" Type="http://schemas.openxmlformats.org/officeDocument/2006/relationships/customXml" Target="../ink/ink1366.xml"/><Relationship Id="rId86" Type="http://schemas.openxmlformats.org/officeDocument/2006/relationships/image" Target="../media/image1155.png"/><Relationship Id="rId130" Type="http://schemas.openxmlformats.org/officeDocument/2006/relationships/image" Target="../media/image1176.png"/><Relationship Id="rId151" Type="http://schemas.openxmlformats.org/officeDocument/2006/relationships/customXml" Target="../ink/ink1410.xml"/><Relationship Id="rId172" Type="http://schemas.openxmlformats.org/officeDocument/2006/relationships/customXml" Target="../ink/ink1421.xml"/><Relationship Id="rId193" Type="http://schemas.openxmlformats.org/officeDocument/2006/relationships/image" Target="../media/image1207.png"/><Relationship Id="rId207" Type="http://schemas.openxmlformats.org/officeDocument/2006/relationships/customXml" Target="../ink/ink1439.xml"/><Relationship Id="rId228" Type="http://schemas.openxmlformats.org/officeDocument/2006/relationships/image" Target="../media/image1224.png"/><Relationship Id="rId249" Type="http://schemas.openxmlformats.org/officeDocument/2006/relationships/customXml" Target="../ink/ink1460.xml"/><Relationship Id="rId13" Type="http://schemas.openxmlformats.org/officeDocument/2006/relationships/customXml" Target="../ink/ink1340.xml"/><Relationship Id="rId109" Type="http://schemas.openxmlformats.org/officeDocument/2006/relationships/customXml" Target="../ink/ink1388.xml"/><Relationship Id="rId260" Type="http://schemas.openxmlformats.org/officeDocument/2006/relationships/image" Target="../media/image1240.png"/><Relationship Id="rId34" Type="http://schemas.openxmlformats.org/officeDocument/2006/relationships/image" Target="../media/image1130.png"/><Relationship Id="rId55" Type="http://schemas.openxmlformats.org/officeDocument/2006/relationships/customXml" Target="../ink/ink1361.xml"/><Relationship Id="rId76" Type="http://schemas.openxmlformats.org/officeDocument/2006/relationships/image" Target="../media/image1150.png"/><Relationship Id="rId97" Type="http://schemas.openxmlformats.org/officeDocument/2006/relationships/customXml" Target="../ink/ink1382.xml"/><Relationship Id="rId120" Type="http://schemas.openxmlformats.org/officeDocument/2006/relationships/image" Target="../media/image1172.png"/><Relationship Id="rId141" Type="http://schemas.openxmlformats.org/officeDocument/2006/relationships/customXml" Target="../ink/ink1405.xml"/><Relationship Id="rId7" Type="http://schemas.openxmlformats.org/officeDocument/2006/relationships/customXml" Target="../ink/ink1337.xml"/><Relationship Id="rId162" Type="http://schemas.openxmlformats.org/officeDocument/2006/relationships/customXml" Target="../ink/ink1416.xml"/><Relationship Id="rId183" Type="http://schemas.openxmlformats.org/officeDocument/2006/relationships/image" Target="../media/image1202.png"/><Relationship Id="rId218" Type="http://schemas.openxmlformats.org/officeDocument/2006/relationships/image" Target="../media/image1219.png"/><Relationship Id="rId239" Type="http://schemas.openxmlformats.org/officeDocument/2006/relationships/customXml" Target="../ink/ink1455.xml"/><Relationship Id="rId250" Type="http://schemas.openxmlformats.org/officeDocument/2006/relationships/image" Target="../media/image1235.png"/><Relationship Id="rId271" Type="http://schemas.openxmlformats.org/officeDocument/2006/relationships/customXml" Target="../ink/ink1471.xml"/><Relationship Id="rId24" Type="http://schemas.openxmlformats.org/officeDocument/2006/relationships/image" Target="../media/image1125.png"/><Relationship Id="rId45" Type="http://schemas.openxmlformats.org/officeDocument/2006/relationships/customXml" Target="../ink/ink1356.xml"/><Relationship Id="rId66" Type="http://schemas.openxmlformats.org/officeDocument/2006/relationships/image" Target="../media/image1145.png"/><Relationship Id="rId87" Type="http://schemas.openxmlformats.org/officeDocument/2006/relationships/customXml" Target="../ink/ink1377.xml"/><Relationship Id="rId110" Type="http://schemas.openxmlformats.org/officeDocument/2006/relationships/image" Target="../media/image1167.png"/><Relationship Id="rId131" Type="http://schemas.openxmlformats.org/officeDocument/2006/relationships/customXml" Target="../ink/ink1400.xml"/><Relationship Id="rId152" Type="http://schemas.openxmlformats.org/officeDocument/2006/relationships/image" Target="../media/image1187.png"/><Relationship Id="rId173" Type="http://schemas.openxmlformats.org/officeDocument/2006/relationships/image" Target="../media/image1197.png"/><Relationship Id="rId194" Type="http://schemas.openxmlformats.org/officeDocument/2006/relationships/customXml" Target="../ink/ink1432.xml"/><Relationship Id="rId208" Type="http://schemas.openxmlformats.org/officeDocument/2006/relationships/image" Target="../media/image1214.png"/><Relationship Id="rId229" Type="http://schemas.openxmlformats.org/officeDocument/2006/relationships/customXml" Target="../ink/ink1450.xml"/><Relationship Id="rId240" Type="http://schemas.openxmlformats.org/officeDocument/2006/relationships/image" Target="../media/image1230.png"/><Relationship Id="rId261" Type="http://schemas.openxmlformats.org/officeDocument/2006/relationships/customXml" Target="../ink/ink1466.xml"/><Relationship Id="rId14" Type="http://schemas.openxmlformats.org/officeDocument/2006/relationships/image" Target="../media/image1120.png"/><Relationship Id="rId35" Type="http://schemas.openxmlformats.org/officeDocument/2006/relationships/customXml" Target="../ink/ink1351.xml"/><Relationship Id="rId56" Type="http://schemas.openxmlformats.org/officeDocument/2006/relationships/image" Target="../media/image1141.png"/><Relationship Id="rId77" Type="http://schemas.openxmlformats.org/officeDocument/2006/relationships/customXml" Target="../ink/ink1372.xml"/><Relationship Id="rId100" Type="http://schemas.openxmlformats.org/officeDocument/2006/relationships/image" Target="../media/image1162.png"/><Relationship Id="rId8" Type="http://schemas.openxmlformats.org/officeDocument/2006/relationships/image" Target="../media/image1117.png"/><Relationship Id="rId98" Type="http://schemas.openxmlformats.org/officeDocument/2006/relationships/image" Target="../media/image1161.png"/><Relationship Id="rId121" Type="http://schemas.openxmlformats.org/officeDocument/2006/relationships/customXml" Target="../ink/ink1394.xml"/><Relationship Id="rId142" Type="http://schemas.openxmlformats.org/officeDocument/2006/relationships/image" Target="../media/image1182.png"/><Relationship Id="rId163" Type="http://schemas.openxmlformats.org/officeDocument/2006/relationships/image" Target="../media/image1192.png"/><Relationship Id="rId184" Type="http://schemas.openxmlformats.org/officeDocument/2006/relationships/customXml" Target="../ink/ink1427.xml"/><Relationship Id="rId219" Type="http://schemas.openxmlformats.org/officeDocument/2006/relationships/customXml" Target="../ink/ink1445.xml"/><Relationship Id="rId230" Type="http://schemas.openxmlformats.org/officeDocument/2006/relationships/image" Target="../media/image1225.png"/><Relationship Id="rId251" Type="http://schemas.openxmlformats.org/officeDocument/2006/relationships/customXml" Target="../ink/ink1461.xml"/><Relationship Id="rId25" Type="http://schemas.openxmlformats.org/officeDocument/2006/relationships/customXml" Target="../ink/ink1346.xml"/><Relationship Id="rId46" Type="http://schemas.openxmlformats.org/officeDocument/2006/relationships/image" Target="../media/image1136.png"/><Relationship Id="rId67" Type="http://schemas.openxmlformats.org/officeDocument/2006/relationships/customXml" Target="../ink/ink1367.xml"/><Relationship Id="rId272" Type="http://schemas.openxmlformats.org/officeDocument/2006/relationships/image" Target="../media/image1246.png"/><Relationship Id="rId88" Type="http://schemas.openxmlformats.org/officeDocument/2006/relationships/image" Target="../media/image1156.png"/><Relationship Id="rId111" Type="http://schemas.openxmlformats.org/officeDocument/2006/relationships/customXml" Target="../ink/ink1389.xml"/><Relationship Id="rId132" Type="http://schemas.openxmlformats.org/officeDocument/2006/relationships/image" Target="../media/image1177.png"/><Relationship Id="rId153" Type="http://schemas.openxmlformats.org/officeDocument/2006/relationships/customXml" Target="../ink/ink1411.xml"/><Relationship Id="rId174" Type="http://schemas.openxmlformats.org/officeDocument/2006/relationships/customXml" Target="../ink/ink1422.xml"/><Relationship Id="rId195" Type="http://schemas.openxmlformats.org/officeDocument/2006/relationships/image" Target="../media/image1208.png"/><Relationship Id="rId209" Type="http://schemas.openxmlformats.org/officeDocument/2006/relationships/customXml" Target="../ink/ink1440.xml"/><Relationship Id="rId220" Type="http://schemas.openxmlformats.org/officeDocument/2006/relationships/image" Target="../media/image1220.png"/><Relationship Id="rId241" Type="http://schemas.openxmlformats.org/officeDocument/2006/relationships/customXml" Target="../ink/ink1456.xml"/><Relationship Id="rId15" Type="http://schemas.openxmlformats.org/officeDocument/2006/relationships/customXml" Target="../ink/ink1341.xml"/><Relationship Id="rId36" Type="http://schemas.openxmlformats.org/officeDocument/2006/relationships/image" Target="../media/image1131.png"/><Relationship Id="rId57" Type="http://schemas.openxmlformats.org/officeDocument/2006/relationships/customXml" Target="../ink/ink1362.xml"/><Relationship Id="rId262" Type="http://schemas.openxmlformats.org/officeDocument/2006/relationships/image" Target="../media/image1241.png"/><Relationship Id="rId78" Type="http://schemas.openxmlformats.org/officeDocument/2006/relationships/image" Target="../media/image1151.png"/><Relationship Id="rId99" Type="http://schemas.openxmlformats.org/officeDocument/2006/relationships/customXml" Target="../ink/ink1383.xml"/><Relationship Id="rId101" Type="http://schemas.openxmlformats.org/officeDocument/2006/relationships/customXml" Target="../ink/ink1384.xml"/><Relationship Id="rId122" Type="http://schemas.openxmlformats.org/officeDocument/2006/relationships/image" Target="../media/image1173.png"/><Relationship Id="rId143" Type="http://schemas.openxmlformats.org/officeDocument/2006/relationships/customXml" Target="../ink/ink1406.xml"/><Relationship Id="rId164" Type="http://schemas.openxmlformats.org/officeDocument/2006/relationships/customXml" Target="../ink/ink1417.xml"/><Relationship Id="rId185" Type="http://schemas.openxmlformats.org/officeDocument/2006/relationships/image" Target="../media/image1203.png"/><Relationship Id="rId9" Type="http://schemas.openxmlformats.org/officeDocument/2006/relationships/customXml" Target="../ink/ink1338.xml"/><Relationship Id="rId210" Type="http://schemas.openxmlformats.org/officeDocument/2006/relationships/image" Target="../media/image1215.png"/><Relationship Id="rId26" Type="http://schemas.openxmlformats.org/officeDocument/2006/relationships/image" Target="../media/image1126.png"/><Relationship Id="rId231" Type="http://schemas.openxmlformats.org/officeDocument/2006/relationships/customXml" Target="../ink/ink1451.xml"/><Relationship Id="rId252" Type="http://schemas.openxmlformats.org/officeDocument/2006/relationships/image" Target="../media/image1236.png"/><Relationship Id="rId273" Type="http://schemas.openxmlformats.org/officeDocument/2006/relationships/customXml" Target="../ink/ink1472.xml"/><Relationship Id="rId47" Type="http://schemas.openxmlformats.org/officeDocument/2006/relationships/customXml" Target="../ink/ink1357.xml"/><Relationship Id="rId68" Type="http://schemas.openxmlformats.org/officeDocument/2006/relationships/image" Target="../media/image1146.png"/><Relationship Id="rId89" Type="http://schemas.openxmlformats.org/officeDocument/2006/relationships/customXml" Target="../ink/ink1378.xml"/><Relationship Id="rId112" Type="http://schemas.openxmlformats.org/officeDocument/2006/relationships/image" Target="../media/image1168.png"/><Relationship Id="rId133" Type="http://schemas.openxmlformats.org/officeDocument/2006/relationships/customXml" Target="../ink/ink1401.xml"/><Relationship Id="rId154" Type="http://schemas.openxmlformats.org/officeDocument/2006/relationships/image" Target="../media/image1188.png"/><Relationship Id="rId175" Type="http://schemas.openxmlformats.org/officeDocument/2006/relationships/image" Target="../media/image1198.png"/><Relationship Id="rId196" Type="http://schemas.openxmlformats.org/officeDocument/2006/relationships/customXml" Target="../ink/ink1433.xml"/><Relationship Id="rId200" Type="http://schemas.openxmlformats.org/officeDocument/2006/relationships/customXml" Target="../ink/ink1435.xml"/><Relationship Id="rId16" Type="http://schemas.openxmlformats.org/officeDocument/2006/relationships/image" Target="../media/image1121.png"/><Relationship Id="rId221" Type="http://schemas.openxmlformats.org/officeDocument/2006/relationships/customXml" Target="../ink/ink1446.xml"/><Relationship Id="rId242" Type="http://schemas.openxmlformats.org/officeDocument/2006/relationships/image" Target="../media/image1231.png"/><Relationship Id="rId263" Type="http://schemas.openxmlformats.org/officeDocument/2006/relationships/customXml" Target="../ink/ink1467.xml"/><Relationship Id="rId37" Type="http://schemas.openxmlformats.org/officeDocument/2006/relationships/customXml" Target="../ink/ink1352.xml"/><Relationship Id="rId58" Type="http://schemas.openxmlformats.org/officeDocument/2006/relationships/image" Target="../media/image1142.png"/><Relationship Id="rId79" Type="http://schemas.openxmlformats.org/officeDocument/2006/relationships/customXml" Target="../ink/ink1373.xml"/><Relationship Id="rId102" Type="http://schemas.openxmlformats.org/officeDocument/2006/relationships/image" Target="../media/image1163.png"/><Relationship Id="rId123" Type="http://schemas.openxmlformats.org/officeDocument/2006/relationships/customXml" Target="../ink/ink1395.xml"/><Relationship Id="rId144" Type="http://schemas.openxmlformats.org/officeDocument/2006/relationships/image" Target="../media/image1183.png"/><Relationship Id="rId90" Type="http://schemas.openxmlformats.org/officeDocument/2006/relationships/image" Target="../media/image1157.png"/><Relationship Id="rId165" Type="http://schemas.openxmlformats.org/officeDocument/2006/relationships/image" Target="../media/image1193.png"/><Relationship Id="rId186" Type="http://schemas.openxmlformats.org/officeDocument/2006/relationships/customXml" Target="../ink/ink1428.xml"/><Relationship Id="rId211" Type="http://schemas.openxmlformats.org/officeDocument/2006/relationships/customXml" Target="../ink/ink1441.xml"/><Relationship Id="rId232" Type="http://schemas.openxmlformats.org/officeDocument/2006/relationships/image" Target="../media/image1226.png"/><Relationship Id="rId253" Type="http://schemas.openxmlformats.org/officeDocument/2006/relationships/customXml" Target="../ink/ink1462.xml"/><Relationship Id="rId274" Type="http://schemas.openxmlformats.org/officeDocument/2006/relationships/image" Target="../media/image1247.png"/><Relationship Id="rId27" Type="http://schemas.openxmlformats.org/officeDocument/2006/relationships/customXml" Target="../ink/ink1347.xml"/><Relationship Id="rId48" Type="http://schemas.openxmlformats.org/officeDocument/2006/relationships/image" Target="../media/image1137.png"/><Relationship Id="rId69" Type="http://schemas.openxmlformats.org/officeDocument/2006/relationships/customXml" Target="../ink/ink1368.xml"/><Relationship Id="rId113" Type="http://schemas.openxmlformats.org/officeDocument/2006/relationships/customXml" Target="../ink/ink1390.xml"/><Relationship Id="rId134" Type="http://schemas.openxmlformats.org/officeDocument/2006/relationships/image" Target="../media/image1178.png"/><Relationship Id="rId80" Type="http://schemas.openxmlformats.org/officeDocument/2006/relationships/image" Target="../media/image1152.png"/><Relationship Id="rId155" Type="http://schemas.openxmlformats.org/officeDocument/2006/relationships/customXml" Target="../ink/ink1412.xml"/><Relationship Id="rId176" Type="http://schemas.openxmlformats.org/officeDocument/2006/relationships/customXml" Target="../ink/ink1423.xml"/><Relationship Id="rId197" Type="http://schemas.openxmlformats.org/officeDocument/2006/relationships/image" Target="../media/image1209.png"/><Relationship Id="rId201" Type="http://schemas.openxmlformats.org/officeDocument/2006/relationships/image" Target="../media/image1211.png"/><Relationship Id="rId222" Type="http://schemas.openxmlformats.org/officeDocument/2006/relationships/image" Target="../media/image1221.png"/><Relationship Id="rId243" Type="http://schemas.openxmlformats.org/officeDocument/2006/relationships/customXml" Target="../ink/ink1457.xml"/><Relationship Id="rId264" Type="http://schemas.openxmlformats.org/officeDocument/2006/relationships/image" Target="../media/image1242.png"/><Relationship Id="rId17" Type="http://schemas.openxmlformats.org/officeDocument/2006/relationships/customXml" Target="../ink/ink1342.xml"/><Relationship Id="rId38" Type="http://schemas.openxmlformats.org/officeDocument/2006/relationships/image" Target="../media/image1132.png"/><Relationship Id="rId59" Type="http://schemas.openxmlformats.org/officeDocument/2006/relationships/customXml" Target="../ink/ink1363.xml"/><Relationship Id="rId103" Type="http://schemas.openxmlformats.org/officeDocument/2006/relationships/customXml" Target="../ink/ink1385.xml"/><Relationship Id="rId124" Type="http://schemas.openxmlformats.org/officeDocument/2006/relationships/image" Target="../media/image1174.png"/><Relationship Id="rId70" Type="http://schemas.openxmlformats.org/officeDocument/2006/relationships/image" Target="../media/image1147.png"/><Relationship Id="rId91" Type="http://schemas.openxmlformats.org/officeDocument/2006/relationships/customXml" Target="../ink/ink1379.xml"/><Relationship Id="rId145" Type="http://schemas.openxmlformats.org/officeDocument/2006/relationships/customXml" Target="../ink/ink1407.xml"/><Relationship Id="rId166" Type="http://schemas.openxmlformats.org/officeDocument/2006/relationships/customXml" Target="../ink/ink1418.xml"/><Relationship Id="rId187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16.png"/><Relationship Id="rId233" Type="http://schemas.openxmlformats.org/officeDocument/2006/relationships/customXml" Target="../ink/ink1452.xml"/><Relationship Id="rId254" Type="http://schemas.openxmlformats.org/officeDocument/2006/relationships/image" Target="../media/image1237.png"/><Relationship Id="rId28" Type="http://schemas.openxmlformats.org/officeDocument/2006/relationships/image" Target="../media/image1127.png"/><Relationship Id="rId49" Type="http://schemas.openxmlformats.org/officeDocument/2006/relationships/customXml" Target="../ink/ink1358.xml"/><Relationship Id="rId114" Type="http://schemas.openxmlformats.org/officeDocument/2006/relationships/image" Target="../media/image1169.png"/><Relationship Id="rId275" Type="http://schemas.openxmlformats.org/officeDocument/2006/relationships/customXml" Target="../ink/ink1473.xml"/><Relationship Id="rId60" Type="http://schemas.openxmlformats.org/officeDocument/2006/relationships/image" Target="../media/image3410.png"/><Relationship Id="rId81" Type="http://schemas.openxmlformats.org/officeDocument/2006/relationships/customXml" Target="../ink/ink1374.xml"/><Relationship Id="rId135" Type="http://schemas.openxmlformats.org/officeDocument/2006/relationships/customXml" Target="../ink/ink1402.xml"/><Relationship Id="rId156" Type="http://schemas.openxmlformats.org/officeDocument/2006/relationships/image" Target="../media/image1189.png"/><Relationship Id="rId177" Type="http://schemas.openxmlformats.org/officeDocument/2006/relationships/image" Target="../media/image1199.png"/><Relationship Id="rId198" Type="http://schemas.openxmlformats.org/officeDocument/2006/relationships/customXml" Target="../ink/ink1434.xml"/><Relationship Id="rId202" Type="http://schemas.openxmlformats.org/officeDocument/2006/relationships/customXml" Target="../ink/ink1436.xml"/><Relationship Id="rId223" Type="http://schemas.openxmlformats.org/officeDocument/2006/relationships/customXml" Target="../ink/ink1447.xml"/><Relationship Id="rId244" Type="http://schemas.openxmlformats.org/officeDocument/2006/relationships/image" Target="../media/image1232.png"/><Relationship Id="rId18" Type="http://schemas.openxmlformats.org/officeDocument/2006/relationships/image" Target="../media/image1122.png"/><Relationship Id="rId39" Type="http://schemas.openxmlformats.org/officeDocument/2006/relationships/customXml" Target="../ink/ink1353.xml"/><Relationship Id="rId265" Type="http://schemas.openxmlformats.org/officeDocument/2006/relationships/customXml" Target="../ink/ink1468.xml"/><Relationship Id="rId50" Type="http://schemas.openxmlformats.org/officeDocument/2006/relationships/image" Target="../media/image1138.png"/><Relationship Id="rId104" Type="http://schemas.openxmlformats.org/officeDocument/2006/relationships/image" Target="../media/image1164.png"/><Relationship Id="rId125" Type="http://schemas.openxmlformats.org/officeDocument/2006/relationships/customXml" Target="../ink/ink1396.xml"/><Relationship Id="rId146" Type="http://schemas.openxmlformats.org/officeDocument/2006/relationships/image" Target="../media/image1184.png"/><Relationship Id="rId167" Type="http://schemas.openxmlformats.org/officeDocument/2006/relationships/image" Target="../media/image1194.png"/><Relationship Id="rId188" Type="http://schemas.openxmlformats.org/officeDocument/2006/relationships/customXml" Target="../ink/ink1429.xml"/><Relationship Id="rId71" Type="http://schemas.openxmlformats.org/officeDocument/2006/relationships/customXml" Target="../ink/ink1369.xml"/><Relationship Id="rId92" Type="http://schemas.openxmlformats.org/officeDocument/2006/relationships/image" Target="../media/image1158.png"/><Relationship Id="rId213" Type="http://schemas.openxmlformats.org/officeDocument/2006/relationships/customXml" Target="../ink/ink1442.xml"/><Relationship Id="rId234" Type="http://schemas.openxmlformats.org/officeDocument/2006/relationships/image" Target="../media/image1227.png"/><Relationship Id="rId2" Type="http://schemas.openxmlformats.org/officeDocument/2006/relationships/image" Target="../media/image1114.png"/><Relationship Id="rId29" Type="http://schemas.openxmlformats.org/officeDocument/2006/relationships/customXml" Target="../ink/ink1348.xml"/><Relationship Id="rId255" Type="http://schemas.openxmlformats.org/officeDocument/2006/relationships/customXml" Target="../ink/ink1463.xml"/><Relationship Id="rId276" Type="http://schemas.openxmlformats.org/officeDocument/2006/relationships/image" Target="../media/image1248.png"/><Relationship Id="rId40" Type="http://schemas.openxmlformats.org/officeDocument/2006/relationships/image" Target="../media/image1133.png"/><Relationship Id="rId115" Type="http://schemas.openxmlformats.org/officeDocument/2006/relationships/customXml" Target="../ink/ink1391.xml"/><Relationship Id="rId136" Type="http://schemas.openxmlformats.org/officeDocument/2006/relationships/image" Target="../media/image1179.png"/><Relationship Id="rId157" Type="http://schemas.openxmlformats.org/officeDocument/2006/relationships/customXml" Target="../ink/ink1413.xml"/><Relationship Id="rId178" Type="http://schemas.openxmlformats.org/officeDocument/2006/relationships/customXml" Target="../ink/ink1424.xml"/><Relationship Id="rId61" Type="http://schemas.openxmlformats.org/officeDocument/2006/relationships/customXml" Target="../ink/ink1364.xml"/><Relationship Id="rId82" Type="http://schemas.openxmlformats.org/officeDocument/2006/relationships/image" Target="../media/image1153.png"/><Relationship Id="rId199" Type="http://schemas.openxmlformats.org/officeDocument/2006/relationships/image" Target="../media/image1210.png"/><Relationship Id="rId203" Type="http://schemas.openxmlformats.org/officeDocument/2006/relationships/image" Target="../media/image1212.png"/><Relationship Id="rId19" Type="http://schemas.openxmlformats.org/officeDocument/2006/relationships/customXml" Target="../ink/ink1343.xml"/><Relationship Id="rId224" Type="http://schemas.openxmlformats.org/officeDocument/2006/relationships/image" Target="../media/image1222.png"/><Relationship Id="rId245" Type="http://schemas.openxmlformats.org/officeDocument/2006/relationships/customXml" Target="../ink/ink1458.xml"/><Relationship Id="rId266" Type="http://schemas.openxmlformats.org/officeDocument/2006/relationships/image" Target="../media/image1243.png"/><Relationship Id="rId30" Type="http://schemas.openxmlformats.org/officeDocument/2006/relationships/image" Target="../media/image1128.png"/><Relationship Id="rId105" Type="http://schemas.openxmlformats.org/officeDocument/2006/relationships/customXml" Target="../ink/ink1386.xml"/><Relationship Id="rId126" Type="http://schemas.openxmlformats.org/officeDocument/2006/relationships/image" Target="../media/image1175.png"/><Relationship Id="rId147" Type="http://schemas.openxmlformats.org/officeDocument/2006/relationships/customXml" Target="../ink/ink1408.xml"/><Relationship Id="rId168" Type="http://schemas.openxmlformats.org/officeDocument/2006/relationships/customXml" Target="../ink/ink1419.xml"/><Relationship Id="rId51" Type="http://schemas.openxmlformats.org/officeDocument/2006/relationships/customXml" Target="../ink/ink1359.xml"/><Relationship Id="rId72" Type="http://schemas.openxmlformats.org/officeDocument/2006/relationships/image" Target="../media/image1148.png"/><Relationship Id="rId93" Type="http://schemas.openxmlformats.org/officeDocument/2006/relationships/customXml" Target="../ink/ink1380.xml"/><Relationship Id="rId189" Type="http://schemas.openxmlformats.org/officeDocument/2006/relationships/image" Target="../media/image1205.png"/><Relationship Id="rId3" Type="http://schemas.openxmlformats.org/officeDocument/2006/relationships/customXml" Target="../ink/ink1335.xml"/><Relationship Id="rId214" Type="http://schemas.openxmlformats.org/officeDocument/2006/relationships/image" Target="../media/image1217.png"/><Relationship Id="rId235" Type="http://schemas.openxmlformats.org/officeDocument/2006/relationships/customXml" Target="../ink/ink1453.xml"/><Relationship Id="rId256" Type="http://schemas.openxmlformats.org/officeDocument/2006/relationships/image" Target="../media/image1238.png"/><Relationship Id="rId116" Type="http://schemas.openxmlformats.org/officeDocument/2006/relationships/image" Target="../media/image1170.png"/><Relationship Id="rId137" Type="http://schemas.openxmlformats.org/officeDocument/2006/relationships/customXml" Target="../ink/ink1403.xml"/><Relationship Id="rId158" Type="http://schemas.openxmlformats.org/officeDocument/2006/relationships/image" Target="../media/image1190.png"/><Relationship Id="rId20" Type="http://schemas.openxmlformats.org/officeDocument/2006/relationships/image" Target="../media/image1123.png"/><Relationship Id="rId41" Type="http://schemas.openxmlformats.org/officeDocument/2006/relationships/customXml" Target="../ink/ink1354.xml"/><Relationship Id="rId62" Type="http://schemas.openxmlformats.org/officeDocument/2006/relationships/image" Target="../media/image1143.png"/><Relationship Id="rId83" Type="http://schemas.openxmlformats.org/officeDocument/2006/relationships/customXml" Target="../ink/ink1375.xml"/><Relationship Id="rId179" Type="http://schemas.openxmlformats.org/officeDocument/2006/relationships/image" Target="../media/image1200.png"/><Relationship Id="rId190" Type="http://schemas.openxmlformats.org/officeDocument/2006/relationships/customXml" Target="../ink/ink1430.xml"/><Relationship Id="rId204" Type="http://schemas.openxmlformats.org/officeDocument/2006/relationships/customXml" Target="../ink/ink1437.xml"/><Relationship Id="rId225" Type="http://schemas.openxmlformats.org/officeDocument/2006/relationships/customXml" Target="../ink/ink1448.xml"/><Relationship Id="rId246" Type="http://schemas.openxmlformats.org/officeDocument/2006/relationships/image" Target="../media/image1233.png"/><Relationship Id="rId267" Type="http://schemas.openxmlformats.org/officeDocument/2006/relationships/customXml" Target="../ink/ink1469.xml"/><Relationship Id="rId106" Type="http://schemas.openxmlformats.org/officeDocument/2006/relationships/image" Target="../media/image1165.png"/><Relationship Id="rId127" Type="http://schemas.openxmlformats.org/officeDocument/2006/relationships/customXml" Target="../ink/ink1397.xml"/><Relationship Id="rId10" Type="http://schemas.openxmlformats.org/officeDocument/2006/relationships/image" Target="../media/image1118.png"/><Relationship Id="rId31" Type="http://schemas.openxmlformats.org/officeDocument/2006/relationships/customXml" Target="../ink/ink1349.xml"/><Relationship Id="rId52" Type="http://schemas.openxmlformats.org/officeDocument/2006/relationships/image" Target="../media/image1139.png"/><Relationship Id="rId73" Type="http://schemas.openxmlformats.org/officeDocument/2006/relationships/customXml" Target="../ink/ink1370.xml"/><Relationship Id="rId94" Type="http://schemas.openxmlformats.org/officeDocument/2006/relationships/image" Target="../media/image1159.png"/><Relationship Id="rId148" Type="http://schemas.openxmlformats.org/officeDocument/2006/relationships/image" Target="../media/image1185.png"/><Relationship Id="rId169" Type="http://schemas.openxmlformats.org/officeDocument/2006/relationships/image" Target="../media/image1195.png"/><Relationship Id="rId4" Type="http://schemas.openxmlformats.org/officeDocument/2006/relationships/image" Target="../media/image1115.png"/><Relationship Id="rId180" Type="http://schemas.openxmlformats.org/officeDocument/2006/relationships/customXml" Target="../ink/ink1425.xml"/><Relationship Id="rId215" Type="http://schemas.openxmlformats.org/officeDocument/2006/relationships/customXml" Target="../ink/ink1443.xml"/><Relationship Id="rId236" Type="http://schemas.openxmlformats.org/officeDocument/2006/relationships/image" Target="../media/image1228.png"/><Relationship Id="rId257" Type="http://schemas.openxmlformats.org/officeDocument/2006/relationships/customXml" Target="../ink/ink1464.xml"/><Relationship Id="rId42" Type="http://schemas.openxmlformats.org/officeDocument/2006/relationships/image" Target="../media/image1134.png"/><Relationship Id="rId84" Type="http://schemas.openxmlformats.org/officeDocument/2006/relationships/image" Target="../media/image1154.png"/><Relationship Id="rId138" Type="http://schemas.openxmlformats.org/officeDocument/2006/relationships/image" Target="../media/image1180.png"/><Relationship Id="rId191" Type="http://schemas.openxmlformats.org/officeDocument/2006/relationships/image" Target="../media/image1206.png"/><Relationship Id="rId205" Type="http://schemas.openxmlformats.org/officeDocument/2006/relationships/customXml" Target="../ink/ink1438.xml"/><Relationship Id="rId247" Type="http://schemas.openxmlformats.org/officeDocument/2006/relationships/customXml" Target="../ink/ink1459.xml"/><Relationship Id="rId107" Type="http://schemas.openxmlformats.org/officeDocument/2006/relationships/customXml" Target="../ink/ink1387.xml"/><Relationship Id="rId11" Type="http://schemas.openxmlformats.org/officeDocument/2006/relationships/customXml" Target="../ink/ink1339.xml"/><Relationship Id="rId53" Type="http://schemas.openxmlformats.org/officeDocument/2006/relationships/customXml" Target="../ink/ink1360.xml"/><Relationship Id="rId149" Type="http://schemas.openxmlformats.org/officeDocument/2006/relationships/customXml" Target="../ink/ink140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4.png"/><Relationship Id="rId21" Type="http://schemas.openxmlformats.org/officeDocument/2006/relationships/image" Target="../media/image1257.png"/><Relationship Id="rId42" Type="http://schemas.openxmlformats.org/officeDocument/2006/relationships/customXml" Target="../ink/ink1493.xml"/><Relationship Id="rId63" Type="http://schemas.openxmlformats.org/officeDocument/2006/relationships/image" Target="../media/image1278.png"/><Relationship Id="rId84" Type="http://schemas.openxmlformats.org/officeDocument/2006/relationships/customXml" Target="../ink/ink1514.xml"/><Relationship Id="rId138" Type="http://schemas.openxmlformats.org/officeDocument/2006/relationships/customXml" Target="../ink/ink1541.xml"/><Relationship Id="rId159" Type="http://schemas.openxmlformats.org/officeDocument/2006/relationships/customXml" Target="../ink/ink1552.xml"/><Relationship Id="rId170" Type="http://schemas.openxmlformats.org/officeDocument/2006/relationships/image" Target="../media/image1330.png"/><Relationship Id="rId191" Type="http://schemas.openxmlformats.org/officeDocument/2006/relationships/customXml" Target="../ink/ink1568.xml"/><Relationship Id="rId205" Type="http://schemas.openxmlformats.org/officeDocument/2006/relationships/image" Target="../media/image1347.png"/><Relationship Id="rId107" Type="http://schemas.openxmlformats.org/officeDocument/2006/relationships/image" Target="../media/image1299.png"/><Relationship Id="rId11" Type="http://schemas.openxmlformats.org/officeDocument/2006/relationships/image" Target="../media/image1252.png"/><Relationship Id="rId32" Type="http://schemas.openxmlformats.org/officeDocument/2006/relationships/customXml" Target="../ink/ink1488.xml"/><Relationship Id="rId53" Type="http://schemas.openxmlformats.org/officeDocument/2006/relationships/image" Target="../media/image1273.png"/><Relationship Id="rId74" Type="http://schemas.openxmlformats.org/officeDocument/2006/relationships/customXml" Target="../ink/ink1509.xml"/><Relationship Id="rId128" Type="http://schemas.openxmlformats.org/officeDocument/2006/relationships/customXml" Target="../ink/ink1536.xml"/><Relationship Id="rId149" Type="http://schemas.openxmlformats.org/officeDocument/2006/relationships/customXml" Target="../ink/ink1547.xml"/><Relationship Id="rId5" Type="http://schemas.openxmlformats.org/officeDocument/2006/relationships/image" Target="../media/image1249.png"/><Relationship Id="rId95" Type="http://schemas.openxmlformats.org/officeDocument/2006/relationships/image" Target="../media/image1294.png"/><Relationship Id="rId160" Type="http://schemas.openxmlformats.org/officeDocument/2006/relationships/image" Target="../media/image1325.png"/><Relationship Id="rId181" Type="http://schemas.openxmlformats.org/officeDocument/2006/relationships/customXml" Target="../ink/ink1563.xml"/><Relationship Id="rId216" Type="http://schemas.openxmlformats.org/officeDocument/2006/relationships/customXml" Target="../ink/ink1581.xml"/><Relationship Id="rId22" Type="http://schemas.openxmlformats.org/officeDocument/2006/relationships/customXml" Target="../ink/ink1483.xml"/><Relationship Id="rId43" Type="http://schemas.openxmlformats.org/officeDocument/2006/relationships/image" Target="../media/image1268.png"/><Relationship Id="rId64" Type="http://schemas.openxmlformats.org/officeDocument/2006/relationships/customXml" Target="../ink/ink1504.xml"/><Relationship Id="rId118" Type="http://schemas.openxmlformats.org/officeDocument/2006/relationships/customXml" Target="../ink/ink1531.xml"/><Relationship Id="rId139" Type="http://schemas.openxmlformats.org/officeDocument/2006/relationships/image" Target="../media/image1315.png"/><Relationship Id="rId85" Type="http://schemas.openxmlformats.org/officeDocument/2006/relationships/image" Target="../media/image1289.png"/><Relationship Id="rId150" Type="http://schemas.openxmlformats.org/officeDocument/2006/relationships/image" Target="../media/image1320.png"/><Relationship Id="rId171" Type="http://schemas.openxmlformats.org/officeDocument/2006/relationships/customXml" Target="../ink/ink1558.xml"/><Relationship Id="rId192" Type="http://schemas.openxmlformats.org/officeDocument/2006/relationships/image" Target="../media/image1341.png"/><Relationship Id="rId206" Type="http://schemas.openxmlformats.org/officeDocument/2006/relationships/customXml" Target="../ink/ink1576.xml"/><Relationship Id="rId12" Type="http://schemas.openxmlformats.org/officeDocument/2006/relationships/customXml" Target="../ink/ink1478.xml"/><Relationship Id="rId33" Type="http://schemas.openxmlformats.org/officeDocument/2006/relationships/image" Target="../media/image1263.png"/><Relationship Id="rId108" Type="http://schemas.openxmlformats.org/officeDocument/2006/relationships/customXml" Target="../ink/ink1526.xml"/><Relationship Id="rId129" Type="http://schemas.openxmlformats.org/officeDocument/2006/relationships/image" Target="../media/image1310.png"/><Relationship Id="rId54" Type="http://schemas.openxmlformats.org/officeDocument/2006/relationships/customXml" Target="../ink/ink1499.xml"/><Relationship Id="rId75" Type="http://schemas.openxmlformats.org/officeDocument/2006/relationships/image" Target="../media/image1284.png"/><Relationship Id="rId96" Type="http://schemas.openxmlformats.org/officeDocument/2006/relationships/customXml" Target="../ink/ink1520.xml"/><Relationship Id="rId140" Type="http://schemas.openxmlformats.org/officeDocument/2006/relationships/customXml" Target="../ink/ink1542.xml"/><Relationship Id="rId161" Type="http://schemas.openxmlformats.org/officeDocument/2006/relationships/customXml" Target="../ink/ink1553.xml"/><Relationship Id="rId182" Type="http://schemas.openxmlformats.org/officeDocument/2006/relationships/image" Target="../media/image1336.png"/><Relationship Id="rId217" Type="http://schemas.openxmlformats.org/officeDocument/2006/relationships/image" Target="../media/image1353.png"/><Relationship Id="rId6" Type="http://schemas.openxmlformats.org/officeDocument/2006/relationships/customXml" Target="../ink/ink1475.xml"/><Relationship Id="rId23" Type="http://schemas.openxmlformats.org/officeDocument/2006/relationships/image" Target="../media/image1258.png"/><Relationship Id="rId119" Type="http://schemas.openxmlformats.org/officeDocument/2006/relationships/image" Target="../media/image1305.png"/><Relationship Id="rId44" Type="http://schemas.openxmlformats.org/officeDocument/2006/relationships/customXml" Target="../ink/ink1494.xml"/><Relationship Id="rId65" Type="http://schemas.openxmlformats.org/officeDocument/2006/relationships/image" Target="../media/image1279.png"/><Relationship Id="rId86" Type="http://schemas.openxmlformats.org/officeDocument/2006/relationships/customXml" Target="../ink/ink1515.xml"/><Relationship Id="rId130" Type="http://schemas.openxmlformats.org/officeDocument/2006/relationships/customXml" Target="../ink/ink1537.xml"/><Relationship Id="rId151" Type="http://schemas.openxmlformats.org/officeDocument/2006/relationships/customXml" Target="../ink/ink1548.xml"/><Relationship Id="rId172" Type="http://schemas.openxmlformats.org/officeDocument/2006/relationships/image" Target="../media/image1331.png"/><Relationship Id="rId193" Type="http://schemas.openxmlformats.org/officeDocument/2006/relationships/customXml" Target="../ink/ink1569.xml"/><Relationship Id="rId207" Type="http://schemas.openxmlformats.org/officeDocument/2006/relationships/image" Target="../media/image1348.png"/><Relationship Id="rId13" Type="http://schemas.openxmlformats.org/officeDocument/2006/relationships/image" Target="../media/image1253.png"/><Relationship Id="rId109" Type="http://schemas.openxmlformats.org/officeDocument/2006/relationships/image" Target="../media/image1300.png"/><Relationship Id="rId34" Type="http://schemas.openxmlformats.org/officeDocument/2006/relationships/customXml" Target="../ink/ink1489.xml"/><Relationship Id="rId55" Type="http://schemas.openxmlformats.org/officeDocument/2006/relationships/image" Target="../media/image1274.png"/><Relationship Id="rId76" Type="http://schemas.openxmlformats.org/officeDocument/2006/relationships/customXml" Target="../ink/ink1510.xml"/><Relationship Id="rId97" Type="http://schemas.openxmlformats.org/officeDocument/2006/relationships/image" Target="../media/image1295.png"/><Relationship Id="rId120" Type="http://schemas.openxmlformats.org/officeDocument/2006/relationships/customXml" Target="../ink/ink1532.xml"/><Relationship Id="rId141" Type="http://schemas.openxmlformats.org/officeDocument/2006/relationships/image" Target="../media/image1316.png"/><Relationship Id="rId7" Type="http://schemas.openxmlformats.org/officeDocument/2006/relationships/image" Target="../media/image1250.png"/><Relationship Id="rId162" Type="http://schemas.openxmlformats.org/officeDocument/2006/relationships/image" Target="../media/image1326.png"/><Relationship Id="rId183" Type="http://schemas.openxmlformats.org/officeDocument/2006/relationships/customXml" Target="../ink/ink1564.xml"/><Relationship Id="rId218" Type="http://schemas.openxmlformats.org/officeDocument/2006/relationships/customXml" Target="../ink/ink1582.xml"/><Relationship Id="rId24" Type="http://schemas.openxmlformats.org/officeDocument/2006/relationships/customXml" Target="../ink/ink1484.xml"/><Relationship Id="rId45" Type="http://schemas.openxmlformats.org/officeDocument/2006/relationships/image" Target="../media/image1269.png"/><Relationship Id="rId66" Type="http://schemas.openxmlformats.org/officeDocument/2006/relationships/customXml" Target="../ink/ink1505.xml"/><Relationship Id="rId87" Type="http://schemas.openxmlformats.org/officeDocument/2006/relationships/image" Target="../media/image1290.png"/><Relationship Id="rId110" Type="http://schemas.openxmlformats.org/officeDocument/2006/relationships/customXml" Target="../ink/ink1527.xml"/><Relationship Id="rId131" Type="http://schemas.openxmlformats.org/officeDocument/2006/relationships/image" Target="../media/image1311.png"/><Relationship Id="rId152" Type="http://schemas.openxmlformats.org/officeDocument/2006/relationships/image" Target="../media/image1321.png"/><Relationship Id="rId173" Type="http://schemas.openxmlformats.org/officeDocument/2006/relationships/customXml" Target="../ink/ink1559.xml"/><Relationship Id="rId194" Type="http://schemas.openxmlformats.org/officeDocument/2006/relationships/image" Target="../media/image1342.png"/><Relationship Id="rId208" Type="http://schemas.openxmlformats.org/officeDocument/2006/relationships/customXml" Target="../ink/ink1577.xml"/><Relationship Id="rId14" Type="http://schemas.openxmlformats.org/officeDocument/2006/relationships/customXml" Target="../ink/ink1479.xml"/><Relationship Id="rId35" Type="http://schemas.openxmlformats.org/officeDocument/2006/relationships/image" Target="../media/image1264.png"/><Relationship Id="rId56" Type="http://schemas.openxmlformats.org/officeDocument/2006/relationships/customXml" Target="../ink/ink1500.xml"/><Relationship Id="rId77" Type="http://schemas.openxmlformats.org/officeDocument/2006/relationships/image" Target="../media/image1285.png"/><Relationship Id="rId100" Type="http://schemas.openxmlformats.org/officeDocument/2006/relationships/customXml" Target="../ink/ink1522.xml"/><Relationship Id="rId8" Type="http://schemas.openxmlformats.org/officeDocument/2006/relationships/customXml" Target="../ink/ink1476.xml"/><Relationship Id="rId51" Type="http://schemas.openxmlformats.org/officeDocument/2006/relationships/image" Target="../media/image1272.png"/><Relationship Id="rId72" Type="http://schemas.openxmlformats.org/officeDocument/2006/relationships/customXml" Target="../ink/ink1508.xml"/><Relationship Id="rId93" Type="http://schemas.openxmlformats.org/officeDocument/2006/relationships/image" Target="../media/image1293.png"/><Relationship Id="rId98" Type="http://schemas.openxmlformats.org/officeDocument/2006/relationships/customXml" Target="../ink/ink1521.xml"/><Relationship Id="rId121" Type="http://schemas.openxmlformats.org/officeDocument/2006/relationships/image" Target="../media/image1306.png"/><Relationship Id="rId142" Type="http://schemas.openxmlformats.org/officeDocument/2006/relationships/customXml" Target="../ink/ink1543.xml"/><Relationship Id="rId163" Type="http://schemas.openxmlformats.org/officeDocument/2006/relationships/customXml" Target="../ink/ink1554.xml"/><Relationship Id="rId184" Type="http://schemas.openxmlformats.org/officeDocument/2006/relationships/image" Target="../media/image1337.png"/><Relationship Id="rId189" Type="http://schemas.openxmlformats.org/officeDocument/2006/relationships/customXml" Target="../ink/ink1567.xml"/><Relationship Id="rId219" Type="http://schemas.openxmlformats.org/officeDocument/2006/relationships/image" Target="../media/image1354.png"/><Relationship Id="rId3" Type="http://schemas.openxmlformats.org/officeDocument/2006/relationships/image" Target="../media/image557.png"/><Relationship Id="rId214" Type="http://schemas.openxmlformats.org/officeDocument/2006/relationships/customXml" Target="../ink/ink1580.xml"/><Relationship Id="rId25" Type="http://schemas.openxmlformats.org/officeDocument/2006/relationships/image" Target="../media/image1259.png"/><Relationship Id="rId46" Type="http://schemas.openxmlformats.org/officeDocument/2006/relationships/customXml" Target="../ink/ink1495.xml"/><Relationship Id="rId67" Type="http://schemas.openxmlformats.org/officeDocument/2006/relationships/image" Target="../media/image1280.png"/><Relationship Id="rId116" Type="http://schemas.openxmlformats.org/officeDocument/2006/relationships/customXml" Target="../ink/ink1530.xml"/><Relationship Id="rId137" Type="http://schemas.openxmlformats.org/officeDocument/2006/relationships/image" Target="../media/image1314.png"/><Relationship Id="rId158" Type="http://schemas.openxmlformats.org/officeDocument/2006/relationships/image" Target="../media/image1324.png"/><Relationship Id="rId20" Type="http://schemas.openxmlformats.org/officeDocument/2006/relationships/customXml" Target="../ink/ink1482.xml"/><Relationship Id="rId41" Type="http://schemas.openxmlformats.org/officeDocument/2006/relationships/image" Target="../media/image1267.png"/><Relationship Id="rId62" Type="http://schemas.openxmlformats.org/officeDocument/2006/relationships/customXml" Target="../ink/ink1503.xml"/><Relationship Id="rId83" Type="http://schemas.openxmlformats.org/officeDocument/2006/relationships/image" Target="../media/image1288.png"/><Relationship Id="rId88" Type="http://schemas.openxmlformats.org/officeDocument/2006/relationships/customXml" Target="../ink/ink1516.xml"/><Relationship Id="rId111" Type="http://schemas.openxmlformats.org/officeDocument/2006/relationships/image" Target="../media/image1301.png"/><Relationship Id="rId132" Type="http://schemas.openxmlformats.org/officeDocument/2006/relationships/customXml" Target="../ink/ink1538.xml"/><Relationship Id="rId153" Type="http://schemas.openxmlformats.org/officeDocument/2006/relationships/customXml" Target="../ink/ink1549.xml"/><Relationship Id="rId174" Type="http://schemas.openxmlformats.org/officeDocument/2006/relationships/image" Target="../media/image1332.png"/><Relationship Id="rId179" Type="http://schemas.openxmlformats.org/officeDocument/2006/relationships/customXml" Target="../ink/ink1562.xml"/><Relationship Id="rId195" Type="http://schemas.openxmlformats.org/officeDocument/2006/relationships/customXml" Target="../ink/ink1570.xml"/><Relationship Id="rId209" Type="http://schemas.openxmlformats.org/officeDocument/2006/relationships/image" Target="../media/image1349.png"/><Relationship Id="rId190" Type="http://schemas.openxmlformats.org/officeDocument/2006/relationships/image" Target="../media/image1340.png"/><Relationship Id="rId204" Type="http://schemas.openxmlformats.org/officeDocument/2006/relationships/customXml" Target="../ink/ink1575.xml"/><Relationship Id="rId220" Type="http://schemas.openxmlformats.org/officeDocument/2006/relationships/customXml" Target="../ink/ink1583.xml"/><Relationship Id="rId15" Type="http://schemas.openxmlformats.org/officeDocument/2006/relationships/image" Target="../media/image1254.png"/><Relationship Id="rId36" Type="http://schemas.openxmlformats.org/officeDocument/2006/relationships/customXml" Target="../ink/ink1490.xml"/><Relationship Id="rId57" Type="http://schemas.openxmlformats.org/officeDocument/2006/relationships/image" Target="../media/image1275.png"/><Relationship Id="rId106" Type="http://schemas.openxmlformats.org/officeDocument/2006/relationships/customXml" Target="../ink/ink1525.xml"/><Relationship Id="rId127" Type="http://schemas.openxmlformats.org/officeDocument/2006/relationships/image" Target="../media/image1309.png"/><Relationship Id="rId10" Type="http://schemas.openxmlformats.org/officeDocument/2006/relationships/customXml" Target="../ink/ink1477.xml"/><Relationship Id="rId31" Type="http://schemas.openxmlformats.org/officeDocument/2006/relationships/image" Target="../media/image1262.png"/><Relationship Id="rId52" Type="http://schemas.openxmlformats.org/officeDocument/2006/relationships/customXml" Target="../ink/ink1498.xml"/><Relationship Id="rId73" Type="http://schemas.openxmlformats.org/officeDocument/2006/relationships/image" Target="../media/image1283.png"/><Relationship Id="rId78" Type="http://schemas.openxmlformats.org/officeDocument/2006/relationships/customXml" Target="../ink/ink1511.xml"/><Relationship Id="rId94" Type="http://schemas.openxmlformats.org/officeDocument/2006/relationships/customXml" Target="../ink/ink1519.xml"/><Relationship Id="rId99" Type="http://schemas.openxmlformats.org/officeDocument/2006/relationships/image" Target="../media/image1296.png"/><Relationship Id="rId101" Type="http://schemas.openxmlformats.org/officeDocument/2006/relationships/image" Target="../media/image1297.png"/><Relationship Id="rId122" Type="http://schemas.openxmlformats.org/officeDocument/2006/relationships/customXml" Target="../ink/ink1533.xml"/><Relationship Id="rId143" Type="http://schemas.openxmlformats.org/officeDocument/2006/relationships/customXml" Target="../ink/ink1544.xml"/><Relationship Id="rId148" Type="http://schemas.openxmlformats.org/officeDocument/2006/relationships/image" Target="../media/image1319.png"/><Relationship Id="rId164" Type="http://schemas.openxmlformats.org/officeDocument/2006/relationships/image" Target="../media/image1327.png"/><Relationship Id="rId169" Type="http://schemas.openxmlformats.org/officeDocument/2006/relationships/customXml" Target="../ink/ink1557.xml"/><Relationship Id="rId185" Type="http://schemas.openxmlformats.org/officeDocument/2006/relationships/customXml" Target="../ink/ink1565.xml"/><Relationship Id="rId4" Type="http://schemas.openxmlformats.org/officeDocument/2006/relationships/customXml" Target="../ink/ink1474.xml"/><Relationship Id="rId9" Type="http://schemas.openxmlformats.org/officeDocument/2006/relationships/image" Target="../media/image1251.png"/><Relationship Id="rId180" Type="http://schemas.openxmlformats.org/officeDocument/2006/relationships/image" Target="../media/image1335.png"/><Relationship Id="rId210" Type="http://schemas.openxmlformats.org/officeDocument/2006/relationships/customXml" Target="../ink/ink1578.xml"/><Relationship Id="rId215" Type="http://schemas.openxmlformats.org/officeDocument/2006/relationships/image" Target="../media/image1352.png"/><Relationship Id="rId26" Type="http://schemas.openxmlformats.org/officeDocument/2006/relationships/customXml" Target="../ink/ink1485.xml"/><Relationship Id="rId47" Type="http://schemas.openxmlformats.org/officeDocument/2006/relationships/image" Target="../media/image1270.png"/><Relationship Id="rId68" Type="http://schemas.openxmlformats.org/officeDocument/2006/relationships/customXml" Target="../ink/ink1506.xml"/><Relationship Id="rId89" Type="http://schemas.openxmlformats.org/officeDocument/2006/relationships/image" Target="../media/image1291.png"/><Relationship Id="rId112" Type="http://schemas.openxmlformats.org/officeDocument/2006/relationships/customXml" Target="../ink/ink1528.xml"/><Relationship Id="rId133" Type="http://schemas.openxmlformats.org/officeDocument/2006/relationships/image" Target="../media/image1312.png"/><Relationship Id="rId154" Type="http://schemas.openxmlformats.org/officeDocument/2006/relationships/image" Target="../media/image1322.png"/><Relationship Id="rId175" Type="http://schemas.openxmlformats.org/officeDocument/2006/relationships/customXml" Target="../ink/ink1560.xml"/><Relationship Id="rId196" Type="http://schemas.openxmlformats.org/officeDocument/2006/relationships/image" Target="../media/image1343.png"/><Relationship Id="rId200" Type="http://schemas.openxmlformats.org/officeDocument/2006/relationships/image" Target="../media/image1345.png"/><Relationship Id="rId16" Type="http://schemas.openxmlformats.org/officeDocument/2006/relationships/customXml" Target="../ink/ink1480.xml"/><Relationship Id="rId221" Type="http://schemas.openxmlformats.org/officeDocument/2006/relationships/image" Target="../media/image1355.png"/><Relationship Id="rId37" Type="http://schemas.openxmlformats.org/officeDocument/2006/relationships/image" Target="../media/image1265.png"/><Relationship Id="rId58" Type="http://schemas.openxmlformats.org/officeDocument/2006/relationships/customXml" Target="../ink/ink1501.xml"/><Relationship Id="rId79" Type="http://schemas.openxmlformats.org/officeDocument/2006/relationships/image" Target="../media/image1286.png"/><Relationship Id="rId102" Type="http://schemas.openxmlformats.org/officeDocument/2006/relationships/customXml" Target="../ink/ink1523.xml"/><Relationship Id="rId123" Type="http://schemas.openxmlformats.org/officeDocument/2006/relationships/image" Target="../media/image1307.png"/><Relationship Id="rId144" Type="http://schemas.openxmlformats.org/officeDocument/2006/relationships/image" Target="../media/image1317.png"/><Relationship Id="rId90" Type="http://schemas.openxmlformats.org/officeDocument/2006/relationships/customXml" Target="../ink/ink1517.xml"/><Relationship Id="rId165" Type="http://schemas.openxmlformats.org/officeDocument/2006/relationships/customXml" Target="../ink/ink1555.xml"/><Relationship Id="rId186" Type="http://schemas.openxmlformats.org/officeDocument/2006/relationships/image" Target="../media/image1338.png"/><Relationship Id="rId211" Type="http://schemas.openxmlformats.org/officeDocument/2006/relationships/image" Target="../media/image1350.png"/><Relationship Id="rId27" Type="http://schemas.openxmlformats.org/officeDocument/2006/relationships/image" Target="../media/image1260.png"/><Relationship Id="rId48" Type="http://schemas.openxmlformats.org/officeDocument/2006/relationships/customXml" Target="../ink/ink1496.xml"/><Relationship Id="rId69" Type="http://schemas.openxmlformats.org/officeDocument/2006/relationships/image" Target="../media/image1281.png"/><Relationship Id="rId113" Type="http://schemas.openxmlformats.org/officeDocument/2006/relationships/image" Target="../media/image1302.png"/><Relationship Id="rId134" Type="http://schemas.openxmlformats.org/officeDocument/2006/relationships/customXml" Target="../ink/ink1539.xml"/><Relationship Id="rId80" Type="http://schemas.openxmlformats.org/officeDocument/2006/relationships/customXml" Target="../ink/ink1512.xml"/><Relationship Id="rId155" Type="http://schemas.openxmlformats.org/officeDocument/2006/relationships/customXml" Target="../ink/ink1550.xml"/><Relationship Id="rId176" Type="http://schemas.openxmlformats.org/officeDocument/2006/relationships/image" Target="../media/image1333.png"/><Relationship Id="rId197" Type="http://schemas.openxmlformats.org/officeDocument/2006/relationships/customXml" Target="../ink/ink1571.xml"/><Relationship Id="rId201" Type="http://schemas.openxmlformats.org/officeDocument/2006/relationships/customXml" Target="../ink/ink1573.xml"/><Relationship Id="rId17" Type="http://schemas.openxmlformats.org/officeDocument/2006/relationships/image" Target="../media/image1255.png"/><Relationship Id="rId38" Type="http://schemas.openxmlformats.org/officeDocument/2006/relationships/customXml" Target="../ink/ink1491.xml"/><Relationship Id="rId59" Type="http://schemas.openxmlformats.org/officeDocument/2006/relationships/image" Target="../media/image1276.png"/><Relationship Id="rId103" Type="http://schemas.openxmlformats.org/officeDocument/2006/relationships/image" Target="../media/image3410.png"/><Relationship Id="rId124" Type="http://schemas.openxmlformats.org/officeDocument/2006/relationships/customXml" Target="../ink/ink1534.xml"/><Relationship Id="rId70" Type="http://schemas.openxmlformats.org/officeDocument/2006/relationships/customXml" Target="../ink/ink1507.xml"/><Relationship Id="rId91" Type="http://schemas.openxmlformats.org/officeDocument/2006/relationships/image" Target="../media/image1292.png"/><Relationship Id="rId145" Type="http://schemas.openxmlformats.org/officeDocument/2006/relationships/customXml" Target="../ink/ink1545.xml"/><Relationship Id="rId166" Type="http://schemas.openxmlformats.org/officeDocument/2006/relationships/image" Target="../media/image1328.png"/><Relationship Id="rId187" Type="http://schemas.openxmlformats.org/officeDocument/2006/relationships/customXml" Target="../ink/ink156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79.xml"/><Relationship Id="rId28" Type="http://schemas.openxmlformats.org/officeDocument/2006/relationships/customXml" Target="../ink/ink1486.xml"/><Relationship Id="rId49" Type="http://schemas.openxmlformats.org/officeDocument/2006/relationships/image" Target="../media/image1271.png"/><Relationship Id="rId114" Type="http://schemas.openxmlformats.org/officeDocument/2006/relationships/customXml" Target="../ink/ink1529.xml"/><Relationship Id="rId60" Type="http://schemas.openxmlformats.org/officeDocument/2006/relationships/customXml" Target="../ink/ink1502.xml"/><Relationship Id="rId81" Type="http://schemas.openxmlformats.org/officeDocument/2006/relationships/image" Target="../media/image1287.png"/><Relationship Id="rId135" Type="http://schemas.openxmlformats.org/officeDocument/2006/relationships/image" Target="../media/image1313.png"/><Relationship Id="rId156" Type="http://schemas.openxmlformats.org/officeDocument/2006/relationships/image" Target="../media/image1323.png"/><Relationship Id="rId177" Type="http://schemas.openxmlformats.org/officeDocument/2006/relationships/customXml" Target="../ink/ink1561.xml"/><Relationship Id="rId198" Type="http://schemas.openxmlformats.org/officeDocument/2006/relationships/image" Target="../media/image1344.png"/><Relationship Id="rId202" Type="http://schemas.openxmlformats.org/officeDocument/2006/relationships/customXml" Target="../ink/ink1574.xml"/><Relationship Id="rId18" Type="http://schemas.openxmlformats.org/officeDocument/2006/relationships/customXml" Target="../ink/ink1481.xml"/><Relationship Id="rId39" Type="http://schemas.openxmlformats.org/officeDocument/2006/relationships/image" Target="../media/image1266.png"/><Relationship Id="rId50" Type="http://schemas.openxmlformats.org/officeDocument/2006/relationships/customXml" Target="../ink/ink1497.xml"/><Relationship Id="rId104" Type="http://schemas.openxmlformats.org/officeDocument/2006/relationships/customXml" Target="../ink/ink1524.xml"/><Relationship Id="rId125" Type="http://schemas.openxmlformats.org/officeDocument/2006/relationships/image" Target="../media/image1308.png"/><Relationship Id="rId146" Type="http://schemas.openxmlformats.org/officeDocument/2006/relationships/image" Target="../media/image1318.png"/><Relationship Id="rId167" Type="http://schemas.openxmlformats.org/officeDocument/2006/relationships/customXml" Target="../ink/ink1556.xml"/><Relationship Id="rId188" Type="http://schemas.openxmlformats.org/officeDocument/2006/relationships/image" Target="../media/image1339.png"/><Relationship Id="rId71" Type="http://schemas.openxmlformats.org/officeDocument/2006/relationships/image" Target="../media/image1282.png"/><Relationship Id="rId92" Type="http://schemas.openxmlformats.org/officeDocument/2006/relationships/customXml" Target="../ink/ink1518.xml"/><Relationship Id="rId213" Type="http://schemas.openxmlformats.org/officeDocument/2006/relationships/image" Target="../media/image1351.png"/><Relationship Id="rId2" Type="http://schemas.openxmlformats.org/officeDocument/2006/relationships/image" Target="../media/image1114.png"/><Relationship Id="rId29" Type="http://schemas.openxmlformats.org/officeDocument/2006/relationships/image" Target="../media/image1261.png"/><Relationship Id="rId40" Type="http://schemas.openxmlformats.org/officeDocument/2006/relationships/customXml" Target="../ink/ink1492.xml"/><Relationship Id="rId115" Type="http://schemas.openxmlformats.org/officeDocument/2006/relationships/image" Target="../media/image1303.png"/><Relationship Id="rId136" Type="http://schemas.openxmlformats.org/officeDocument/2006/relationships/customXml" Target="../ink/ink1540.xml"/><Relationship Id="rId157" Type="http://schemas.openxmlformats.org/officeDocument/2006/relationships/customXml" Target="../ink/ink1551.xml"/><Relationship Id="rId178" Type="http://schemas.openxmlformats.org/officeDocument/2006/relationships/image" Target="../media/image1334.png"/><Relationship Id="rId61" Type="http://schemas.openxmlformats.org/officeDocument/2006/relationships/image" Target="../media/image1277.png"/><Relationship Id="rId82" Type="http://schemas.openxmlformats.org/officeDocument/2006/relationships/customXml" Target="../ink/ink1513.xml"/><Relationship Id="rId199" Type="http://schemas.openxmlformats.org/officeDocument/2006/relationships/customXml" Target="../ink/ink1572.xml"/><Relationship Id="rId203" Type="http://schemas.openxmlformats.org/officeDocument/2006/relationships/image" Target="../media/image1346.png"/><Relationship Id="rId19" Type="http://schemas.openxmlformats.org/officeDocument/2006/relationships/image" Target="../media/image1256.png"/><Relationship Id="rId30" Type="http://schemas.openxmlformats.org/officeDocument/2006/relationships/customXml" Target="../ink/ink1487.xml"/><Relationship Id="rId105" Type="http://schemas.openxmlformats.org/officeDocument/2006/relationships/image" Target="../media/image1298.png"/><Relationship Id="rId126" Type="http://schemas.openxmlformats.org/officeDocument/2006/relationships/customXml" Target="../ink/ink1535.xml"/><Relationship Id="rId147" Type="http://schemas.openxmlformats.org/officeDocument/2006/relationships/customXml" Target="../ink/ink1546.xml"/><Relationship Id="rId168" Type="http://schemas.openxmlformats.org/officeDocument/2006/relationships/image" Target="../media/image1329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.xml"/><Relationship Id="rId21" Type="http://schemas.openxmlformats.org/officeDocument/2006/relationships/customXml" Target="../ink/ink20.xml"/><Relationship Id="rId42" Type="http://schemas.openxmlformats.org/officeDocument/2006/relationships/image" Target="../media/image30.png"/><Relationship Id="rId63" Type="http://schemas.openxmlformats.org/officeDocument/2006/relationships/image" Target="../media/image39.png"/><Relationship Id="rId84" Type="http://schemas.openxmlformats.org/officeDocument/2006/relationships/customXml" Target="../ink/ink52.xml"/><Relationship Id="rId138" Type="http://schemas.openxmlformats.org/officeDocument/2006/relationships/image" Target="../media/image76.png"/><Relationship Id="rId159" Type="http://schemas.openxmlformats.org/officeDocument/2006/relationships/customXml" Target="../ink/ink90.xml"/><Relationship Id="rId170" Type="http://schemas.openxmlformats.org/officeDocument/2006/relationships/image" Target="../media/image92.png"/><Relationship Id="rId191" Type="http://schemas.openxmlformats.org/officeDocument/2006/relationships/customXml" Target="../ink/ink106.xml"/><Relationship Id="rId205" Type="http://schemas.openxmlformats.org/officeDocument/2006/relationships/customXml" Target="../ink/ink113.xml"/><Relationship Id="rId226" Type="http://schemas.openxmlformats.org/officeDocument/2006/relationships/image" Target="../media/image120.png"/><Relationship Id="rId247" Type="http://schemas.openxmlformats.org/officeDocument/2006/relationships/customXml" Target="../ink/ink134.xml"/><Relationship Id="rId107" Type="http://schemas.openxmlformats.org/officeDocument/2006/relationships/customXml" Target="../ink/ink64.xml"/><Relationship Id="rId11" Type="http://schemas.openxmlformats.org/officeDocument/2006/relationships/customXml" Target="../ink/ink15.xml"/><Relationship Id="rId32" Type="http://schemas.openxmlformats.org/officeDocument/2006/relationships/image" Target="../media/image25.png"/><Relationship Id="rId53" Type="http://schemas.openxmlformats.org/officeDocument/2006/relationships/customXml" Target="../ink/ink36.xml"/><Relationship Id="rId74" Type="http://schemas.openxmlformats.org/officeDocument/2006/relationships/customXml" Target="../ink/ink47.xml"/><Relationship Id="rId128" Type="http://schemas.openxmlformats.org/officeDocument/2006/relationships/image" Target="../media/image71.png"/><Relationship Id="rId149" Type="http://schemas.openxmlformats.org/officeDocument/2006/relationships/customXml" Target="../ink/ink85.xml"/><Relationship Id="rId5" Type="http://schemas.openxmlformats.org/officeDocument/2006/relationships/customXml" Target="../ink/ink12.xml"/><Relationship Id="rId95" Type="http://schemas.openxmlformats.org/officeDocument/2006/relationships/customXml" Target="../ink/ink58.xml"/><Relationship Id="rId160" Type="http://schemas.openxmlformats.org/officeDocument/2006/relationships/image" Target="../media/image87.png"/><Relationship Id="rId181" Type="http://schemas.openxmlformats.org/officeDocument/2006/relationships/customXml" Target="../ink/ink101.xml"/><Relationship Id="rId216" Type="http://schemas.openxmlformats.org/officeDocument/2006/relationships/image" Target="../media/image115.png"/><Relationship Id="rId237" Type="http://schemas.openxmlformats.org/officeDocument/2006/relationships/customXml" Target="../ink/ink129.xml"/><Relationship Id="rId22" Type="http://schemas.openxmlformats.org/officeDocument/2006/relationships/image" Target="../media/image20.png"/><Relationship Id="rId43" Type="http://schemas.openxmlformats.org/officeDocument/2006/relationships/customXml" Target="../ink/ink31.xml"/><Relationship Id="rId64" Type="http://schemas.openxmlformats.org/officeDocument/2006/relationships/customXml" Target="../ink/ink42.xml"/><Relationship Id="rId118" Type="http://schemas.openxmlformats.org/officeDocument/2006/relationships/image" Target="../media/image66.png"/><Relationship Id="rId139" Type="http://schemas.openxmlformats.org/officeDocument/2006/relationships/customXml" Target="../ink/ink80.xml"/><Relationship Id="rId85" Type="http://schemas.openxmlformats.org/officeDocument/2006/relationships/image" Target="../media/image50.png"/><Relationship Id="rId150" Type="http://schemas.openxmlformats.org/officeDocument/2006/relationships/image" Target="../media/image82.png"/><Relationship Id="rId171" Type="http://schemas.openxmlformats.org/officeDocument/2006/relationships/customXml" Target="../ink/ink96.xml"/><Relationship Id="rId192" Type="http://schemas.openxmlformats.org/officeDocument/2006/relationships/image" Target="../media/image103.png"/><Relationship Id="rId206" Type="http://schemas.openxmlformats.org/officeDocument/2006/relationships/image" Target="../media/image110.png"/><Relationship Id="rId227" Type="http://schemas.openxmlformats.org/officeDocument/2006/relationships/customXml" Target="../ink/ink124.xml"/><Relationship Id="rId248" Type="http://schemas.openxmlformats.org/officeDocument/2006/relationships/image" Target="../media/image131.png"/><Relationship Id="rId12" Type="http://schemas.openxmlformats.org/officeDocument/2006/relationships/image" Target="../media/image15.png"/><Relationship Id="rId33" Type="http://schemas.openxmlformats.org/officeDocument/2006/relationships/customXml" Target="../ink/ink26.xml"/><Relationship Id="rId108" Type="http://schemas.openxmlformats.org/officeDocument/2006/relationships/image" Target="../media/image61.png"/><Relationship Id="rId129" Type="http://schemas.openxmlformats.org/officeDocument/2006/relationships/customXml" Target="../ink/ink75.xml"/><Relationship Id="rId54" Type="http://schemas.openxmlformats.org/officeDocument/2006/relationships/image" Target="../media/image2.png"/><Relationship Id="rId75" Type="http://schemas.openxmlformats.org/officeDocument/2006/relationships/image" Target="../media/image45.png"/><Relationship Id="rId96" Type="http://schemas.openxmlformats.org/officeDocument/2006/relationships/image" Target="../media/image55.png"/><Relationship Id="rId140" Type="http://schemas.openxmlformats.org/officeDocument/2006/relationships/image" Target="../media/image77.png"/><Relationship Id="rId161" Type="http://schemas.openxmlformats.org/officeDocument/2006/relationships/customXml" Target="../ink/ink91.xml"/><Relationship Id="rId182" Type="http://schemas.openxmlformats.org/officeDocument/2006/relationships/image" Target="../media/image98.png"/><Relationship Id="rId217" Type="http://schemas.openxmlformats.org/officeDocument/2006/relationships/customXml" Target="../ink/ink119.xml"/><Relationship Id="rId6" Type="http://schemas.openxmlformats.org/officeDocument/2006/relationships/image" Target="../media/image12.png"/><Relationship Id="rId238" Type="http://schemas.openxmlformats.org/officeDocument/2006/relationships/image" Target="../media/image126.png"/><Relationship Id="rId23" Type="http://schemas.openxmlformats.org/officeDocument/2006/relationships/customXml" Target="../ink/ink21.xml"/><Relationship Id="rId119" Type="http://schemas.openxmlformats.org/officeDocument/2006/relationships/customXml" Target="../ink/ink70.xml"/><Relationship Id="rId44" Type="http://schemas.openxmlformats.org/officeDocument/2006/relationships/image" Target="../media/image31.png"/><Relationship Id="rId65" Type="http://schemas.openxmlformats.org/officeDocument/2006/relationships/image" Target="../media/image40.png"/><Relationship Id="rId86" Type="http://schemas.openxmlformats.org/officeDocument/2006/relationships/customXml" Target="../ink/ink53.xml"/><Relationship Id="rId130" Type="http://schemas.openxmlformats.org/officeDocument/2006/relationships/image" Target="../media/image72.png"/><Relationship Id="rId151" Type="http://schemas.openxmlformats.org/officeDocument/2006/relationships/customXml" Target="../ink/ink86.xml"/><Relationship Id="rId172" Type="http://schemas.openxmlformats.org/officeDocument/2006/relationships/image" Target="../media/image93.png"/><Relationship Id="rId193" Type="http://schemas.openxmlformats.org/officeDocument/2006/relationships/customXml" Target="../ink/ink107.xml"/><Relationship Id="rId207" Type="http://schemas.openxmlformats.org/officeDocument/2006/relationships/customXml" Target="../ink/ink114.xml"/><Relationship Id="rId228" Type="http://schemas.openxmlformats.org/officeDocument/2006/relationships/image" Target="../media/image121.png"/><Relationship Id="rId249" Type="http://schemas.openxmlformats.org/officeDocument/2006/relationships/customXml" Target="../ink/ink135.xml"/><Relationship Id="rId13" Type="http://schemas.openxmlformats.org/officeDocument/2006/relationships/customXml" Target="../ink/ink16.xml"/><Relationship Id="rId109" Type="http://schemas.openxmlformats.org/officeDocument/2006/relationships/customXml" Target="../ink/ink65.xml"/><Relationship Id="rId34" Type="http://schemas.openxmlformats.org/officeDocument/2006/relationships/image" Target="../media/image26.png"/><Relationship Id="rId55" Type="http://schemas.openxmlformats.org/officeDocument/2006/relationships/customXml" Target="../ink/ink37.xml"/><Relationship Id="rId76" Type="http://schemas.openxmlformats.org/officeDocument/2006/relationships/customXml" Target="../ink/ink48.xml"/><Relationship Id="rId97" Type="http://schemas.openxmlformats.org/officeDocument/2006/relationships/customXml" Target="../ink/ink59.xml"/><Relationship Id="rId120" Type="http://schemas.openxmlformats.org/officeDocument/2006/relationships/image" Target="../media/image67.png"/><Relationship Id="rId141" Type="http://schemas.openxmlformats.org/officeDocument/2006/relationships/customXml" Target="../ink/ink81.xml"/><Relationship Id="rId7" Type="http://schemas.openxmlformats.org/officeDocument/2006/relationships/customXml" Target="../ink/ink13.xml"/><Relationship Id="rId162" Type="http://schemas.openxmlformats.org/officeDocument/2006/relationships/image" Target="../media/image88.png"/><Relationship Id="rId183" Type="http://schemas.openxmlformats.org/officeDocument/2006/relationships/customXml" Target="../ink/ink102.xml"/><Relationship Id="rId218" Type="http://schemas.openxmlformats.org/officeDocument/2006/relationships/image" Target="../media/image116.png"/><Relationship Id="rId239" Type="http://schemas.openxmlformats.org/officeDocument/2006/relationships/customXml" Target="../ink/ink130.xml"/><Relationship Id="rId250" Type="http://schemas.openxmlformats.org/officeDocument/2006/relationships/image" Target="../media/image132.png"/><Relationship Id="rId24" Type="http://schemas.openxmlformats.org/officeDocument/2006/relationships/image" Target="../media/image21.png"/><Relationship Id="rId45" Type="http://schemas.openxmlformats.org/officeDocument/2006/relationships/customXml" Target="../ink/ink32.xml"/><Relationship Id="rId66" Type="http://schemas.openxmlformats.org/officeDocument/2006/relationships/customXml" Target="../ink/ink43.xml"/><Relationship Id="rId87" Type="http://schemas.openxmlformats.org/officeDocument/2006/relationships/customXml" Target="../ink/ink54.xml"/><Relationship Id="rId110" Type="http://schemas.openxmlformats.org/officeDocument/2006/relationships/image" Target="../media/image62.png"/><Relationship Id="rId131" Type="http://schemas.openxmlformats.org/officeDocument/2006/relationships/customXml" Target="../ink/ink76.xml"/><Relationship Id="rId152" Type="http://schemas.openxmlformats.org/officeDocument/2006/relationships/image" Target="../media/image83.png"/><Relationship Id="rId173" Type="http://schemas.openxmlformats.org/officeDocument/2006/relationships/customXml" Target="../ink/ink97.xml"/><Relationship Id="rId194" Type="http://schemas.openxmlformats.org/officeDocument/2006/relationships/image" Target="../media/image104.png"/><Relationship Id="rId208" Type="http://schemas.openxmlformats.org/officeDocument/2006/relationships/image" Target="../media/image111.png"/><Relationship Id="rId229" Type="http://schemas.openxmlformats.org/officeDocument/2006/relationships/customXml" Target="../ink/ink125.xml"/><Relationship Id="rId240" Type="http://schemas.openxmlformats.org/officeDocument/2006/relationships/image" Target="../media/image127.png"/><Relationship Id="rId14" Type="http://schemas.openxmlformats.org/officeDocument/2006/relationships/image" Target="../media/image16.png"/><Relationship Id="rId35" Type="http://schemas.openxmlformats.org/officeDocument/2006/relationships/customXml" Target="../ink/ink27.xml"/><Relationship Id="rId56" Type="http://schemas.openxmlformats.org/officeDocument/2006/relationships/customXml" Target="../ink/ink38.xml"/><Relationship Id="rId77" Type="http://schemas.openxmlformats.org/officeDocument/2006/relationships/image" Target="../media/image46.png"/><Relationship Id="rId100" Type="http://schemas.openxmlformats.org/officeDocument/2006/relationships/image" Target="../media/image57.png"/><Relationship Id="rId8" Type="http://schemas.openxmlformats.org/officeDocument/2006/relationships/image" Target="../media/image13.png"/><Relationship Id="rId98" Type="http://schemas.openxmlformats.org/officeDocument/2006/relationships/image" Target="../media/image56.png"/><Relationship Id="rId121" Type="http://schemas.openxmlformats.org/officeDocument/2006/relationships/customXml" Target="../ink/ink71.xml"/><Relationship Id="rId142" Type="http://schemas.openxmlformats.org/officeDocument/2006/relationships/image" Target="../media/image78.png"/><Relationship Id="rId163" Type="http://schemas.openxmlformats.org/officeDocument/2006/relationships/customXml" Target="../ink/ink92.xml"/><Relationship Id="rId184" Type="http://schemas.openxmlformats.org/officeDocument/2006/relationships/image" Target="../media/image99.png"/><Relationship Id="rId219" Type="http://schemas.openxmlformats.org/officeDocument/2006/relationships/customXml" Target="../ink/ink120.xml"/><Relationship Id="rId230" Type="http://schemas.openxmlformats.org/officeDocument/2006/relationships/image" Target="../media/image122.png"/><Relationship Id="rId251" Type="http://schemas.openxmlformats.org/officeDocument/2006/relationships/customXml" Target="../ink/ink136.xml"/><Relationship Id="rId25" Type="http://schemas.openxmlformats.org/officeDocument/2006/relationships/customXml" Target="../ink/ink22.xml"/><Relationship Id="rId46" Type="http://schemas.openxmlformats.org/officeDocument/2006/relationships/image" Target="../media/image32.png"/><Relationship Id="rId67" Type="http://schemas.openxmlformats.org/officeDocument/2006/relationships/image" Target="../media/image41.png"/><Relationship Id="rId88" Type="http://schemas.openxmlformats.org/officeDocument/2006/relationships/image" Target="../media/image51.png"/><Relationship Id="rId111" Type="http://schemas.openxmlformats.org/officeDocument/2006/relationships/customXml" Target="../ink/ink66.xml"/><Relationship Id="rId132" Type="http://schemas.openxmlformats.org/officeDocument/2006/relationships/image" Target="../media/image73.png"/><Relationship Id="rId153" Type="http://schemas.openxmlformats.org/officeDocument/2006/relationships/customXml" Target="../ink/ink87.xml"/><Relationship Id="rId174" Type="http://schemas.openxmlformats.org/officeDocument/2006/relationships/image" Target="../media/image94.png"/><Relationship Id="rId195" Type="http://schemas.openxmlformats.org/officeDocument/2006/relationships/customXml" Target="../ink/ink108.xml"/><Relationship Id="rId209" Type="http://schemas.openxmlformats.org/officeDocument/2006/relationships/customXml" Target="../ink/ink115.xml"/><Relationship Id="rId220" Type="http://schemas.openxmlformats.org/officeDocument/2006/relationships/image" Target="../media/image117.png"/><Relationship Id="rId241" Type="http://schemas.openxmlformats.org/officeDocument/2006/relationships/customXml" Target="../ink/ink131.xml"/><Relationship Id="rId15" Type="http://schemas.openxmlformats.org/officeDocument/2006/relationships/customXml" Target="../ink/ink17.xml"/><Relationship Id="rId36" Type="http://schemas.openxmlformats.org/officeDocument/2006/relationships/image" Target="../media/image27.png"/><Relationship Id="rId57" Type="http://schemas.openxmlformats.org/officeDocument/2006/relationships/image" Target="../media/image36.png"/><Relationship Id="rId78" Type="http://schemas.openxmlformats.org/officeDocument/2006/relationships/customXml" Target="../ink/ink49.xml"/><Relationship Id="rId99" Type="http://schemas.openxmlformats.org/officeDocument/2006/relationships/customXml" Target="../ink/ink60.xml"/><Relationship Id="rId101" Type="http://schemas.openxmlformats.org/officeDocument/2006/relationships/customXml" Target="../ink/ink61.xml"/><Relationship Id="rId122" Type="http://schemas.openxmlformats.org/officeDocument/2006/relationships/image" Target="../media/image68.png"/><Relationship Id="rId143" Type="http://schemas.openxmlformats.org/officeDocument/2006/relationships/customXml" Target="../ink/ink82.xml"/><Relationship Id="rId164" Type="http://schemas.openxmlformats.org/officeDocument/2006/relationships/image" Target="../media/image89.png"/><Relationship Id="rId185" Type="http://schemas.openxmlformats.org/officeDocument/2006/relationships/customXml" Target="../ink/ink103.xml"/><Relationship Id="rId9" Type="http://schemas.openxmlformats.org/officeDocument/2006/relationships/customXml" Target="../ink/ink14.xml"/><Relationship Id="rId210" Type="http://schemas.openxmlformats.org/officeDocument/2006/relationships/image" Target="../media/image112.png"/><Relationship Id="rId26" Type="http://schemas.openxmlformats.org/officeDocument/2006/relationships/image" Target="../media/image22.png"/><Relationship Id="rId231" Type="http://schemas.openxmlformats.org/officeDocument/2006/relationships/customXml" Target="../ink/ink126.xml"/><Relationship Id="rId252" Type="http://schemas.openxmlformats.org/officeDocument/2006/relationships/image" Target="../media/image133.png"/><Relationship Id="rId47" Type="http://schemas.openxmlformats.org/officeDocument/2006/relationships/customXml" Target="../ink/ink33.xml"/><Relationship Id="rId68" Type="http://schemas.openxmlformats.org/officeDocument/2006/relationships/customXml" Target="../ink/ink44.xml"/><Relationship Id="rId89" Type="http://schemas.openxmlformats.org/officeDocument/2006/relationships/customXml" Target="../ink/ink55.xml"/><Relationship Id="rId112" Type="http://schemas.openxmlformats.org/officeDocument/2006/relationships/image" Target="../media/image63.png"/><Relationship Id="rId133" Type="http://schemas.openxmlformats.org/officeDocument/2006/relationships/customXml" Target="../ink/ink77.xml"/><Relationship Id="rId154" Type="http://schemas.openxmlformats.org/officeDocument/2006/relationships/image" Target="../media/image84.png"/><Relationship Id="rId175" Type="http://schemas.openxmlformats.org/officeDocument/2006/relationships/customXml" Target="../ink/ink98.xml"/><Relationship Id="rId196" Type="http://schemas.openxmlformats.org/officeDocument/2006/relationships/image" Target="../media/image105.png"/><Relationship Id="rId200" Type="http://schemas.openxmlformats.org/officeDocument/2006/relationships/image" Target="../media/image107.png"/><Relationship Id="rId16" Type="http://schemas.openxmlformats.org/officeDocument/2006/relationships/image" Target="../media/image17.png"/><Relationship Id="rId221" Type="http://schemas.openxmlformats.org/officeDocument/2006/relationships/customXml" Target="../ink/ink121.xml"/><Relationship Id="rId242" Type="http://schemas.openxmlformats.org/officeDocument/2006/relationships/image" Target="../media/image128.png"/><Relationship Id="rId37" Type="http://schemas.openxmlformats.org/officeDocument/2006/relationships/customXml" Target="../ink/ink28.xml"/><Relationship Id="rId58" Type="http://schemas.openxmlformats.org/officeDocument/2006/relationships/customXml" Target="../ink/ink39.xml"/><Relationship Id="rId79" Type="http://schemas.openxmlformats.org/officeDocument/2006/relationships/image" Target="../media/image47.png"/><Relationship Id="rId102" Type="http://schemas.openxmlformats.org/officeDocument/2006/relationships/image" Target="../media/image58.png"/><Relationship Id="rId123" Type="http://schemas.openxmlformats.org/officeDocument/2006/relationships/customXml" Target="../ink/ink72.xml"/><Relationship Id="rId144" Type="http://schemas.openxmlformats.org/officeDocument/2006/relationships/image" Target="../media/image79.png"/><Relationship Id="rId90" Type="http://schemas.openxmlformats.org/officeDocument/2006/relationships/image" Target="../media/image52.png"/><Relationship Id="rId165" Type="http://schemas.openxmlformats.org/officeDocument/2006/relationships/customXml" Target="../ink/ink93.xml"/><Relationship Id="rId186" Type="http://schemas.openxmlformats.org/officeDocument/2006/relationships/image" Target="../media/image100.png"/><Relationship Id="rId211" Type="http://schemas.openxmlformats.org/officeDocument/2006/relationships/customXml" Target="../ink/ink116.xml"/><Relationship Id="rId232" Type="http://schemas.openxmlformats.org/officeDocument/2006/relationships/image" Target="../media/image123.png"/><Relationship Id="rId253" Type="http://schemas.openxmlformats.org/officeDocument/2006/relationships/customXml" Target="../ink/ink137.xml"/><Relationship Id="rId27" Type="http://schemas.openxmlformats.org/officeDocument/2006/relationships/customXml" Target="../ink/ink23.xml"/><Relationship Id="rId48" Type="http://schemas.openxmlformats.org/officeDocument/2006/relationships/image" Target="../media/image33.png"/><Relationship Id="rId69" Type="http://schemas.openxmlformats.org/officeDocument/2006/relationships/image" Target="../media/image42.png"/><Relationship Id="rId113" Type="http://schemas.openxmlformats.org/officeDocument/2006/relationships/customXml" Target="../ink/ink67.xml"/><Relationship Id="rId134" Type="http://schemas.openxmlformats.org/officeDocument/2006/relationships/image" Target="../media/image74.png"/><Relationship Id="rId80" Type="http://schemas.openxmlformats.org/officeDocument/2006/relationships/customXml" Target="../ink/ink50.xml"/><Relationship Id="rId155" Type="http://schemas.openxmlformats.org/officeDocument/2006/relationships/customXml" Target="../ink/ink88.xml"/><Relationship Id="rId176" Type="http://schemas.openxmlformats.org/officeDocument/2006/relationships/image" Target="../media/image95.png"/><Relationship Id="rId197" Type="http://schemas.openxmlformats.org/officeDocument/2006/relationships/customXml" Target="../ink/ink109.xml"/><Relationship Id="rId201" Type="http://schemas.openxmlformats.org/officeDocument/2006/relationships/customXml" Target="../ink/ink111.xml"/><Relationship Id="rId222" Type="http://schemas.openxmlformats.org/officeDocument/2006/relationships/image" Target="../media/image118.png"/><Relationship Id="rId243" Type="http://schemas.openxmlformats.org/officeDocument/2006/relationships/customXml" Target="../ink/ink132.xml"/><Relationship Id="rId17" Type="http://schemas.openxmlformats.org/officeDocument/2006/relationships/customXml" Target="../ink/ink18.xml"/><Relationship Id="rId38" Type="http://schemas.openxmlformats.org/officeDocument/2006/relationships/image" Target="../media/image28.png"/><Relationship Id="rId59" Type="http://schemas.openxmlformats.org/officeDocument/2006/relationships/image" Target="../media/image37.png"/><Relationship Id="rId103" Type="http://schemas.openxmlformats.org/officeDocument/2006/relationships/customXml" Target="../ink/ink62.xml"/><Relationship Id="rId124" Type="http://schemas.openxmlformats.org/officeDocument/2006/relationships/image" Target="../media/image69.png"/><Relationship Id="rId70" Type="http://schemas.openxmlformats.org/officeDocument/2006/relationships/customXml" Target="../ink/ink45.xml"/><Relationship Id="rId91" Type="http://schemas.openxmlformats.org/officeDocument/2006/relationships/customXml" Target="../ink/ink56.xml"/><Relationship Id="rId145" Type="http://schemas.openxmlformats.org/officeDocument/2006/relationships/customXml" Target="../ink/ink83.xml"/><Relationship Id="rId166" Type="http://schemas.openxmlformats.org/officeDocument/2006/relationships/image" Target="../media/image90.png"/><Relationship Id="rId187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3.png"/><Relationship Id="rId233" Type="http://schemas.openxmlformats.org/officeDocument/2006/relationships/customXml" Target="../ink/ink127.xml"/><Relationship Id="rId254" Type="http://schemas.openxmlformats.org/officeDocument/2006/relationships/image" Target="../media/image134.png"/><Relationship Id="rId28" Type="http://schemas.openxmlformats.org/officeDocument/2006/relationships/image" Target="../media/image23.png"/><Relationship Id="rId49" Type="http://schemas.openxmlformats.org/officeDocument/2006/relationships/customXml" Target="../ink/ink34.xml"/><Relationship Id="rId114" Type="http://schemas.openxmlformats.org/officeDocument/2006/relationships/image" Target="../media/image64.png"/><Relationship Id="rId60" Type="http://schemas.openxmlformats.org/officeDocument/2006/relationships/customXml" Target="../ink/ink40.xml"/><Relationship Id="rId81" Type="http://schemas.openxmlformats.org/officeDocument/2006/relationships/image" Target="../media/image48.png"/><Relationship Id="rId135" Type="http://schemas.openxmlformats.org/officeDocument/2006/relationships/customXml" Target="../ink/ink78.xml"/><Relationship Id="rId156" Type="http://schemas.openxmlformats.org/officeDocument/2006/relationships/image" Target="../media/image85.png"/><Relationship Id="rId177" Type="http://schemas.openxmlformats.org/officeDocument/2006/relationships/customXml" Target="../ink/ink99.xml"/><Relationship Id="rId198" Type="http://schemas.openxmlformats.org/officeDocument/2006/relationships/image" Target="../media/image106.png"/><Relationship Id="rId202" Type="http://schemas.openxmlformats.org/officeDocument/2006/relationships/image" Target="../media/image108.png"/><Relationship Id="rId223" Type="http://schemas.openxmlformats.org/officeDocument/2006/relationships/customXml" Target="../ink/ink122.xml"/><Relationship Id="rId244" Type="http://schemas.openxmlformats.org/officeDocument/2006/relationships/image" Target="../media/image129.png"/><Relationship Id="rId18" Type="http://schemas.openxmlformats.org/officeDocument/2006/relationships/image" Target="../media/image18.png"/><Relationship Id="rId39" Type="http://schemas.openxmlformats.org/officeDocument/2006/relationships/customXml" Target="../ink/ink29.xml"/><Relationship Id="rId50" Type="http://schemas.openxmlformats.org/officeDocument/2006/relationships/image" Target="../media/image34.png"/><Relationship Id="rId104" Type="http://schemas.openxmlformats.org/officeDocument/2006/relationships/image" Target="../media/image59.png"/><Relationship Id="rId125" Type="http://schemas.openxmlformats.org/officeDocument/2006/relationships/customXml" Target="../ink/ink73.xml"/><Relationship Id="rId146" Type="http://schemas.openxmlformats.org/officeDocument/2006/relationships/image" Target="../media/image80.png"/><Relationship Id="rId167" Type="http://schemas.openxmlformats.org/officeDocument/2006/relationships/customXml" Target="../ink/ink94.xml"/><Relationship Id="rId188" Type="http://schemas.openxmlformats.org/officeDocument/2006/relationships/image" Target="../media/image101.png"/><Relationship Id="rId71" Type="http://schemas.openxmlformats.org/officeDocument/2006/relationships/image" Target="../media/image43.png"/><Relationship Id="rId92" Type="http://schemas.openxmlformats.org/officeDocument/2006/relationships/image" Target="../media/image53.png"/><Relationship Id="rId213" Type="http://schemas.openxmlformats.org/officeDocument/2006/relationships/customXml" Target="../ink/ink117.xml"/><Relationship Id="rId234" Type="http://schemas.openxmlformats.org/officeDocument/2006/relationships/image" Target="../media/image124.png"/><Relationship Id="rId2" Type="http://schemas.openxmlformats.org/officeDocument/2006/relationships/image" Target="../media/image10.png"/><Relationship Id="rId29" Type="http://schemas.openxmlformats.org/officeDocument/2006/relationships/customXml" Target="../ink/ink24.xml"/><Relationship Id="rId255" Type="http://schemas.openxmlformats.org/officeDocument/2006/relationships/customXml" Target="../ink/ink138.xml"/><Relationship Id="rId40" Type="http://schemas.openxmlformats.org/officeDocument/2006/relationships/image" Target="../media/image29.png"/><Relationship Id="rId115" Type="http://schemas.openxmlformats.org/officeDocument/2006/relationships/customXml" Target="../ink/ink68.xml"/><Relationship Id="rId136" Type="http://schemas.openxmlformats.org/officeDocument/2006/relationships/image" Target="../media/image75.png"/><Relationship Id="rId157" Type="http://schemas.openxmlformats.org/officeDocument/2006/relationships/customXml" Target="../ink/ink89.xml"/><Relationship Id="rId178" Type="http://schemas.openxmlformats.org/officeDocument/2006/relationships/image" Target="../media/image96.png"/><Relationship Id="rId61" Type="http://schemas.openxmlformats.org/officeDocument/2006/relationships/image" Target="../media/image38.png"/><Relationship Id="rId82" Type="http://schemas.openxmlformats.org/officeDocument/2006/relationships/customXml" Target="../ink/ink51.xml"/><Relationship Id="rId199" Type="http://schemas.openxmlformats.org/officeDocument/2006/relationships/customXml" Target="../ink/ink110.xml"/><Relationship Id="rId203" Type="http://schemas.openxmlformats.org/officeDocument/2006/relationships/customXml" Target="../ink/ink112.xml"/><Relationship Id="rId19" Type="http://schemas.openxmlformats.org/officeDocument/2006/relationships/customXml" Target="../ink/ink19.xml"/><Relationship Id="rId224" Type="http://schemas.openxmlformats.org/officeDocument/2006/relationships/image" Target="../media/image119.png"/><Relationship Id="rId245" Type="http://schemas.openxmlformats.org/officeDocument/2006/relationships/customXml" Target="../ink/ink133.xml"/><Relationship Id="rId30" Type="http://schemas.openxmlformats.org/officeDocument/2006/relationships/image" Target="../media/image24.png"/><Relationship Id="rId105" Type="http://schemas.openxmlformats.org/officeDocument/2006/relationships/customXml" Target="../ink/ink63.xml"/><Relationship Id="rId126" Type="http://schemas.openxmlformats.org/officeDocument/2006/relationships/image" Target="../media/image70.png"/><Relationship Id="rId147" Type="http://schemas.openxmlformats.org/officeDocument/2006/relationships/customXml" Target="../ink/ink84.xml"/><Relationship Id="rId168" Type="http://schemas.openxmlformats.org/officeDocument/2006/relationships/image" Target="../media/image91.png"/><Relationship Id="rId51" Type="http://schemas.openxmlformats.org/officeDocument/2006/relationships/customXml" Target="../ink/ink35.xml"/><Relationship Id="rId72" Type="http://schemas.openxmlformats.org/officeDocument/2006/relationships/customXml" Target="../ink/ink46.xml"/><Relationship Id="rId93" Type="http://schemas.openxmlformats.org/officeDocument/2006/relationships/customXml" Target="../ink/ink57.xml"/><Relationship Id="rId189" Type="http://schemas.openxmlformats.org/officeDocument/2006/relationships/customXml" Target="../ink/ink105.xml"/><Relationship Id="rId3" Type="http://schemas.openxmlformats.org/officeDocument/2006/relationships/customXml" Target="../ink/ink11.xml"/><Relationship Id="rId214" Type="http://schemas.openxmlformats.org/officeDocument/2006/relationships/image" Target="../media/image114.png"/><Relationship Id="rId235" Type="http://schemas.openxmlformats.org/officeDocument/2006/relationships/customXml" Target="../ink/ink128.xml"/><Relationship Id="rId256" Type="http://schemas.openxmlformats.org/officeDocument/2006/relationships/image" Target="../media/image135.png"/><Relationship Id="rId116" Type="http://schemas.openxmlformats.org/officeDocument/2006/relationships/image" Target="../media/image65.png"/><Relationship Id="rId137" Type="http://schemas.openxmlformats.org/officeDocument/2006/relationships/customXml" Target="../ink/ink79.xml"/><Relationship Id="rId158" Type="http://schemas.openxmlformats.org/officeDocument/2006/relationships/image" Target="../media/image86.png"/><Relationship Id="rId20" Type="http://schemas.openxmlformats.org/officeDocument/2006/relationships/image" Target="../media/image19.png"/><Relationship Id="rId41" Type="http://schemas.openxmlformats.org/officeDocument/2006/relationships/customXml" Target="../ink/ink30.xml"/><Relationship Id="rId62" Type="http://schemas.openxmlformats.org/officeDocument/2006/relationships/customXml" Target="../ink/ink41.xml"/><Relationship Id="rId83" Type="http://schemas.openxmlformats.org/officeDocument/2006/relationships/image" Target="../media/image49.png"/><Relationship Id="rId179" Type="http://schemas.openxmlformats.org/officeDocument/2006/relationships/customXml" Target="../ink/ink100.xml"/><Relationship Id="rId190" Type="http://schemas.openxmlformats.org/officeDocument/2006/relationships/image" Target="../media/image102.png"/><Relationship Id="rId204" Type="http://schemas.openxmlformats.org/officeDocument/2006/relationships/image" Target="../media/image109.png"/><Relationship Id="rId225" Type="http://schemas.openxmlformats.org/officeDocument/2006/relationships/customXml" Target="../ink/ink123.xml"/><Relationship Id="rId246" Type="http://schemas.openxmlformats.org/officeDocument/2006/relationships/image" Target="../media/image130.png"/><Relationship Id="rId106" Type="http://schemas.openxmlformats.org/officeDocument/2006/relationships/image" Target="../media/image60.png"/><Relationship Id="rId127" Type="http://schemas.openxmlformats.org/officeDocument/2006/relationships/customXml" Target="../ink/ink74.xml"/><Relationship Id="rId10" Type="http://schemas.openxmlformats.org/officeDocument/2006/relationships/image" Target="../media/image14.png"/><Relationship Id="rId31" Type="http://schemas.openxmlformats.org/officeDocument/2006/relationships/customXml" Target="../ink/ink25.xml"/><Relationship Id="rId52" Type="http://schemas.openxmlformats.org/officeDocument/2006/relationships/image" Target="../media/image35.png"/><Relationship Id="rId73" Type="http://schemas.openxmlformats.org/officeDocument/2006/relationships/image" Target="../media/image44.png"/><Relationship Id="rId94" Type="http://schemas.openxmlformats.org/officeDocument/2006/relationships/image" Target="../media/image54.png"/><Relationship Id="rId148" Type="http://schemas.openxmlformats.org/officeDocument/2006/relationships/image" Target="../media/image81.png"/><Relationship Id="rId169" Type="http://schemas.openxmlformats.org/officeDocument/2006/relationships/customXml" Target="../ink/ink95.xml"/><Relationship Id="rId4" Type="http://schemas.openxmlformats.org/officeDocument/2006/relationships/image" Target="../media/image11.png"/><Relationship Id="rId180" Type="http://schemas.openxmlformats.org/officeDocument/2006/relationships/image" Target="../media/image97.png"/><Relationship Id="rId215" Type="http://schemas.openxmlformats.org/officeDocument/2006/relationships/customXml" Target="../ink/ink118.xml"/><Relationship Id="rId236" Type="http://schemas.openxmlformats.org/officeDocument/2006/relationships/image" Target="../media/image1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3" Type="http://schemas.openxmlformats.org/officeDocument/2006/relationships/image" Target="../media/image1356.png"/><Relationship Id="rId7" Type="http://schemas.openxmlformats.org/officeDocument/2006/relationships/image" Target="../media/image1358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5.xml"/><Relationship Id="rId11" Type="http://schemas.openxmlformats.org/officeDocument/2006/relationships/image" Target="../media/image1360.png"/><Relationship Id="rId5" Type="http://schemas.openxmlformats.org/officeDocument/2006/relationships/image" Target="../media/image1357.png"/><Relationship Id="rId10" Type="http://schemas.openxmlformats.org/officeDocument/2006/relationships/customXml" Target="../ink/ink1587.xml"/><Relationship Id="rId4" Type="http://schemas.openxmlformats.org/officeDocument/2006/relationships/customXml" Target="../ink/ink1584.xml"/><Relationship Id="rId9" Type="http://schemas.openxmlformats.org/officeDocument/2006/relationships/image" Target="../media/image135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6.xml"/><Relationship Id="rId21" Type="http://schemas.openxmlformats.org/officeDocument/2006/relationships/customXml" Target="../ink/ink148.xml"/><Relationship Id="rId42" Type="http://schemas.openxmlformats.org/officeDocument/2006/relationships/image" Target="../media/image156.png"/><Relationship Id="rId63" Type="http://schemas.openxmlformats.org/officeDocument/2006/relationships/customXml" Target="../ink/ink169.xml"/><Relationship Id="rId84" Type="http://schemas.openxmlformats.org/officeDocument/2006/relationships/image" Target="../media/image177.png"/><Relationship Id="rId138" Type="http://schemas.openxmlformats.org/officeDocument/2006/relationships/image" Target="../media/image204.png"/><Relationship Id="rId159" Type="http://schemas.openxmlformats.org/officeDocument/2006/relationships/customXml" Target="../ink/ink217.xml"/><Relationship Id="rId170" Type="http://schemas.openxmlformats.org/officeDocument/2006/relationships/image" Target="../media/image220.png"/><Relationship Id="rId191" Type="http://schemas.openxmlformats.org/officeDocument/2006/relationships/customXml" Target="../ink/ink233.xml"/><Relationship Id="rId205" Type="http://schemas.openxmlformats.org/officeDocument/2006/relationships/customXml" Target="../ink/ink240.xml"/><Relationship Id="rId107" Type="http://schemas.openxmlformats.org/officeDocument/2006/relationships/customXml" Target="../ink/ink191.xml"/><Relationship Id="rId11" Type="http://schemas.openxmlformats.org/officeDocument/2006/relationships/customXml" Target="../ink/ink143.xml"/><Relationship Id="rId32" Type="http://schemas.openxmlformats.org/officeDocument/2006/relationships/image" Target="../media/image151.png"/><Relationship Id="rId53" Type="http://schemas.openxmlformats.org/officeDocument/2006/relationships/customXml" Target="../ink/ink164.xml"/><Relationship Id="rId74" Type="http://schemas.openxmlformats.org/officeDocument/2006/relationships/image" Target="../media/image172.png"/><Relationship Id="rId128" Type="http://schemas.openxmlformats.org/officeDocument/2006/relationships/image" Target="../media/image199.png"/><Relationship Id="rId149" Type="http://schemas.openxmlformats.org/officeDocument/2006/relationships/customXml" Target="../ink/ink212.xml"/><Relationship Id="rId5" Type="http://schemas.openxmlformats.org/officeDocument/2006/relationships/customXml" Target="../ink/ink140.xml"/><Relationship Id="rId95" Type="http://schemas.openxmlformats.org/officeDocument/2006/relationships/customXml" Target="../ink/ink185.xml"/><Relationship Id="rId160" Type="http://schemas.openxmlformats.org/officeDocument/2006/relationships/image" Target="../media/image215.png"/><Relationship Id="rId181" Type="http://schemas.openxmlformats.org/officeDocument/2006/relationships/customXml" Target="../ink/ink228.xml"/><Relationship Id="rId22" Type="http://schemas.openxmlformats.org/officeDocument/2006/relationships/image" Target="../media/image146.png"/><Relationship Id="rId43" Type="http://schemas.openxmlformats.org/officeDocument/2006/relationships/customXml" Target="../ink/ink159.xml"/><Relationship Id="rId64" Type="http://schemas.openxmlformats.org/officeDocument/2006/relationships/image" Target="../media/image167.png"/><Relationship Id="rId118" Type="http://schemas.openxmlformats.org/officeDocument/2006/relationships/image" Target="../media/image194.png"/><Relationship Id="rId139" Type="http://schemas.openxmlformats.org/officeDocument/2006/relationships/customXml" Target="../ink/ink207.xml"/><Relationship Id="rId85" Type="http://schemas.openxmlformats.org/officeDocument/2006/relationships/customXml" Target="../ink/ink180.xml"/><Relationship Id="rId150" Type="http://schemas.openxmlformats.org/officeDocument/2006/relationships/image" Target="../media/image210.png"/><Relationship Id="rId171" Type="http://schemas.openxmlformats.org/officeDocument/2006/relationships/customXml" Target="../ink/ink223.xml"/><Relationship Id="rId192" Type="http://schemas.openxmlformats.org/officeDocument/2006/relationships/image" Target="../media/image231.png"/><Relationship Id="rId206" Type="http://schemas.openxmlformats.org/officeDocument/2006/relationships/image" Target="../media/image238.png"/><Relationship Id="rId12" Type="http://schemas.openxmlformats.org/officeDocument/2006/relationships/image" Target="../media/image141.png"/><Relationship Id="rId33" Type="http://schemas.openxmlformats.org/officeDocument/2006/relationships/customXml" Target="../ink/ink154.xml"/><Relationship Id="rId108" Type="http://schemas.openxmlformats.org/officeDocument/2006/relationships/image" Target="../media/image189.png"/><Relationship Id="rId129" Type="http://schemas.openxmlformats.org/officeDocument/2006/relationships/customXml" Target="../ink/ink202.xml"/><Relationship Id="rId54" Type="http://schemas.openxmlformats.org/officeDocument/2006/relationships/image" Target="../media/image162.png"/><Relationship Id="rId75" Type="http://schemas.openxmlformats.org/officeDocument/2006/relationships/customXml" Target="../ink/ink175.xml"/><Relationship Id="rId96" Type="http://schemas.openxmlformats.org/officeDocument/2006/relationships/image" Target="../media/image183.png"/><Relationship Id="rId140" Type="http://schemas.openxmlformats.org/officeDocument/2006/relationships/image" Target="../media/image205.png"/><Relationship Id="rId161" Type="http://schemas.openxmlformats.org/officeDocument/2006/relationships/customXml" Target="../ink/ink218.xml"/><Relationship Id="rId182" Type="http://schemas.openxmlformats.org/officeDocument/2006/relationships/image" Target="../media/image226.png"/><Relationship Id="rId6" Type="http://schemas.openxmlformats.org/officeDocument/2006/relationships/image" Target="../media/image138.png"/><Relationship Id="rId23" Type="http://schemas.openxmlformats.org/officeDocument/2006/relationships/customXml" Target="../ink/ink149.xml"/><Relationship Id="rId119" Type="http://schemas.openxmlformats.org/officeDocument/2006/relationships/customXml" Target="../ink/ink197.xml"/><Relationship Id="rId44" Type="http://schemas.openxmlformats.org/officeDocument/2006/relationships/image" Target="../media/image157.png"/><Relationship Id="rId65" Type="http://schemas.openxmlformats.org/officeDocument/2006/relationships/customXml" Target="../ink/ink170.xml"/><Relationship Id="rId86" Type="http://schemas.openxmlformats.org/officeDocument/2006/relationships/image" Target="../media/image178.png"/><Relationship Id="rId130" Type="http://schemas.openxmlformats.org/officeDocument/2006/relationships/image" Target="../media/image200.png"/><Relationship Id="rId151" Type="http://schemas.openxmlformats.org/officeDocument/2006/relationships/customXml" Target="../ink/ink213.xml"/><Relationship Id="rId172" Type="http://schemas.openxmlformats.org/officeDocument/2006/relationships/image" Target="../media/image221.png"/><Relationship Id="rId193" Type="http://schemas.openxmlformats.org/officeDocument/2006/relationships/customXml" Target="../ink/ink234.xml"/><Relationship Id="rId13" Type="http://schemas.openxmlformats.org/officeDocument/2006/relationships/customXml" Target="../ink/ink144.xml"/><Relationship Id="rId109" Type="http://schemas.openxmlformats.org/officeDocument/2006/relationships/customXml" Target="../ink/ink192.xml"/><Relationship Id="rId34" Type="http://schemas.openxmlformats.org/officeDocument/2006/relationships/image" Target="../media/image152.png"/><Relationship Id="rId55" Type="http://schemas.openxmlformats.org/officeDocument/2006/relationships/customXml" Target="../ink/ink165.xml"/><Relationship Id="rId76" Type="http://schemas.openxmlformats.org/officeDocument/2006/relationships/image" Target="../media/image173.png"/><Relationship Id="rId97" Type="http://schemas.openxmlformats.org/officeDocument/2006/relationships/customXml" Target="../ink/ink186.xml"/><Relationship Id="rId120" Type="http://schemas.openxmlformats.org/officeDocument/2006/relationships/image" Target="../media/image195.png"/><Relationship Id="rId141" Type="http://schemas.openxmlformats.org/officeDocument/2006/relationships/customXml" Target="../ink/ink208.xml"/><Relationship Id="rId7" Type="http://schemas.openxmlformats.org/officeDocument/2006/relationships/customXml" Target="../ink/ink141.xml"/><Relationship Id="rId162" Type="http://schemas.openxmlformats.org/officeDocument/2006/relationships/image" Target="../media/image216.png"/><Relationship Id="rId183" Type="http://schemas.openxmlformats.org/officeDocument/2006/relationships/customXml" Target="../ink/ink229.xml"/><Relationship Id="rId24" Type="http://schemas.openxmlformats.org/officeDocument/2006/relationships/image" Target="../media/image147.png"/><Relationship Id="rId40" Type="http://schemas.openxmlformats.org/officeDocument/2006/relationships/image" Target="../media/image155.png"/><Relationship Id="rId45" Type="http://schemas.openxmlformats.org/officeDocument/2006/relationships/customXml" Target="../ink/ink160.xml"/><Relationship Id="rId66" Type="http://schemas.openxmlformats.org/officeDocument/2006/relationships/image" Target="../media/image168.png"/><Relationship Id="rId87" Type="http://schemas.openxmlformats.org/officeDocument/2006/relationships/customXml" Target="../ink/ink181.xml"/><Relationship Id="rId110" Type="http://schemas.openxmlformats.org/officeDocument/2006/relationships/image" Target="../media/image190.png"/><Relationship Id="rId115" Type="http://schemas.openxmlformats.org/officeDocument/2006/relationships/customXml" Target="../ink/ink195.xml"/><Relationship Id="rId131" Type="http://schemas.openxmlformats.org/officeDocument/2006/relationships/customXml" Target="../ink/ink203.xml"/><Relationship Id="rId136" Type="http://schemas.openxmlformats.org/officeDocument/2006/relationships/image" Target="../media/image203.png"/><Relationship Id="rId157" Type="http://schemas.openxmlformats.org/officeDocument/2006/relationships/customXml" Target="../ink/ink216.xml"/><Relationship Id="rId178" Type="http://schemas.openxmlformats.org/officeDocument/2006/relationships/image" Target="../media/image224.png"/><Relationship Id="rId61" Type="http://schemas.openxmlformats.org/officeDocument/2006/relationships/customXml" Target="../ink/ink168.xml"/><Relationship Id="rId82" Type="http://schemas.openxmlformats.org/officeDocument/2006/relationships/image" Target="../media/image176.png"/><Relationship Id="rId152" Type="http://schemas.openxmlformats.org/officeDocument/2006/relationships/image" Target="../media/image211.png"/><Relationship Id="rId173" Type="http://schemas.openxmlformats.org/officeDocument/2006/relationships/customXml" Target="../ink/ink224.xml"/><Relationship Id="rId194" Type="http://schemas.openxmlformats.org/officeDocument/2006/relationships/image" Target="../media/image232.png"/><Relationship Id="rId199" Type="http://schemas.openxmlformats.org/officeDocument/2006/relationships/customXml" Target="../ink/ink237.xml"/><Relationship Id="rId203" Type="http://schemas.openxmlformats.org/officeDocument/2006/relationships/customXml" Target="../ink/ink239.xml"/><Relationship Id="rId19" Type="http://schemas.openxmlformats.org/officeDocument/2006/relationships/customXml" Target="../ink/ink147.xml"/><Relationship Id="rId14" Type="http://schemas.openxmlformats.org/officeDocument/2006/relationships/image" Target="../media/image142.png"/><Relationship Id="rId30" Type="http://schemas.openxmlformats.org/officeDocument/2006/relationships/image" Target="../media/image150.png"/><Relationship Id="rId35" Type="http://schemas.openxmlformats.org/officeDocument/2006/relationships/customXml" Target="../ink/ink155.xml"/><Relationship Id="rId56" Type="http://schemas.openxmlformats.org/officeDocument/2006/relationships/image" Target="../media/image163.png"/><Relationship Id="rId77" Type="http://schemas.openxmlformats.org/officeDocument/2006/relationships/customXml" Target="../ink/ink176.xml"/><Relationship Id="rId100" Type="http://schemas.openxmlformats.org/officeDocument/2006/relationships/image" Target="../media/image185.png"/><Relationship Id="rId105" Type="http://schemas.openxmlformats.org/officeDocument/2006/relationships/customXml" Target="../ink/ink190.xml"/><Relationship Id="rId126" Type="http://schemas.openxmlformats.org/officeDocument/2006/relationships/image" Target="../media/image198.png"/><Relationship Id="rId147" Type="http://schemas.openxmlformats.org/officeDocument/2006/relationships/customXml" Target="../ink/ink211.xml"/><Relationship Id="rId168" Type="http://schemas.openxmlformats.org/officeDocument/2006/relationships/image" Target="../media/image219.png"/><Relationship Id="rId8" Type="http://schemas.openxmlformats.org/officeDocument/2006/relationships/image" Target="../media/image139.png"/><Relationship Id="rId51" Type="http://schemas.openxmlformats.org/officeDocument/2006/relationships/customXml" Target="../ink/ink163.xml"/><Relationship Id="rId72" Type="http://schemas.openxmlformats.org/officeDocument/2006/relationships/image" Target="../media/image171.png"/><Relationship Id="rId93" Type="http://schemas.openxmlformats.org/officeDocument/2006/relationships/customXml" Target="../ink/ink184.xml"/><Relationship Id="rId98" Type="http://schemas.openxmlformats.org/officeDocument/2006/relationships/image" Target="../media/image184.png"/><Relationship Id="rId121" Type="http://schemas.openxmlformats.org/officeDocument/2006/relationships/customXml" Target="../ink/ink198.xml"/><Relationship Id="rId142" Type="http://schemas.openxmlformats.org/officeDocument/2006/relationships/image" Target="../media/image206.png"/><Relationship Id="rId163" Type="http://schemas.openxmlformats.org/officeDocument/2006/relationships/customXml" Target="../ink/ink219.xml"/><Relationship Id="rId184" Type="http://schemas.openxmlformats.org/officeDocument/2006/relationships/image" Target="../media/image227.png"/><Relationship Id="rId189" Type="http://schemas.openxmlformats.org/officeDocument/2006/relationships/customXml" Target="../ink/ink232.xml"/><Relationship Id="rId3" Type="http://schemas.openxmlformats.org/officeDocument/2006/relationships/customXml" Target="../ink/ink139.xml"/><Relationship Id="rId25" Type="http://schemas.openxmlformats.org/officeDocument/2006/relationships/customXml" Target="../ink/ink150.xml"/><Relationship Id="rId46" Type="http://schemas.openxmlformats.org/officeDocument/2006/relationships/image" Target="../media/image158.png"/><Relationship Id="rId67" Type="http://schemas.openxmlformats.org/officeDocument/2006/relationships/customXml" Target="../ink/ink171.xml"/><Relationship Id="rId116" Type="http://schemas.openxmlformats.org/officeDocument/2006/relationships/image" Target="../media/image193.png"/><Relationship Id="rId137" Type="http://schemas.openxmlformats.org/officeDocument/2006/relationships/customXml" Target="../ink/ink206.xml"/><Relationship Id="rId158" Type="http://schemas.openxmlformats.org/officeDocument/2006/relationships/image" Target="../media/image214.png"/><Relationship Id="rId20" Type="http://schemas.openxmlformats.org/officeDocument/2006/relationships/image" Target="../media/image145.png"/><Relationship Id="rId41" Type="http://schemas.openxmlformats.org/officeDocument/2006/relationships/customXml" Target="../ink/ink158.xml"/><Relationship Id="rId62" Type="http://schemas.openxmlformats.org/officeDocument/2006/relationships/image" Target="../media/image166.png"/><Relationship Id="rId83" Type="http://schemas.openxmlformats.org/officeDocument/2006/relationships/customXml" Target="../ink/ink179.xml"/><Relationship Id="rId88" Type="http://schemas.openxmlformats.org/officeDocument/2006/relationships/image" Target="../media/image179.png"/><Relationship Id="rId111" Type="http://schemas.openxmlformats.org/officeDocument/2006/relationships/customXml" Target="../ink/ink193.xml"/><Relationship Id="rId132" Type="http://schemas.openxmlformats.org/officeDocument/2006/relationships/image" Target="../media/image201.png"/><Relationship Id="rId153" Type="http://schemas.openxmlformats.org/officeDocument/2006/relationships/customXml" Target="../ink/ink214.xml"/><Relationship Id="rId174" Type="http://schemas.openxmlformats.org/officeDocument/2006/relationships/image" Target="../media/image222.png"/><Relationship Id="rId179" Type="http://schemas.openxmlformats.org/officeDocument/2006/relationships/customXml" Target="../ink/ink227.xml"/><Relationship Id="rId195" Type="http://schemas.openxmlformats.org/officeDocument/2006/relationships/customXml" Target="../ink/ink235.xml"/><Relationship Id="rId190" Type="http://schemas.openxmlformats.org/officeDocument/2006/relationships/image" Target="../media/image230.png"/><Relationship Id="rId204" Type="http://schemas.openxmlformats.org/officeDocument/2006/relationships/image" Target="../media/image237.png"/><Relationship Id="rId15" Type="http://schemas.openxmlformats.org/officeDocument/2006/relationships/customXml" Target="../ink/ink145.xml"/><Relationship Id="rId36" Type="http://schemas.openxmlformats.org/officeDocument/2006/relationships/image" Target="../media/image153.png"/><Relationship Id="rId57" Type="http://schemas.openxmlformats.org/officeDocument/2006/relationships/customXml" Target="../ink/ink166.xml"/><Relationship Id="rId106" Type="http://schemas.openxmlformats.org/officeDocument/2006/relationships/image" Target="../media/image188.png"/><Relationship Id="rId127" Type="http://schemas.openxmlformats.org/officeDocument/2006/relationships/customXml" Target="../ink/ink201.xml"/><Relationship Id="rId10" Type="http://schemas.openxmlformats.org/officeDocument/2006/relationships/image" Target="../media/image140.png"/><Relationship Id="rId31" Type="http://schemas.openxmlformats.org/officeDocument/2006/relationships/customXml" Target="../ink/ink153.xml"/><Relationship Id="rId52" Type="http://schemas.openxmlformats.org/officeDocument/2006/relationships/image" Target="../media/image161.png"/><Relationship Id="rId73" Type="http://schemas.openxmlformats.org/officeDocument/2006/relationships/customXml" Target="../ink/ink174.xml"/><Relationship Id="rId78" Type="http://schemas.openxmlformats.org/officeDocument/2006/relationships/image" Target="../media/image174.png"/><Relationship Id="rId94" Type="http://schemas.openxmlformats.org/officeDocument/2006/relationships/image" Target="../media/image182.png"/><Relationship Id="rId99" Type="http://schemas.openxmlformats.org/officeDocument/2006/relationships/customXml" Target="../ink/ink187.xml"/><Relationship Id="rId101" Type="http://schemas.openxmlformats.org/officeDocument/2006/relationships/customXml" Target="../ink/ink188.xml"/><Relationship Id="rId122" Type="http://schemas.openxmlformats.org/officeDocument/2006/relationships/image" Target="../media/image196.png"/><Relationship Id="rId143" Type="http://schemas.openxmlformats.org/officeDocument/2006/relationships/customXml" Target="../ink/ink209.xml"/><Relationship Id="rId148" Type="http://schemas.openxmlformats.org/officeDocument/2006/relationships/image" Target="../media/image209.png"/><Relationship Id="rId164" Type="http://schemas.openxmlformats.org/officeDocument/2006/relationships/image" Target="../media/image217.png"/><Relationship Id="rId169" Type="http://schemas.openxmlformats.org/officeDocument/2006/relationships/customXml" Target="../ink/ink222.xml"/><Relationship Id="rId185" Type="http://schemas.openxmlformats.org/officeDocument/2006/relationships/customXml" Target="../ink/ink230.xml"/><Relationship Id="rId4" Type="http://schemas.openxmlformats.org/officeDocument/2006/relationships/image" Target="../media/image137.png"/><Relationship Id="rId9" Type="http://schemas.openxmlformats.org/officeDocument/2006/relationships/customXml" Target="../ink/ink142.xml"/><Relationship Id="rId180" Type="http://schemas.openxmlformats.org/officeDocument/2006/relationships/image" Target="../media/image225.png"/><Relationship Id="rId26" Type="http://schemas.openxmlformats.org/officeDocument/2006/relationships/image" Target="../media/image148.png"/><Relationship Id="rId47" Type="http://schemas.openxmlformats.org/officeDocument/2006/relationships/customXml" Target="../ink/ink161.xml"/><Relationship Id="rId68" Type="http://schemas.openxmlformats.org/officeDocument/2006/relationships/image" Target="../media/image169.png"/><Relationship Id="rId89" Type="http://schemas.openxmlformats.org/officeDocument/2006/relationships/customXml" Target="../ink/ink182.xml"/><Relationship Id="rId112" Type="http://schemas.openxmlformats.org/officeDocument/2006/relationships/image" Target="../media/image191.png"/><Relationship Id="rId133" Type="http://schemas.openxmlformats.org/officeDocument/2006/relationships/customXml" Target="../ink/ink204.xml"/><Relationship Id="rId154" Type="http://schemas.openxmlformats.org/officeDocument/2006/relationships/image" Target="../media/image212.png"/><Relationship Id="rId175" Type="http://schemas.openxmlformats.org/officeDocument/2006/relationships/customXml" Target="../ink/ink225.xml"/><Relationship Id="rId196" Type="http://schemas.openxmlformats.org/officeDocument/2006/relationships/image" Target="../media/image233.png"/><Relationship Id="rId200" Type="http://schemas.openxmlformats.org/officeDocument/2006/relationships/image" Target="../media/image235.png"/><Relationship Id="rId16" Type="http://schemas.openxmlformats.org/officeDocument/2006/relationships/image" Target="../media/image143.png"/><Relationship Id="rId37" Type="http://schemas.openxmlformats.org/officeDocument/2006/relationships/customXml" Target="../ink/ink156.xml"/><Relationship Id="rId58" Type="http://schemas.openxmlformats.org/officeDocument/2006/relationships/image" Target="../media/image164.png"/><Relationship Id="rId79" Type="http://schemas.openxmlformats.org/officeDocument/2006/relationships/customXml" Target="../ink/ink177.xml"/><Relationship Id="rId102" Type="http://schemas.openxmlformats.org/officeDocument/2006/relationships/image" Target="../media/image186.png"/><Relationship Id="rId123" Type="http://schemas.openxmlformats.org/officeDocument/2006/relationships/customXml" Target="../ink/ink199.xml"/><Relationship Id="rId144" Type="http://schemas.openxmlformats.org/officeDocument/2006/relationships/image" Target="../media/image207.png"/><Relationship Id="rId90" Type="http://schemas.openxmlformats.org/officeDocument/2006/relationships/image" Target="../media/image180.png"/><Relationship Id="rId165" Type="http://schemas.openxmlformats.org/officeDocument/2006/relationships/customXml" Target="../ink/ink220.xml"/><Relationship Id="rId186" Type="http://schemas.openxmlformats.org/officeDocument/2006/relationships/image" Target="../media/image228.png"/><Relationship Id="rId27" Type="http://schemas.openxmlformats.org/officeDocument/2006/relationships/customXml" Target="../ink/ink151.xml"/><Relationship Id="rId48" Type="http://schemas.openxmlformats.org/officeDocument/2006/relationships/image" Target="../media/image159.png"/><Relationship Id="rId69" Type="http://schemas.openxmlformats.org/officeDocument/2006/relationships/customXml" Target="../ink/ink172.xml"/><Relationship Id="rId113" Type="http://schemas.openxmlformats.org/officeDocument/2006/relationships/customXml" Target="../ink/ink194.xml"/><Relationship Id="rId134" Type="http://schemas.openxmlformats.org/officeDocument/2006/relationships/image" Target="../media/image202.png"/><Relationship Id="rId80" Type="http://schemas.openxmlformats.org/officeDocument/2006/relationships/image" Target="../media/image175.png"/><Relationship Id="rId155" Type="http://schemas.openxmlformats.org/officeDocument/2006/relationships/customXml" Target="../ink/ink215.xml"/><Relationship Id="rId176" Type="http://schemas.openxmlformats.org/officeDocument/2006/relationships/image" Target="../media/image223.png"/><Relationship Id="rId197" Type="http://schemas.openxmlformats.org/officeDocument/2006/relationships/customXml" Target="../ink/ink236.xml"/><Relationship Id="rId201" Type="http://schemas.openxmlformats.org/officeDocument/2006/relationships/customXml" Target="../ink/ink238.xml"/><Relationship Id="rId17" Type="http://schemas.openxmlformats.org/officeDocument/2006/relationships/customXml" Target="../ink/ink146.xml"/><Relationship Id="rId38" Type="http://schemas.openxmlformats.org/officeDocument/2006/relationships/image" Target="../media/image154.png"/><Relationship Id="rId59" Type="http://schemas.openxmlformats.org/officeDocument/2006/relationships/customXml" Target="../ink/ink167.xml"/><Relationship Id="rId103" Type="http://schemas.openxmlformats.org/officeDocument/2006/relationships/customXml" Target="../ink/ink189.xml"/><Relationship Id="rId124" Type="http://schemas.openxmlformats.org/officeDocument/2006/relationships/image" Target="../media/image197.png"/><Relationship Id="rId70" Type="http://schemas.openxmlformats.org/officeDocument/2006/relationships/image" Target="../media/image170.png"/><Relationship Id="rId91" Type="http://schemas.openxmlformats.org/officeDocument/2006/relationships/customXml" Target="../ink/ink183.xml"/><Relationship Id="rId145" Type="http://schemas.openxmlformats.org/officeDocument/2006/relationships/customXml" Target="../ink/ink210.xml"/><Relationship Id="rId166" Type="http://schemas.openxmlformats.org/officeDocument/2006/relationships/image" Target="../media/image218.png"/><Relationship Id="rId187" Type="http://schemas.openxmlformats.org/officeDocument/2006/relationships/customXml" Target="../ink/ink231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49.png"/><Relationship Id="rId49" Type="http://schemas.openxmlformats.org/officeDocument/2006/relationships/customXml" Target="../ink/ink162.xml"/><Relationship Id="rId114" Type="http://schemas.openxmlformats.org/officeDocument/2006/relationships/image" Target="../media/image192.png"/><Relationship Id="rId60" Type="http://schemas.openxmlformats.org/officeDocument/2006/relationships/image" Target="../media/image165.png"/><Relationship Id="rId81" Type="http://schemas.openxmlformats.org/officeDocument/2006/relationships/customXml" Target="../ink/ink178.xml"/><Relationship Id="rId135" Type="http://schemas.openxmlformats.org/officeDocument/2006/relationships/customXml" Target="../ink/ink205.xml"/><Relationship Id="rId156" Type="http://schemas.openxmlformats.org/officeDocument/2006/relationships/image" Target="../media/image213.png"/><Relationship Id="rId177" Type="http://schemas.openxmlformats.org/officeDocument/2006/relationships/customXml" Target="../ink/ink226.xml"/><Relationship Id="rId198" Type="http://schemas.openxmlformats.org/officeDocument/2006/relationships/image" Target="../media/image234.png"/><Relationship Id="rId202" Type="http://schemas.openxmlformats.org/officeDocument/2006/relationships/image" Target="../media/image236.png"/><Relationship Id="rId18" Type="http://schemas.openxmlformats.org/officeDocument/2006/relationships/image" Target="../media/image144.png"/><Relationship Id="rId39" Type="http://schemas.openxmlformats.org/officeDocument/2006/relationships/customXml" Target="../ink/ink157.xml"/><Relationship Id="rId50" Type="http://schemas.openxmlformats.org/officeDocument/2006/relationships/image" Target="../media/image160.png"/><Relationship Id="rId104" Type="http://schemas.openxmlformats.org/officeDocument/2006/relationships/image" Target="../media/image187.png"/><Relationship Id="rId125" Type="http://schemas.openxmlformats.org/officeDocument/2006/relationships/customXml" Target="../ink/ink200.xml"/><Relationship Id="rId146" Type="http://schemas.openxmlformats.org/officeDocument/2006/relationships/image" Target="../media/image208.png"/><Relationship Id="rId167" Type="http://schemas.openxmlformats.org/officeDocument/2006/relationships/customXml" Target="../ink/ink221.xml"/><Relationship Id="rId188" Type="http://schemas.openxmlformats.org/officeDocument/2006/relationships/image" Target="../media/image229.png"/><Relationship Id="rId71" Type="http://schemas.openxmlformats.org/officeDocument/2006/relationships/customXml" Target="../ink/ink173.xml"/><Relationship Id="rId92" Type="http://schemas.openxmlformats.org/officeDocument/2006/relationships/image" Target="../media/image181.png"/><Relationship Id="rId2" Type="http://schemas.openxmlformats.org/officeDocument/2006/relationships/image" Target="../media/image136.png"/><Relationship Id="rId29" Type="http://schemas.openxmlformats.org/officeDocument/2006/relationships/customXml" Target="../ink/ink15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1.png"/><Relationship Id="rId21" Type="http://schemas.openxmlformats.org/officeDocument/2006/relationships/customXml" Target="../ink/ink250.xml"/><Relationship Id="rId42" Type="http://schemas.openxmlformats.org/officeDocument/2006/relationships/image" Target="../media/image259.png"/><Relationship Id="rId47" Type="http://schemas.openxmlformats.org/officeDocument/2006/relationships/customXml" Target="../ink/ink263.xml"/><Relationship Id="rId63" Type="http://schemas.openxmlformats.org/officeDocument/2006/relationships/customXml" Target="../ink/ink271.xml"/><Relationship Id="rId68" Type="http://schemas.openxmlformats.org/officeDocument/2006/relationships/image" Target="../media/image272.png"/><Relationship Id="rId16" Type="http://schemas.openxmlformats.org/officeDocument/2006/relationships/image" Target="../media/image246.png"/><Relationship Id="rId11" Type="http://schemas.openxmlformats.org/officeDocument/2006/relationships/customXml" Target="../ink/ink245.xml"/><Relationship Id="rId24" Type="http://schemas.openxmlformats.org/officeDocument/2006/relationships/image" Target="../media/image250.png"/><Relationship Id="rId32" Type="http://schemas.openxmlformats.org/officeDocument/2006/relationships/image" Target="../media/image254.png"/><Relationship Id="rId37" Type="http://schemas.openxmlformats.org/officeDocument/2006/relationships/customXml" Target="../ink/ink258.xml"/><Relationship Id="rId40" Type="http://schemas.openxmlformats.org/officeDocument/2006/relationships/image" Target="../media/image258.png"/><Relationship Id="rId45" Type="http://schemas.openxmlformats.org/officeDocument/2006/relationships/customXml" Target="../ink/ink262.xml"/><Relationship Id="rId53" Type="http://schemas.openxmlformats.org/officeDocument/2006/relationships/customXml" Target="../ink/ink266.xml"/><Relationship Id="rId58" Type="http://schemas.openxmlformats.org/officeDocument/2006/relationships/image" Target="../media/image267.png"/><Relationship Id="rId66" Type="http://schemas.openxmlformats.org/officeDocument/2006/relationships/image" Target="../media/image271.png"/><Relationship Id="rId74" Type="http://schemas.openxmlformats.org/officeDocument/2006/relationships/image" Target="../media/image275.png"/><Relationship Id="rId79" Type="http://schemas.openxmlformats.org/officeDocument/2006/relationships/customXml" Target="../ink/ink279.xml"/><Relationship Id="rId5" Type="http://schemas.openxmlformats.org/officeDocument/2006/relationships/customXml" Target="../ink/ink242.xml"/><Relationship Id="rId61" Type="http://schemas.openxmlformats.org/officeDocument/2006/relationships/customXml" Target="../ink/ink270.xml"/><Relationship Id="rId19" Type="http://schemas.openxmlformats.org/officeDocument/2006/relationships/customXml" Target="../ink/ink249.xml"/><Relationship Id="rId14" Type="http://schemas.openxmlformats.org/officeDocument/2006/relationships/image" Target="../media/image245.png"/><Relationship Id="rId22" Type="http://schemas.openxmlformats.org/officeDocument/2006/relationships/image" Target="../media/image249.png"/><Relationship Id="rId27" Type="http://schemas.openxmlformats.org/officeDocument/2006/relationships/customXml" Target="../ink/ink253.xml"/><Relationship Id="rId30" Type="http://schemas.openxmlformats.org/officeDocument/2006/relationships/image" Target="../media/image253.png"/><Relationship Id="rId35" Type="http://schemas.openxmlformats.org/officeDocument/2006/relationships/customXml" Target="../ink/ink257.xml"/><Relationship Id="rId43" Type="http://schemas.openxmlformats.org/officeDocument/2006/relationships/customXml" Target="../ink/ink261.xml"/><Relationship Id="rId48" Type="http://schemas.openxmlformats.org/officeDocument/2006/relationships/image" Target="../media/image262.png"/><Relationship Id="rId56" Type="http://schemas.openxmlformats.org/officeDocument/2006/relationships/image" Target="../media/image266.png"/><Relationship Id="rId64" Type="http://schemas.openxmlformats.org/officeDocument/2006/relationships/image" Target="../media/image270.png"/><Relationship Id="rId69" Type="http://schemas.openxmlformats.org/officeDocument/2006/relationships/customXml" Target="../ink/ink274.xml"/><Relationship Id="rId77" Type="http://schemas.openxmlformats.org/officeDocument/2006/relationships/customXml" Target="../ink/ink278.xml"/><Relationship Id="rId8" Type="http://schemas.openxmlformats.org/officeDocument/2006/relationships/image" Target="../media/image242.png"/><Relationship Id="rId51" Type="http://schemas.openxmlformats.org/officeDocument/2006/relationships/customXml" Target="../ink/ink265.xml"/><Relationship Id="rId72" Type="http://schemas.openxmlformats.org/officeDocument/2006/relationships/image" Target="../media/image274.png"/><Relationship Id="rId80" Type="http://schemas.openxmlformats.org/officeDocument/2006/relationships/image" Target="../media/image278.png"/><Relationship Id="rId3" Type="http://schemas.openxmlformats.org/officeDocument/2006/relationships/customXml" Target="../ink/ink241.xml"/><Relationship Id="rId12" Type="http://schemas.openxmlformats.org/officeDocument/2006/relationships/image" Target="../media/image244.png"/><Relationship Id="rId17" Type="http://schemas.openxmlformats.org/officeDocument/2006/relationships/customXml" Target="../ink/ink248.xml"/><Relationship Id="rId25" Type="http://schemas.openxmlformats.org/officeDocument/2006/relationships/customXml" Target="../ink/ink252.xml"/><Relationship Id="rId33" Type="http://schemas.openxmlformats.org/officeDocument/2006/relationships/customXml" Target="../ink/ink256.xml"/><Relationship Id="rId38" Type="http://schemas.openxmlformats.org/officeDocument/2006/relationships/image" Target="../media/image257.png"/><Relationship Id="rId46" Type="http://schemas.openxmlformats.org/officeDocument/2006/relationships/image" Target="../media/image261.png"/><Relationship Id="rId59" Type="http://schemas.openxmlformats.org/officeDocument/2006/relationships/customXml" Target="../ink/ink269.xml"/><Relationship Id="rId67" Type="http://schemas.openxmlformats.org/officeDocument/2006/relationships/customXml" Target="../ink/ink273.xml"/><Relationship Id="rId20" Type="http://schemas.openxmlformats.org/officeDocument/2006/relationships/image" Target="../media/image248.png"/><Relationship Id="rId41" Type="http://schemas.openxmlformats.org/officeDocument/2006/relationships/customXml" Target="../ink/ink260.xml"/><Relationship Id="rId54" Type="http://schemas.openxmlformats.org/officeDocument/2006/relationships/image" Target="../media/image265.png"/><Relationship Id="rId62" Type="http://schemas.openxmlformats.org/officeDocument/2006/relationships/image" Target="../media/image269.png"/><Relationship Id="rId70" Type="http://schemas.openxmlformats.org/officeDocument/2006/relationships/image" Target="../media/image273.png"/><Relationship Id="rId75" Type="http://schemas.openxmlformats.org/officeDocument/2006/relationships/customXml" Target="../ink/ink2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5" Type="http://schemas.openxmlformats.org/officeDocument/2006/relationships/customXml" Target="../ink/ink247.xml"/><Relationship Id="rId23" Type="http://schemas.openxmlformats.org/officeDocument/2006/relationships/customXml" Target="../ink/ink251.xml"/><Relationship Id="rId28" Type="http://schemas.openxmlformats.org/officeDocument/2006/relationships/image" Target="../media/image252.png"/><Relationship Id="rId36" Type="http://schemas.openxmlformats.org/officeDocument/2006/relationships/image" Target="../media/image256.png"/><Relationship Id="rId49" Type="http://schemas.openxmlformats.org/officeDocument/2006/relationships/customXml" Target="../ink/ink264.xml"/><Relationship Id="rId57" Type="http://schemas.openxmlformats.org/officeDocument/2006/relationships/customXml" Target="../ink/ink268.xml"/><Relationship Id="rId10" Type="http://schemas.openxmlformats.org/officeDocument/2006/relationships/image" Target="../media/image243.png"/><Relationship Id="rId31" Type="http://schemas.openxmlformats.org/officeDocument/2006/relationships/customXml" Target="../ink/ink255.xml"/><Relationship Id="rId44" Type="http://schemas.openxmlformats.org/officeDocument/2006/relationships/image" Target="../media/image260.png"/><Relationship Id="rId52" Type="http://schemas.openxmlformats.org/officeDocument/2006/relationships/image" Target="../media/image264.png"/><Relationship Id="rId60" Type="http://schemas.openxmlformats.org/officeDocument/2006/relationships/image" Target="../media/image268.png"/><Relationship Id="rId65" Type="http://schemas.openxmlformats.org/officeDocument/2006/relationships/customXml" Target="../ink/ink272.xml"/><Relationship Id="rId73" Type="http://schemas.openxmlformats.org/officeDocument/2006/relationships/customXml" Target="../ink/ink276.xml"/><Relationship Id="rId78" Type="http://schemas.openxmlformats.org/officeDocument/2006/relationships/image" Target="../media/image277.png"/><Relationship Id="rId4" Type="http://schemas.openxmlformats.org/officeDocument/2006/relationships/image" Target="../media/image240.png"/><Relationship Id="rId9" Type="http://schemas.openxmlformats.org/officeDocument/2006/relationships/customXml" Target="../ink/ink244.xml"/><Relationship Id="rId13" Type="http://schemas.openxmlformats.org/officeDocument/2006/relationships/customXml" Target="../ink/ink246.xml"/><Relationship Id="rId18" Type="http://schemas.openxmlformats.org/officeDocument/2006/relationships/image" Target="../media/image247.png"/><Relationship Id="rId39" Type="http://schemas.openxmlformats.org/officeDocument/2006/relationships/customXml" Target="../ink/ink259.xml"/><Relationship Id="rId34" Type="http://schemas.openxmlformats.org/officeDocument/2006/relationships/image" Target="../media/image255.png"/><Relationship Id="rId50" Type="http://schemas.openxmlformats.org/officeDocument/2006/relationships/image" Target="../media/image263.png"/><Relationship Id="rId55" Type="http://schemas.openxmlformats.org/officeDocument/2006/relationships/customXml" Target="../ink/ink267.xml"/><Relationship Id="rId76" Type="http://schemas.openxmlformats.org/officeDocument/2006/relationships/image" Target="../media/image276.png"/><Relationship Id="rId7" Type="http://schemas.openxmlformats.org/officeDocument/2006/relationships/customXml" Target="../ink/ink243.xml"/><Relationship Id="rId71" Type="http://schemas.openxmlformats.org/officeDocument/2006/relationships/customXml" Target="../ink/ink275.xml"/><Relationship Id="rId2" Type="http://schemas.openxmlformats.org/officeDocument/2006/relationships/image" Target="../media/image239.png"/><Relationship Id="rId29" Type="http://schemas.openxmlformats.org/officeDocument/2006/relationships/customXml" Target="../ink/ink2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3.xml"/><Relationship Id="rId13" Type="http://schemas.openxmlformats.org/officeDocument/2006/relationships/image" Target="../media/image284.png"/><Relationship Id="rId18" Type="http://schemas.openxmlformats.org/officeDocument/2006/relationships/customXml" Target="../ink/ink288.xml"/><Relationship Id="rId3" Type="http://schemas.openxmlformats.org/officeDocument/2006/relationships/image" Target="../media/image279.png"/><Relationship Id="rId21" Type="http://schemas.openxmlformats.org/officeDocument/2006/relationships/image" Target="../media/image287.png"/><Relationship Id="rId7" Type="http://schemas.openxmlformats.org/officeDocument/2006/relationships/image" Target="../media/image281.png"/><Relationship Id="rId12" Type="http://schemas.openxmlformats.org/officeDocument/2006/relationships/customXml" Target="../ink/ink285.xml"/><Relationship Id="rId17" Type="http://schemas.openxmlformats.org/officeDocument/2006/relationships/image" Target="../media/image2.png"/><Relationship Id="rId25" Type="http://schemas.openxmlformats.org/officeDocument/2006/relationships/image" Target="../media/image289.png"/><Relationship Id="rId2" Type="http://schemas.openxmlformats.org/officeDocument/2006/relationships/customXml" Target="../ink/ink280.xml"/><Relationship Id="rId16" Type="http://schemas.openxmlformats.org/officeDocument/2006/relationships/customXml" Target="../ink/ink287.xml"/><Relationship Id="rId20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2.xml"/><Relationship Id="rId11" Type="http://schemas.openxmlformats.org/officeDocument/2006/relationships/image" Target="../media/image283.png"/><Relationship Id="rId24" Type="http://schemas.openxmlformats.org/officeDocument/2006/relationships/customXml" Target="../ink/ink291.xml"/><Relationship Id="rId5" Type="http://schemas.openxmlformats.org/officeDocument/2006/relationships/image" Target="../media/image280.png"/><Relationship Id="rId15" Type="http://schemas.openxmlformats.org/officeDocument/2006/relationships/image" Target="../media/image285.png"/><Relationship Id="rId23" Type="http://schemas.openxmlformats.org/officeDocument/2006/relationships/image" Target="../media/image288.png"/><Relationship Id="rId10" Type="http://schemas.openxmlformats.org/officeDocument/2006/relationships/customXml" Target="../ink/ink284.xml"/><Relationship Id="rId19" Type="http://schemas.openxmlformats.org/officeDocument/2006/relationships/image" Target="../media/image286.png"/><Relationship Id="rId4" Type="http://schemas.openxmlformats.org/officeDocument/2006/relationships/customXml" Target="../ink/ink281.xml"/><Relationship Id="rId9" Type="http://schemas.openxmlformats.org/officeDocument/2006/relationships/image" Target="../media/image282.png"/><Relationship Id="rId14" Type="http://schemas.openxmlformats.org/officeDocument/2006/relationships/customXml" Target="../ink/ink286.xml"/><Relationship Id="rId22" Type="http://schemas.openxmlformats.org/officeDocument/2006/relationships/customXml" Target="../ink/ink290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7.xml"/><Relationship Id="rId18" Type="http://schemas.openxmlformats.org/officeDocument/2006/relationships/image" Target="../media/image298.png"/><Relationship Id="rId26" Type="http://schemas.openxmlformats.org/officeDocument/2006/relationships/image" Target="../media/image302.png"/><Relationship Id="rId21" Type="http://schemas.openxmlformats.org/officeDocument/2006/relationships/customXml" Target="../ink/ink301.xml"/><Relationship Id="rId34" Type="http://schemas.openxmlformats.org/officeDocument/2006/relationships/image" Target="../media/image306.png"/><Relationship Id="rId7" Type="http://schemas.openxmlformats.org/officeDocument/2006/relationships/customXml" Target="../ink/ink294.xml"/><Relationship Id="rId12" Type="http://schemas.openxmlformats.org/officeDocument/2006/relationships/image" Target="../media/image295.png"/><Relationship Id="rId17" Type="http://schemas.openxmlformats.org/officeDocument/2006/relationships/customXml" Target="../ink/ink299.xml"/><Relationship Id="rId25" Type="http://schemas.openxmlformats.org/officeDocument/2006/relationships/customXml" Target="../ink/ink303.xml"/><Relationship Id="rId33" Type="http://schemas.openxmlformats.org/officeDocument/2006/relationships/customXml" Target="../ink/ink307.xml"/><Relationship Id="rId38" Type="http://schemas.openxmlformats.org/officeDocument/2006/relationships/image" Target="../media/image308.png"/><Relationship Id="rId2" Type="http://schemas.openxmlformats.org/officeDocument/2006/relationships/image" Target="../media/image290.png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29" Type="http://schemas.openxmlformats.org/officeDocument/2006/relationships/customXml" Target="../ink/ink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296.xml"/><Relationship Id="rId24" Type="http://schemas.openxmlformats.org/officeDocument/2006/relationships/image" Target="../media/image301.png"/><Relationship Id="rId32" Type="http://schemas.openxmlformats.org/officeDocument/2006/relationships/image" Target="../media/image305.png"/><Relationship Id="rId37" Type="http://schemas.openxmlformats.org/officeDocument/2006/relationships/customXml" Target="../ink/ink309.xml"/><Relationship Id="rId5" Type="http://schemas.openxmlformats.org/officeDocument/2006/relationships/customXml" Target="../ink/ink293.xml"/><Relationship Id="rId15" Type="http://schemas.openxmlformats.org/officeDocument/2006/relationships/customXml" Target="../ink/ink298.xml"/><Relationship Id="rId23" Type="http://schemas.openxmlformats.org/officeDocument/2006/relationships/customXml" Target="../ink/ink302.xml"/><Relationship Id="rId28" Type="http://schemas.openxmlformats.org/officeDocument/2006/relationships/image" Target="../media/image303.png"/><Relationship Id="rId36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customXml" Target="../ink/ink300.xml"/><Relationship Id="rId31" Type="http://schemas.openxmlformats.org/officeDocument/2006/relationships/customXml" Target="../ink/ink306.xml"/><Relationship Id="rId4" Type="http://schemas.openxmlformats.org/officeDocument/2006/relationships/image" Target="../media/image291.png"/><Relationship Id="rId9" Type="http://schemas.openxmlformats.org/officeDocument/2006/relationships/customXml" Target="../ink/ink295.xml"/><Relationship Id="rId14" Type="http://schemas.openxmlformats.org/officeDocument/2006/relationships/image" Target="../media/image296.png"/><Relationship Id="rId22" Type="http://schemas.openxmlformats.org/officeDocument/2006/relationships/image" Target="../media/image300.png"/><Relationship Id="rId27" Type="http://schemas.openxmlformats.org/officeDocument/2006/relationships/customXml" Target="../ink/ink304.xml"/><Relationship Id="rId30" Type="http://schemas.openxmlformats.org/officeDocument/2006/relationships/image" Target="../media/image304.png"/><Relationship Id="rId35" Type="http://schemas.openxmlformats.org/officeDocument/2006/relationships/customXml" Target="../ink/ink308.xml"/><Relationship Id="rId8" Type="http://schemas.openxmlformats.org/officeDocument/2006/relationships/image" Target="../media/image293.png"/><Relationship Id="rId3" Type="http://schemas.openxmlformats.org/officeDocument/2006/relationships/customXml" Target="../ink/ink2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E3930-1BA7-490C-937F-93ACD3BF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 MODELS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8E8A-8710-4D4F-8064-B6B8075FC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C964183-AB7D-4B7E-B101-A94E65AA36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0FF3E-B5E2-4AEB-BE17-5410C7A9B90D}"/>
              </a:ext>
            </a:extLst>
          </p:cNvPr>
          <p:cNvSpPr txBox="1"/>
          <p:nvPr/>
        </p:nvSpPr>
        <p:spPr>
          <a:xfrm>
            <a:off x="73129" y="4803998"/>
            <a:ext cx="80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reference: Chapter 4 of 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Géron, A. (2019). </a:t>
            </a:r>
            <a:r>
              <a:rPr lang="en-US" sz="1200" b="0" i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Hands-on machine learning with Scikit-Learn, Keras, and TensorFlow</a:t>
            </a:r>
            <a:r>
              <a:rPr lang="en-US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96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39EE-460C-43F4-9B0E-FE2D9155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2D05-EAA5-4F1F-89AF-B3CB835E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With Stochastic and Mini-batch GD, the curves may be </a:t>
            </a:r>
            <a:r>
              <a:rPr lang="en-US" b="1"/>
              <a:t>not so smooth.</a:t>
            </a:r>
            <a:r>
              <a:rPr lang="en-US"/>
              <a:t> </a:t>
            </a:r>
          </a:p>
          <a:p>
            <a:r>
              <a:rPr lang="en-US">
                <a:sym typeface="Wingdings" panose="05000000000000000000" pitchFamily="2" charset="2"/>
              </a:rPr>
              <a:t> S</a:t>
            </a:r>
            <a:r>
              <a:rPr lang="en-US"/>
              <a:t>top </a:t>
            </a:r>
            <a:r>
              <a:rPr lang="en-US" b="1"/>
              <a:t>only after 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&gt;&gt; Go to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E7C61-CC1E-4E89-94F7-0609CE9E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B229B7-CF67-4062-859C-D562848002DB}"/>
                  </a:ext>
                </a:extLst>
              </p14:cNvPr>
              <p14:cNvContentPartPr/>
              <p14:nvPr/>
            </p14:nvContentPartPr>
            <p14:xfrm>
              <a:off x="5305489" y="1885172"/>
              <a:ext cx="2198520" cy="1346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B229B7-CF67-4062-859C-D562848002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7489" y="1867172"/>
                <a:ext cx="2234160" cy="13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38B1FEC-B86E-43CF-A955-C092EFD19AD4}"/>
                  </a:ext>
                </a:extLst>
              </p14:cNvPr>
              <p14:cNvContentPartPr/>
              <p14:nvPr/>
            </p14:nvContentPartPr>
            <p14:xfrm>
              <a:off x="7691569" y="3227252"/>
              <a:ext cx="2520" cy="124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38B1FEC-B86E-43CF-A955-C092EFD19A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3569" y="3209252"/>
                <a:ext cx="381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1CEE133-2AFA-4888-B3B6-CFDC07C8EDD9}"/>
                  </a:ext>
                </a:extLst>
              </p14:cNvPr>
              <p14:cNvContentPartPr/>
              <p14:nvPr/>
            </p14:nvContentPartPr>
            <p14:xfrm>
              <a:off x="1199689" y="1550732"/>
              <a:ext cx="1219680" cy="72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1CEE133-2AFA-4888-B3B6-CFDC07C8ED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1689" y="1532732"/>
                <a:ext cx="125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8793FBB-F0C3-4BC4-B444-5657A00B97ED}"/>
                  </a:ext>
                </a:extLst>
              </p14:cNvPr>
              <p14:cNvContentPartPr/>
              <p14:nvPr/>
            </p14:nvContentPartPr>
            <p14:xfrm>
              <a:off x="5399809" y="1872572"/>
              <a:ext cx="3458520" cy="1014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8793FBB-F0C3-4BC4-B444-5657A00B9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2169" y="1854932"/>
                <a:ext cx="349416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3866BCE-FEA5-4173-91A1-7A0B260C1118}"/>
                  </a:ext>
                </a:extLst>
              </p14:cNvPr>
              <p14:cNvContentPartPr/>
              <p14:nvPr/>
            </p14:nvContentPartPr>
            <p14:xfrm>
              <a:off x="7715329" y="3892532"/>
              <a:ext cx="230040" cy="21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3866BCE-FEA5-4173-91A1-7A0B260C11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97329" y="3874532"/>
                <a:ext cx="265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1308E5-A9A6-442E-886E-469D47D29A85}"/>
                  </a:ext>
                </a:extLst>
              </p14:cNvPr>
              <p14:cNvContentPartPr/>
              <p14:nvPr/>
            </p14:nvContentPartPr>
            <p14:xfrm>
              <a:off x="7982089" y="3939332"/>
              <a:ext cx="153360" cy="271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1308E5-A9A6-442E-886E-469D47D29A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64449" y="3921332"/>
                <a:ext cx="1890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2E3BA2-298F-4456-8E88-3B51B9251F68}"/>
                  </a:ext>
                </a:extLst>
              </p14:cNvPr>
              <p14:cNvContentPartPr/>
              <p14:nvPr/>
            </p14:nvContentPartPr>
            <p14:xfrm>
              <a:off x="8184409" y="3938972"/>
              <a:ext cx="111240" cy="134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2E3BA2-298F-4456-8E88-3B51B9251F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6769" y="3920972"/>
                <a:ext cx="1468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E9752F4-40D2-458E-972A-713F27005A31}"/>
                  </a:ext>
                </a:extLst>
              </p14:cNvPr>
              <p14:cNvContentPartPr/>
              <p14:nvPr/>
            </p14:nvContentPartPr>
            <p14:xfrm>
              <a:off x="8396449" y="3997652"/>
              <a:ext cx="99360" cy="111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E9752F4-40D2-458E-972A-713F27005A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78449" y="3979652"/>
                <a:ext cx="135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41AA1E-4ACD-4440-8DE8-EA128C78C819}"/>
                  </a:ext>
                </a:extLst>
              </p14:cNvPr>
              <p14:cNvContentPartPr/>
              <p14:nvPr/>
            </p14:nvContentPartPr>
            <p14:xfrm>
              <a:off x="8551609" y="3804332"/>
              <a:ext cx="157320" cy="306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41AA1E-4ACD-4440-8DE8-EA128C78C8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33609" y="3786692"/>
                <a:ext cx="192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86ABE6-5ED2-4A36-913F-3BEC3BE37C94}"/>
                  </a:ext>
                </a:extLst>
              </p14:cNvPr>
              <p14:cNvContentPartPr/>
              <p14:nvPr/>
            </p14:nvContentPartPr>
            <p14:xfrm>
              <a:off x="8756089" y="3987932"/>
              <a:ext cx="123480" cy="138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86ABE6-5ED2-4A36-913F-3BEC3BE37C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38089" y="3969932"/>
                <a:ext cx="15912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97B6F-1A59-4896-B3E9-24B22AEEE612}"/>
              </a:ext>
            </a:extLst>
          </p:cNvPr>
          <p:cNvGrpSpPr/>
          <p:nvPr/>
        </p:nvGrpSpPr>
        <p:grpSpPr>
          <a:xfrm>
            <a:off x="4310089" y="1689692"/>
            <a:ext cx="4431240" cy="2032200"/>
            <a:chOff x="4310089" y="1689692"/>
            <a:chExt cx="4431240" cy="20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64D8BB-BE69-45FC-B6E3-863519D89038}"/>
                    </a:ext>
                  </a:extLst>
                </p14:cNvPr>
                <p14:cNvContentPartPr/>
                <p14:nvPr/>
              </p14:nvContentPartPr>
              <p14:xfrm>
                <a:off x="5027569" y="1788692"/>
                <a:ext cx="84600" cy="1724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64D8BB-BE69-45FC-B6E3-863519D890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09929" y="1770692"/>
                  <a:ext cx="120240" cy="17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956E7E-A683-4DC8-9DC5-4B1E560A2E7C}"/>
                    </a:ext>
                  </a:extLst>
                </p14:cNvPr>
                <p14:cNvContentPartPr/>
                <p14:nvPr/>
              </p14:nvContentPartPr>
              <p14:xfrm>
                <a:off x="5107129" y="3454412"/>
                <a:ext cx="2670480" cy="91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956E7E-A683-4DC8-9DC5-4B1E560A2E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89129" y="3436412"/>
                  <a:ext cx="2706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DC7401-D9FD-456E-9A7C-AF1408FEA8B2}"/>
                    </a:ext>
                  </a:extLst>
                </p14:cNvPr>
                <p14:cNvContentPartPr/>
                <p14:nvPr/>
              </p14:nvContentPartPr>
              <p14:xfrm>
                <a:off x="7679329" y="3380252"/>
                <a:ext cx="204480" cy="34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DC7401-D9FD-456E-9A7C-AF1408FEA8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61329" y="3362252"/>
                  <a:ext cx="240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8651E9-0767-467B-A8A9-C368CADCAA24}"/>
                    </a:ext>
                  </a:extLst>
                </p14:cNvPr>
                <p14:cNvContentPartPr/>
                <p14:nvPr/>
              </p14:nvContentPartPr>
              <p14:xfrm>
                <a:off x="4872049" y="1752332"/>
                <a:ext cx="246960" cy="12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8651E9-0767-467B-A8A9-C368CADCA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4049" y="1734332"/>
                  <a:ext cx="28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37E628-7C62-4E24-AA67-178AD2B2083D}"/>
                    </a:ext>
                  </a:extLst>
                </p14:cNvPr>
                <p14:cNvContentPartPr/>
                <p14:nvPr/>
              </p14:nvContentPartPr>
              <p14:xfrm>
                <a:off x="4310089" y="1801292"/>
                <a:ext cx="45720" cy="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37E628-7C62-4E24-AA67-178AD2B208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2449" y="1783652"/>
                  <a:ext cx="81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539AB5-6327-4A1A-ACB9-C0E9C23E8EEF}"/>
                    </a:ext>
                  </a:extLst>
                </p14:cNvPr>
                <p14:cNvContentPartPr/>
                <p14:nvPr/>
              </p14:nvContentPartPr>
              <p14:xfrm>
                <a:off x="4395769" y="1809932"/>
                <a:ext cx="83520" cy="98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539AB5-6327-4A1A-ACB9-C0E9C23E8E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77769" y="1792292"/>
                  <a:ext cx="119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79D091-27AB-4A5A-9C13-DFF0EDE9087C}"/>
                    </a:ext>
                  </a:extLst>
                </p14:cNvPr>
                <p14:cNvContentPartPr/>
                <p14:nvPr/>
              </p14:nvContentPartPr>
              <p14:xfrm>
                <a:off x="4480729" y="1804532"/>
                <a:ext cx="77760" cy="150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79D091-27AB-4A5A-9C13-DFF0EDE908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2729" y="1786532"/>
                  <a:ext cx="113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A5200C-786B-49A9-8AB5-6AFA37EE3866}"/>
                    </a:ext>
                  </a:extLst>
                </p14:cNvPr>
                <p14:cNvContentPartPr/>
                <p14:nvPr/>
              </p14:nvContentPartPr>
              <p14:xfrm>
                <a:off x="4680889" y="1689692"/>
                <a:ext cx="146520" cy="23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A5200C-786B-49A9-8AB5-6AFA37EE38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62889" y="1671692"/>
                  <a:ext cx="18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A8D828-5517-4BB6-B5A9-E5D958F9EF28}"/>
                    </a:ext>
                  </a:extLst>
                </p14:cNvPr>
                <p14:cNvContentPartPr/>
                <p14:nvPr/>
              </p14:nvContentPartPr>
              <p14:xfrm>
                <a:off x="7466209" y="2939252"/>
                <a:ext cx="1275120" cy="295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A8D828-5517-4BB6-B5A9-E5D958F9EF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48569" y="2921612"/>
                  <a:ext cx="131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0A1FCA-5CDE-4076-9837-3BDF94C7AB9E}"/>
                    </a:ext>
                  </a:extLst>
                </p14:cNvPr>
                <p14:cNvContentPartPr/>
                <p14:nvPr/>
              </p14:nvContentPartPr>
              <p14:xfrm>
                <a:off x="7645849" y="2889572"/>
                <a:ext cx="22680" cy="259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0A1FCA-5CDE-4076-9837-3BDF94C7AB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8209" y="2871932"/>
                  <a:ext cx="58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DC64ED-319F-40F8-87BE-EC9F46061343}"/>
                    </a:ext>
                  </a:extLst>
                </p14:cNvPr>
                <p14:cNvContentPartPr/>
                <p14:nvPr/>
              </p14:nvContentPartPr>
              <p14:xfrm>
                <a:off x="7601929" y="3057332"/>
                <a:ext cx="114480" cy="10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DC64ED-319F-40F8-87BE-EC9F460613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83929" y="3039332"/>
                  <a:ext cx="150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6E3951-1871-45EF-B987-C44FC41C87D1}"/>
                    </a:ext>
                  </a:extLst>
                </p14:cNvPr>
                <p14:cNvContentPartPr/>
                <p14:nvPr/>
              </p14:nvContentPartPr>
              <p14:xfrm>
                <a:off x="4411969" y="2130332"/>
                <a:ext cx="363240" cy="13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6E3951-1871-45EF-B987-C44FC41C87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94329" y="2112692"/>
                  <a:ext cx="398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839F63-D163-4317-A0CD-20E7774BE88B}"/>
                    </a:ext>
                  </a:extLst>
                </p14:cNvPr>
                <p14:cNvContentPartPr/>
                <p14:nvPr/>
              </p14:nvContentPartPr>
              <p14:xfrm>
                <a:off x="5363809" y="1819652"/>
                <a:ext cx="72360" cy="102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839F63-D163-4317-A0CD-20E7774BE8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6169" y="1802012"/>
                  <a:ext cx="108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B26810-952C-4A28-8B8C-0C2B9EABF620}"/>
                    </a:ext>
                  </a:extLst>
                </p14:cNvPr>
                <p14:cNvContentPartPr/>
                <p14:nvPr/>
              </p14:nvContentPartPr>
              <p14:xfrm>
                <a:off x="5392969" y="1967252"/>
                <a:ext cx="16560" cy="12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B26810-952C-4A28-8B8C-0C2B9EABF6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75329" y="1949252"/>
                  <a:ext cx="52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7A3D7D-CB53-4B62-ACF9-C83D7E7B9963}"/>
                    </a:ext>
                  </a:extLst>
                </p14:cNvPr>
                <p14:cNvContentPartPr/>
                <p14:nvPr/>
              </p14:nvContentPartPr>
              <p14:xfrm>
                <a:off x="5369929" y="1937012"/>
                <a:ext cx="63000" cy="33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7A3D7D-CB53-4B62-ACF9-C83D7E7B99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2289" y="1919012"/>
                  <a:ext cx="98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7983DF-3086-4910-AE0C-DA910DF4782A}"/>
                    </a:ext>
                  </a:extLst>
                </p14:cNvPr>
                <p14:cNvContentPartPr/>
                <p14:nvPr/>
              </p14:nvContentPartPr>
              <p14:xfrm>
                <a:off x="5670169" y="1833692"/>
                <a:ext cx="109800" cy="2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7983DF-3086-4910-AE0C-DA910DF478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2529" y="1816052"/>
                  <a:ext cx="145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5667F4-271E-4AD6-AE9D-31669891F081}"/>
                    </a:ext>
                  </a:extLst>
                </p14:cNvPr>
                <p14:cNvContentPartPr/>
                <p14:nvPr/>
              </p14:nvContentPartPr>
              <p14:xfrm>
                <a:off x="5770249" y="1805612"/>
                <a:ext cx="22680" cy="5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5667F4-271E-4AD6-AE9D-31669891F0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52249" y="1787972"/>
                  <a:ext cx="583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6C2FD2-C5A2-402B-A34D-A97FA87DD031}"/>
              </a:ext>
            </a:extLst>
          </p:cNvPr>
          <p:cNvGrpSpPr/>
          <p:nvPr/>
        </p:nvGrpSpPr>
        <p:grpSpPr>
          <a:xfrm>
            <a:off x="1473649" y="2137892"/>
            <a:ext cx="3025800" cy="1152000"/>
            <a:chOff x="1473649" y="2137892"/>
            <a:chExt cx="3025800" cy="11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C9ADBB-E02E-4EE3-98C3-F647565528FB}"/>
                    </a:ext>
                  </a:extLst>
                </p14:cNvPr>
                <p14:cNvContentPartPr/>
                <p14:nvPr/>
              </p14:nvContentPartPr>
              <p14:xfrm>
                <a:off x="1473649" y="2434892"/>
                <a:ext cx="1221120" cy="4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C9ADBB-E02E-4EE3-98C3-F647565528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6009" y="2416892"/>
                  <a:ext cx="1256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C284CC-8696-4601-AB1C-7557650B94B9}"/>
                    </a:ext>
                  </a:extLst>
                </p14:cNvPr>
                <p14:cNvContentPartPr/>
                <p14:nvPr/>
              </p14:nvContentPartPr>
              <p14:xfrm>
                <a:off x="3036409" y="2214932"/>
                <a:ext cx="144360" cy="133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C284CC-8696-4601-AB1C-7557650B94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18769" y="2197292"/>
                  <a:ext cx="180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468BAF-8919-4067-9722-ABB2D65D7B45}"/>
                    </a:ext>
                  </a:extLst>
                </p14:cNvPr>
                <p14:cNvContentPartPr/>
                <p14:nvPr/>
              </p14:nvContentPartPr>
              <p14:xfrm>
                <a:off x="3213529" y="2262092"/>
                <a:ext cx="276480" cy="156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468BAF-8919-4067-9722-ABB2D65D7B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95889" y="2244452"/>
                  <a:ext cx="312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D18BC2-9887-4C2B-B04D-4F994F103714}"/>
                    </a:ext>
                  </a:extLst>
                </p14:cNvPr>
                <p14:cNvContentPartPr/>
                <p14:nvPr/>
              </p14:nvContentPartPr>
              <p14:xfrm>
                <a:off x="3580009" y="2137892"/>
                <a:ext cx="301680" cy="29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D18BC2-9887-4C2B-B04D-4F994F103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62009" y="2120252"/>
                  <a:ext cx="337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F51722-DF70-4263-A58F-9E5A26BDF570}"/>
                    </a:ext>
                  </a:extLst>
                </p14:cNvPr>
                <p14:cNvContentPartPr/>
                <p14:nvPr/>
              </p14:nvContentPartPr>
              <p14:xfrm>
                <a:off x="3903289" y="2294852"/>
                <a:ext cx="15840" cy="133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F51722-DF70-4263-A58F-9E5A26BDF5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5289" y="2276852"/>
                  <a:ext cx="51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0990AF-368C-4BBD-980B-A75883FBA4B0}"/>
                    </a:ext>
                  </a:extLst>
                </p14:cNvPr>
                <p14:cNvContentPartPr/>
                <p14:nvPr/>
              </p14:nvContentPartPr>
              <p14:xfrm>
                <a:off x="3961609" y="2206652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0990AF-368C-4BBD-980B-A75883FBA4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43969" y="21890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46DA2D-7C0F-47A7-A0F5-41D38690EDE5}"/>
                    </a:ext>
                  </a:extLst>
                </p14:cNvPr>
                <p14:cNvContentPartPr/>
                <p14:nvPr/>
              </p14:nvContentPartPr>
              <p14:xfrm>
                <a:off x="3987529" y="2329052"/>
                <a:ext cx="142920" cy="121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46DA2D-7C0F-47A7-A0F5-41D38690ED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69529" y="2311412"/>
                  <a:ext cx="178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FC794C-BAA7-47B6-AD63-AB4A2A7F44A3}"/>
                    </a:ext>
                  </a:extLst>
                </p14:cNvPr>
                <p14:cNvContentPartPr/>
                <p14:nvPr/>
              </p14:nvContentPartPr>
              <p14:xfrm>
                <a:off x="4154209" y="2362532"/>
                <a:ext cx="80280" cy="85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FC794C-BAA7-47B6-AD63-AB4A2A7F44A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6569" y="2344532"/>
                  <a:ext cx="115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A6A9A5-A43E-4719-A167-9B6A579921E8}"/>
                    </a:ext>
                  </a:extLst>
                </p14:cNvPr>
                <p14:cNvContentPartPr/>
                <p14:nvPr/>
              </p14:nvContentPartPr>
              <p14:xfrm>
                <a:off x="4368049" y="2345972"/>
                <a:ext cx="131400" cy="177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A6A9A5-A43E-4719-A167-9B6A579921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0049" y="2328332"/>
                  <a:ext cx="167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13F4B4-DCF2-4403-8C29-BA2EE07DC538}"/>
                    </a:ext>
                  </a:extLst>
                </p14:cNvPr>
                <p14:cNvContentPartPr/>
                <p14:nvPr/>
              </p14:nvContentPartPr>
              <p14:xfrm>
                <a:off x="1929769" y="2749532"/>
                <a:ext cx="144000" cy="289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13F4B4-DCF2-4403-8C29-BA2EE07DC5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1769" y="2731532"/>
                  <a:ext cx="1796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91DA05-F22A-4379-89F3-1E50DCEA91DE}"/>
                    </a:ext>
                  </a:extLst>
                </p14:cNvPr>
                <p14:cNvContentPartPr/>
                <p14:nvPr/>
              </p14:nvContentPartPr>
              <p14:xfrm>
                <a:off x="2119849" y="2895692"/>
                <a:ext cx="172080" cy="146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91DA05-F22A-4379-89F3-1E50DCEA91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1849" y="2877692"/>
                  <a:ext cx="207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A0F159-68BB-4C84-BA92-752F950D15FA}"/>
                    </a:ext>
                  </a:extLst>
                </p14:cNvPr>
                <p14:cNvContentPartPr/>
                <p14:nvPr/>
              </p14:nvContentPartPr>
              <p14:xfrm>
                <a:off x="2361049" y="2685452"/>
                <a:ext cx="180720" cy="299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A0F159-68BB-4C84-BA92-752F950D15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43049" y="2667812"/>
                  <a:ext cx="216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FEB6B3-181A-45E8-A81E-1D0BC3FD0072}"/>
                    </a:ext>
                  </a:extLst>
                </p14:cNvPr>
                <p14:cNvContentPartPr/>
                <p14:nvPr/>
              </p14:nvContentPartPr>
              <p14:xfrm>
                <a:off x="2579929" y="2767892"/>
                <a:ext cx="481320" cy="268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FEB6B3-181A-45E8-A81E-1D0BC3FD00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61929" y="2750252"/>
                  <a:ext cx="516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023137-D030-4CE5-BB92-B4C664F973BE}"/>
                    </a:ext>
                  </a:extLst>
                </p14:cNvPr>
                <p14:cNvContentPartPr/>
                <p14:nvPr/>
              </p14:nvContentPartPr>
              <p14:xfrm>
                <a:off x="3373369" y="2888492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023137-D030-4CE5-BB92-B4C664F973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55369" y="28708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9AAACD-E2A7-4121-BF17-14D01CE3C9E2}"/>
                    </a:ext>
                  </a:extLst>
                </p14:cNvPr>
                <p14:cNvContentPartPr/>
                <p14:nvPr/>
              </p14:nvContentPartPr>
              <p14:xfrm>
                <a:off x="3400369" y="2943572"/>
                <a:ext cx="105840" cy="169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9AAACD-E2A7-4121-BF17-14D01CE3C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82729" y="2925572"/>
                  <a:ext cx="141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A202B0-8F54-41F7-AD2F-44D678D43B7D}"/>
                    </a:ext>
                  </a:extLst>
                </p14:cNvPr>
                <p14:cNvContentPartPr/>
                <p14:nvPr/>
              </p14:nvContentPartPr>
              <p14:xfrm>
                <a:off x="3523129" y="2786252"/>
                <a:ext cx="523800" cy="307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A202B0-8F54-41F7-AD2F-44D678D43B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05489" y="2768612"/>
                  <a:ext cx="559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42CB08-3876-4961-A1BC-09299075D728}"/>
                    </a:ext>
                  </a:extLst>
                </p14:cNvPr>
                <p14:cNvContentPartPr/>
                <p14:nvPr/>
              </p14:nvContentPartPr>
              <p14:xfrm>
                <a:off x="2653009" y="3230852"/>
                <a:ext cx="42480" cy="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42CB08-3876-4961-A1BC-09299075D7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35369" y="3213212"/>
                  <a:ext cx="78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CC9BD3-C2F7-4E03-A355-875D58A0AA81}"/>
                    </a:ext>
                  </a:extLst>
                </p14:cNvPr>
                <p14:cNvContentPartPr/>
                <p14:nvPr/>
              </p14:nvContentPartPr>
              <p14:xfrm>
                <a:off x="2123089" y="3206372"/>
                <a:ext cx="2061360" cy="83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CC9BD3-C2F7-4E03-A355-875D58A0AA8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05449" y="3188732"/>
                  <a:ext cx="2097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4839A9D-4CC6-49F1-B942-30A5D39A879B}"/>
                    </a:ext>
                  </a:extLst>
                </p14:cNvPr>
                <p14:cNvContentPartPr/>
                <p14:nvPr/>
              </p14:nvContentPartPr>
              <p14:xfrm>
                <a:off x="2562649" y="2682572"/>
                <a:ext cx="1154880" cy="509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4839A9D-4CC6-49F1-B942-30A5D39A879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45009" y="2664572"/>
                  <a:ext cx="1190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E35C4E-7D6D-497C-A01C-7A4D2DAC9321}"/>
                    </a:ext>
                  </a:extLst>
                </p14:cNvPr>
                <p14:cNvContentPartPr/>
                <p14:nvPr/>
              </p14:nvContentPartPr>
              <p14:xfrm>
                <a:off x="2686489" y="2505092"/>
                <a:ext cx="954360" cy="75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E35C4E-7D6D-497C-A01C-7A4D2DAC932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68489" y="2487452"/>
                  <a:ext cx="990000" cy="79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151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C51C9-1941-4679-BA05-D260C13E7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94949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1E5F-101B-468D-AB1B-1E7E4130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logistic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6069-16C5-4BBC-8E94-1A22A993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507288" cy="3570108"/>
          </a:xfrm>
        </p:spPr>
        <p:txBody>
          <a:bodyPr/>
          <a:lstStyle/>
          <a:p>
            <a:r>
              <a:rPr lang="en-US"/>
              <a:t>Logistic regression is a </a:t>
            </a:r>
            <a:r>
              <a:rPr lang="en-US" b="1"/>
              <a:t>binary </a:t>
            </a:r>
            <a:r>
              <a:rPr lang="en-US" b="1" u="sng">
                <a:highlight>
                  <a:srgbClr val="FFFF00"/>
                </a:highlight>
              </a:rPr>
              <a:t>classifier</a:t>
            </a:r>
            <a:r>
              <a:rPr lang="en-US" b="1"/>
              <a:t> </a:t>
            </a:r>
            <a:r>
              <a:rPr lang="en-US"/>
              <a:t>(labels: 0, 1).</a:t>
            </a:r>
          </a:p>
          <a:p>
            <a:endParaRPr lang="en-US"/>
          </a:p>
          <a:p>
            <a:r>
              <a:rPr lang="en-US"/>
              <a:t>It outputs the </a:t>
            </a:r>
            <a:r>
              <a:rPr lang="en-US" b="1"/>
              <a:t>probability </a:t>
            </a:r>
            <a:r>
              <a:rPr lang="en-US" i="1"/>
              <a:t>p</a:t>
            </a:r>
            <a:r>
              <a:rPr lang="en-US" b="1"/>
              <a:t> that a sample belongs to the positive class</a:t>
            </a:r>
            <a:r>
              <a:rPr lang="en-US"/>
              <a:t>.</a:t>
            </a:r>
          </a:p>
          <a:p>
            <a:pPr marL="879461" lvl="1" indent="-342900"/>
            <a:r>
              <a:rPr lang="en-US"/>
              <a:t>If </a:t>
            </a:r>
            <a:r>
              <a:rPr lang="en-US" i="1"/>
              <a:t>p</a:t>
            </a:r>
            <a:r>
              <a:rPr lang="en-US"/>
              <a:t>≥0.5: </a:t>
            </a:r>
          </a:p>
          <a:p>
            <a:pPr marL="879461" lvl="1" indent="-342900"/>
            <a:r>
              <a:rPr lang="en-US"/>
              <a:t>If </a:t>
            </a:r>
            <a:r>
              <a:rPr lang="en-US" i="1"/>
              <a:t>p&lt;</a:t>
            </a:r>
            <a:r>
              <a:rPr lang="en-US"/>
              <a:t>0.5: </a:t>
            </a:r>
            <a:r>
              <a:rPr lang="en-US" strike="sngStrike"/>
              <a:t> 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D71E9-738D-4145-96FF-22AC08AE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E59264-CE5A-4A34-8D28-AAFCA2EB2CD8}"/>
                  </a:ext>
                </a:extLst>
              </p14:cNvPr>
              <p14:cNvContentPartPr/>
              <p14:nvPr/>
            </p14:nvContentPartPr>
            <p14:xfrm>
              <a:off x="4116409" y="1638932"/>
              <a:ext cx="1040040" cy="1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E59264-CE5A-4A34-8D28-AAFCA2EB2C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8409" y="1620932"/>
                <a:ext cx="1075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011B0E-6EA1-48B9-A5A1-C53B4889E9A3}"/>
                  </a:ext>
                </a:extLst>
              </p14:cNvPr>
              <p14:cNvContentPartPr/>
              <p14:nvPr/>
            </p14:nvContentPartPr>
            <p14:xfrm>
              <a:off x="3312169" y="1635692"/>
              <a:ext cx="775800" cy="3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011B0E-6EA1-48B9-A5A1-C53B4889E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529" y="1617692"/>
                <a:ext cx="8114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0C3CF0-29A6-40DD-AE1A-5FB0A1168B4A}"/>
                  </a:ext>
                </a:extLst>
              </p14:cNvPr>
              <p14:cNvContentPartPr/>
              <p14:nvPr/>
            </p14:nvContentPartPr>
            <p14:xfrm>
              <a:off x="6118009" y="1634972"/>
              <a:ext cx="376200" cy="69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0C3CF0-29A6-40DD-AE1A-5FB0A1168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00009" y="1617332"/>
                <a:ext cx="41184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4F2CB-8079-4A67-936D-B49F81EC2663}"/>
              </a:ext>
            </a:extLst>
          </p:cNvPr>
          <p:cNvGrpSpPr/>
          <p:nvPr/>
        </p:nvGrpSpPr>
        <p:grpSpPr>
          <a:xfrm>
            <a:off x="3373369" y="1707332"/>
            <a:ext cx="1307880" cy="396360"/>
            <a:chOff x="3373369" y="1707332"/>
            <a:chExt cx="13078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75E777-B09B-458F-B838-B6A51732933C}"/>
                    </a:ext>
                  </a:extLst>
                </p14:cNvPr>
                <p14:cNvContentPartPr/>
                <p14:nvPr/>
              </p14:nvContentPartPr>
              <p14:xfrm>
                <a:off x="3591529" y="1807052"/>
                <a:ext cx="138960" cy="17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75E777-B09B-458F-B838-B6A5173293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3529" y="1789052"/>
                  <a:ext cx="174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643B50-FFBD-44B6-961C-7E0EE6066D50}"/>
                    </a:ext>
                  </a:extLst>
                </p14:cNvPr>
                <p14:cNvContentPartPr/>
                <p14:nvPr/>
              </p14:nvContentPartPr>
              <p14:xfrm>
                <a:off x="3892489" y="1882292"/>
                <a:ext cx="215640" cy="3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643B50-FFBD-44B6-961C-7E0EE6066D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4489" y="1864292"/>
                  <a:ext cx="251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0A485C-104F-411E-80B4-3B6BE3C818C8}"/>
                    </a:ext>
                  </a:extLst>
                </p14:cNvPr>
                <p14:cNvContentPartPr/>
                <p14:nvPr/>
              </p14:nvContentPartPr>
              <p14:xfrm>
                <a:off x="4099129" y="1817132"/>
                <a:ext cx="67680" cy="19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0A485C-104F-411E-80B4-3B6BE3C818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1489" y="1799492"/>
                  <a:ext cx="103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DB145B-1EDE-4F75-84CC-4612A9482B3C}"/>
                    </a:ext>
                  </a:extLst>
                </p14:cNvPr>
                <p14:cNvContentPartPr/>
                <p14:nvPr/>
              </p14:nvContentPartPr>
              <p14:xfrm>
                <a:off x="4378129" y="1819292"/>
                <a:ext cx="82080" cy="17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DB145B-1EDE-4F75-84CC-4612A9482B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0129" y="1801292"/>
                  <a:ext cx="117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095F21-9CDE-4625-9D5E-C1EB83C9BAC0}"/>
                    </a:ext>
                  </a:extLst>
                </p14:cNvPr>
                <p14:cNvContentPartPr/>
                <p14:nvPr/>
              </p14:nvContentPartPr>
              <p14:xfrm>
                <a:off x="3424849" y="1731092"/>
                <a:ext cx="98280" cy="2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095F21-9CDE-4625-9D5E-C1EB83C9BA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7209" y="1713092"/>
                  <a:ext cx="133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3EDEB3-2869-41A9-A3F5-79A9904914A6}"/>
                    </a:ext>
                  </a:extLst>
                </p14:cNvPr>
                <p14:cNvContentPartPr/>
                <p14:nvPr/>
              </p14:nvContentPartPr>
              <p14:xfrm>
                <a:off x="3373369" y="1707332"/>
                <a:ext cx="96480" cy="39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3EDEB3-2869-41A9-A3F5-79A9904914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5729" y="1689332"/>
                  <a:ext cx="1321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C2D06D-FE78-4FF0-9387-A6A4735FFA80}"/>
                    </a:ext>
                  </a:extLst>
                </p14:cNvPr>
                <p14:cNvContentPartPr/>
                <p14:nvPr/>
              </p14:nvContentPartPr>
              <p14:xfrm>
                <a:off x="4561009" y="1769252"/>
                <a:ext cx="120240" cy="306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C2D06D-FE78-4FF0-9387-A6A4735FFA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43009" y="1751252"/>
                  <a:ext cx="1558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E1B489D-B810-4244-B933-C73989A49601}"/>
                  </a:ext>
                </a:extLst>
              </p14:cNvPr>
              <p14:cNvContentPartPr/>
              <p14:nvPr/>
            </p14:nvContentPartPr>
            <p14:xfrm>
              <a:off x="2766049" y="1788332"/>
              <a:ext cx="145080" cy="243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E1B489D-B810-4244-B933-C73989A496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8049" y="1770332"/>
                <a:ext cx="18072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F532E7A-773C-4AD9-8667-39E513AC57A1}"/>
              </a:ext>
            </a:extLst>
          </p:cNvPr>
          <p:cNvGrpSpPr/>
          <p:nvPr/>
        </p:nvGrpSpPr>
        <p:grpSpPr>
          <a:xfrm>
            <a:off x="1859569" y="1677452"/>
            <a:ext cx="613800" cy="484560"/>
            <a:chOff x="1859569" y="1677452"/>
            <a:chExt cx="61380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46B221-BB3B-43D9-A021-016A4A7A4A5D}"/>
                    </a:ext>
                  </a:extLst>
                </p14:cNvPr>
                <p14:cNvContentPartPr/>
                <p14:nvPr/>
              </p14:nvContentPartPr>
              <p14:xfrm>
                <a:off x="1859569" y="1808132"/>
                <a:ext cx="151920" cy="353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46B221-BB3B-43D9-A021-016A4A7A4A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41569" y="1790492"/>
                  <a:ext cx="187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AC5AA3-0F25-48E9-882A-3A37F5FEA5CC}"/>
                    </a:ext>
                  </a:extLst>
                </p14:cNvPr>
                <p14:cNvContentPartPr/>
                <p14:nvPr/>
              </p14:nvContentPartPr>
              <p14:xfrm>
                <a:off x="1906009" y="1677452"/>
                <a:ext cx="148320" cy="7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AC5AA3-0F25-48E9-882A-3A37F5FEA5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88009" y="1659452"/>
                  <a:ext cx="183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4E8531-24CF-4559-94FC-6A16C466507D}"/>
                    </a:ext>
                  </a:extLst>
                </p14:cNvPr>
                <p14:cNvContentPartPr/>
                <p14:nvPr/>
              </p14:nvContentPartPr>
              <p14:xfrm>
                <a:off x="2326129" y="1846652"/>
                <a:ext cx="11700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4E8531-24CF-4559-94FC-6A16C46650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08129" y="1828652"/>
                  <a:ext cx="152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0DEF04-7390-4E8E-8213-AC50C670C804}"/>
                    </a:ext>
                  </a:extLst>
                </p14:cNvPr>
                <p14:cNvContentPartPr/>
                <p14:nvPr/>
              </p14:nvContentPartPr>
              <p14:xfrm>
                <a:off x="2316769" y="1933412"/>
                <a:ext cx="156600" cy="17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0DEF04-7390-4E8E-8213-AC50C670C8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9129" y="1915772"/>
                  <a:ext cx="192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20820E-119C-4857-A9D9-D4C494B4898D}"/>
                    </a:ext>
                  </a:extLst>
                </p14:cNvPr>
                <p14:cNvContentPartPr/>
                <p14:nvPr/>
              </p14:nvContentPartPr>
              <p14:xfrm>
                <a:off x="2095369" y="1750172"/>
                <a:ext cx="51480" cy="24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20820E-119C-4857-A9D9-D4C494B489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7369" y="1732172"/>
                  <a:ext cx="87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98A21D-7B21-4393-B6C4-64AF47DFD848}"/>
                    </a:ext>
                  </a:extLst>
                </p14:cNvPr>
                <p14:cNvContentPartPr/>
                <p14:nvPr/>
              </p14:nvContentPartPr>
              <p14:xfrm>
                <a:off x="2142889" y="1852052"/>
                <a:ext cx="75600" cy="12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98A21D-7B21-4393-B6C4-64AF47DFD8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5249" y="1834412"/>
                  <a:ext cx="111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E7A2F4-25E0-4E2A-8708-F51C9AFBED91}"/>
                    </a:ext>
                  </a:extLst>
                </p14:cNvPr>
                <p14:cNvContentPartPr/>
                <p14:nvPr/>
              </p14:nvContentPartPr>
              <p14:xfrm>
                <a:off x="2129209" y="1754852"/>
                <a:ext cx="160560" cy="272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E7A2F4-25E0-4E2A-8708-F51C9AFBED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1569" y="1737212"/>
                  <a:ext cx="19620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7D04A7-3118-4F82-BA4B-3E85C395450F}"/>
                  </a:ext>
                </a:extLst>
              </p14:cNvPr>
              <p14:cNvContentPartPr/>
              <p14:nvPr/>
            </p14:nvContentPartPr>
            <p14:xfrm>
              <a:off x="7142929" y="2601932"/>
              <a:ext cx="1575360" cy="33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7D04A7-3118-4F82-BA4B-3E85C39545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25289" y="2583932"/>
                <a:ext cx="1611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C5BA2A-28C8-40E4-BE68-AAA30B3285C4}"/>
                  </a:ext>
                </a:extLst>
              </p14:cNvPr>
              <p14:cNvContentPartPr/>
              <p14:nvPr/>
            </p14:nvContentPartPr>
            <p14:xfrm>
              <a:off x="7998649" y="1794092"/>
              <a:ext cx="116280" cy="28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C5BA2A-28C8-40E4-BE68-AAA30B3285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80649" y="1776092"/>
                <a:ext cx="1519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354B60-1B6E-4CEA-B189-63A933321475}"/>
                  </a:ext>
                </a:extLst>
              </p14:cNvPr>
              <p14:cNvContentPartPr/>
              <p14:nvPr/>
            </p14:nvContentPartPr>
            <p14:xfrm>
              <a:off x="1630609" y="3067412"/>
              <a:ext cx="578520" cy="31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354B60-1B6E-4CEA-B189-63A9333214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12969" y="3049772"/>
                <a:ext cx="6141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8DE5F-3256-424E-B553-40C8830CD63F}"/>
              </a:ext>
            </a:extLst>
          </p:cNvPr>
          <p:cNvGrpSpPr/>
          <p:nvPr/>
        </p:nvGrpSpPr>
        <p:grpSpPr>
          <a:xfrm>
            <a:off x="2780089" y="2767892"/>
            <a:ext cx="194040" cy="191880"/>
            <a:chOff x="2780089" y="2767892"/>
            <a:chExt cx="19404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DBA396-C6F6-4AB9-88CB-42B4D0FB2F62}"/>
                    </a:ext>
                  </a:extLst>
                </p14:cNvPr>
                <p14:cNvContentPartPr/>
                <p14:nvPr/>
              </p14:nvContentPartPr>
              <p14:xfrm>
                <a:off x="2786929" y="2822612"/>
                <a:ext cx="122760" cy="12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DBA396-C6F6-4AB9-88CB-42B4D0FB2F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69289" y="2804612"/>
                  <a:ext cx="158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E22135-209F-4736-ADC2-CE902D8E7F94}"/>
                    </a:ext>
                  </a:extLst>
                </p14:cNvPr>
                <p14:cNvContentPartPr/>
                <p14:nvPr/>
              </p14:nvContentPartPr>
              <p14:xfrm>
                <a:off x="2780089" y="2767892"/>
                <a:ext cx="194040" cy="191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E22135-209F-4736-ADC2-CE902D8E7F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62449" y="2750252"/>
                  <a:ext cx="22968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3BDA74-DAE2-46EB-AC8E-066247F68FD6}"/>
                  </a:ext>
                </a:extLst>
              </p14:cNvPr>
              <p14:cNvContentPartPr/>
              <p14:nvPr/>
            </p14:nvContentPartPr>
            <p14:xfrm>
              <a:off x="1552489" y="3561332"/>
              <a:ext cx="757800" cy="29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3BDA74-DAE2-46EB-AC8E-066247F68F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34849" y="3543692"/>
                <a:ext cx="7934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7332CA0-7D86-4648-AE29-A25884432D54}"/>
              </a:ext>
            </a:extLst>
          </p:cNvPr>
          <p:cNvGrpSpPr/>
          <p:nvPr/>
        </p:nvGrpSpPr>
        <p:grpSpPr>
          <a:xfrm>
            <a:off x="2817529" y="3232652"/>
            <a:ext cx="216360" cy="191160"/>
            <a:chOff x="2817529" y="3232652"/>
            <a:chExt cx="21636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3C2E74-00B4-4E93-83E1-5DAC6AB7466A}"/>
                    </a:ext>
                  </a:extLst>
                </p14:cNvPr>
                <p14:cNvContentPartPr/>
                <p14:nvPr/>
              </p14:nvContentPartPr>
              <p14:xfrm>
                <a:off x="2817529" y="3283412"/>
                <a:ext cx="161280" cy="132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3C2E74-00B4-4E93-83E1-5DAC6AB746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99889" y="3265772"/>
                  <a:ext cx="196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B098DB-A96B-4A35-91AD-6157148CFFFB}"/>
                    </a:ext>
                  </a:extLst>
                </p14:cNvPr>
                <p14:cNvContentPartPr/>
                <p14:nvPr/>
              </p14:nvContentPartPr>
              <p14:xfrm>
                <a:off x="2831929" y="3232652"/>
                <a:ext cx="201960" cy="191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B098DB-A96B-4A35-91AD-6157148CFF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13929" y="3215012"/>
                  <a:ext cx="2376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04BF93-B444-473A-9B47-9DB59F0A4AEE}"/>
              </a:ext>
            </a:extLst>
          </p:cNvPr>
          <p:cNvGrpSpPr/>
          <p:nvPr/>
        </p:nvGrpSpPr>
        <p:grpSpPr>
          <a:xfrm>
            <a:off x="3387049" y="2570252"/>
            <a:ext cx="2011680" cy="922320"/>
            <a:chOff x="3387049" y="2570252"/>
            <a:chExt cx="2011680" cy="9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0DEAF8-D7AA-4B7B-BB5B-E92A27AAD797}"/>
                    </a:ext>
                  </a:extLst>
                </p14:cNvPr>
                <p14:cNvContentPartPr/>
                <p14:nvPr/>
              </p14:nvContentPartPr>
              <p14:xfrm>
                <a:off x="3387049" y="2722892"/>
                <a:ext cx="110160" cy="239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0DEAF8-D7AA-4B7B-BB5B-E92A27AAD7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69409" y="2704892"/>
                  <a:ext cx="145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7A5577-9B32-4D15-9B0E-AAA8A91A35C7}"/>
                    </a:ext>
                  </a:extLst>
                </p14:cNvPr>
                <p14:cNvContentPartPr/>
                <p14:nvPr/>
              </p14:nvContentPartPr>
              <p14:xfrm>
                <a:off x="3417289" y="2861132"/>
                <a:ext cx="137520" cy="1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7A5577-9B32-4D15-9B0E-AAA8A91A35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99649" y="2843132"/>
                  <a:ext cx="173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5FF132-5063-4E82-B359-93A8C390F650}"/>
                    </a:ext>
                  </a:extLst>
                </p14:cNvPr>
                <p14:cNvContentPartPr/>
                <p14:nvPr/>
              </p14:nvContentPartPr>
              <p14:xfrm>
                <a:off x="3920929" y="2846372"/>
                <a:ext cx="66960" cy="122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5FF132-5063-4E82-B359-93A8C390F6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2929" y="2828372"/>
                  <a:ext cx="102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7817F6-8CD1-49DD-BC6D-EB10C01AD0EF}"/>
                    </a:ext>
                  </a:extLst>
                </p14:cNvPr>
                <p14:cNvContentPartPr/>
                <p14:nvPr/>
              </p14:nvContentPartPr>
              <p14:xfrm>
                <a:off x="4121809" y="2662052"/>
                <a:ext cx="394920" cy="31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7817F6-8CD1-49DD-BC6D-EB10C01AD0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4169" y="2644052"/>
                  <a:ext cx="430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9A8929-A72A-4D8F-B7AE-D517B8FBD9FD}"/>
                    </a:ext>
                  </a:extLst>
                </p14:cNvPr>
                <p14:cNvContentPartPr/>
                <p14:nvPr/>
              </p14:nvContentPartPr>
              <p14:xfrm>
                <a:off x="4622929" y="2843132"/>
                <a:ext cx="82440" cy="13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9A8929-A72A-4D8F-B7AE-D517B8FBD9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04929" y="2825132"/>
                  <a:ext cx="11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CB32268-FBFD-408A-8CF7-6CC718F78082}"/>
                    </a:ext>
                  </a:extLst>
                </p14:cNvPr>
                <p14:cNvContentPartPr/>
                <p14:nvPr/>
              </p14:nvContentPartPr>
              <p14:xfrm>
                <a:off x="4930369" y="2689772"/>
                <a:ext cx="12600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CB32268-FBFD-408A-8CF7-6CC718F780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12729" y="2672132"/>
                  <a:ext cx="161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7AFA90-DAB5-4FCA-AB1F-A24EDE28110A}"/>
                    </a:ext>
                  </a:extLst>
                </p14:cNvPr>
                <p14:cNvContentPartPr/>
                <p14:nvPr/>
              </p14:nvContentPartPr>
              <p14:xfrm>
                <a:off x="3439609" y="3194852"/>
                <a:ext cx="228960" cy="249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7AFA90-DAB5-4FCA-AB1F-A24EDE2811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21609" y="3176852"/>
                  <a:ext cx="264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43EBDC-750B-4F79-B78F-66EB4F1B675F}"/>
                    </a:ext>
                  </a:extLst>
                </p14:cNvPr>
                <p14:cNvContentPartPr/>
                <p14:nvPr/>
              </p14:nvContentPartPr>
              <p14:xfrm>
                <a:off x="4032169" y="3356132"/>
                <a:ext cx="799200" cy="2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43EBDC-750B-4F79-B78F-66EB4F1B67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14529" y="3338132"/>
                  <a:ext cx="834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92C53E-955C-4D32-BF33-B3F216385680}"/>
                    </a:ext>
                  </a:extLst>
                </p14:cNvPr>
                <p14:cNvContentPartPr/>
                <p14:nvPr/>
              </p14:nvContentPartPr>
              <p14:xfrm>
                <a:off x="5008489" y="3177212"/>
                <a:ext cx="187560" cy="231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92C53E-955C-4D32-BF33-B3F2163856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0849" y="3159212"/>
                  <a:ext cx="223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E20EF2-CC33-4E14-825D-D89A5CF89E3F}"/>
                    </a:ext>
                  </a:extLst>
                </p14:cNvPr>
                <p14:cNvContentPartPr/>
                <p14:nvPr/>
              </p14:nvContentPartPr>
              <p14:xfrm>
                <a:off x="4878889" y="2570252"/>
                <a:ext cx="367920" cy="440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E20EF2-CC33-4E14-825D-D89A5CF89E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60889" y="2552612"/>
                  <a:ext cx="403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6D7625-BEBF-45BD-81B4-D96BA93E2C50}"/>
                    </a:ext>
                  </a:extLst>
                </p14:cNvPr>
                <p14:cNvContentPartPr/>
                <p14:nvPr/>
              </p14:nvContentPartPr>
              <p14:xfrm>
                <a:off x="4893649" y="2982812"/>
                <a:ext cx="505080" cy="509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6D7625-BEBF-45BD-81B4-D96BA93E2C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76009" y="2965172"/>
                  <a:ext cx="540720" cy="54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798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F087-B2BF-4AA3-ADF8-0C646EBF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Hypothesis function of logistic regression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C763-D793-4B1B-A1D0-8E881156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5AFF39-6D18-447A-B777-258717DE5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predicted probability: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where </a:t>
            </a:r>
            <a:r>
              <a:rPr lang="el-GR" i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σ</a:t>
            </a:r>
            <a:r>
              <a:rPr lang="en-US" i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/>
              <a:t>is the </a:t>
            </a:r>
            <a:r>
              <a:rPr lang="en-US" b="1"/>
              <a:t>logistic function</a:t>
            </a:r>
            <a:r>
              <a:rPr lang="en-US"/>
              <a:t>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2FD508-6F51-4E33-A6DE-E51ADA2AE257}"/>
              </a:ext>
            </a:extLst>
          </p:cNvPr>
          <p:cNvGrpSpPr/>
          <p:nvPr/>
        </p:nvGrpSpPr>
        <p:grpSpPr>
          <a:xfrm>
            <a:off x="3203848" y="1779662"/>
            <a:ext cx="3038584" cy="658222"/>
            <a:chOff x="3203848" y="1803247"/>
            <a:chExt cx="3038584" cy="6582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3BADF9-D6AF-490E-B0FD-47677563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1830290"/>
              <a:ext cx="2736304" cy="6296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CE7831-03D8-47F4-8FC2-5966FDD9ADC7}"/>
                    </a:ext>
                  </a:extLst>
                </p:cNvPr>
                <p:cNvSpPr txBox="1"/>
                <p:nvPr/>
              </p:nvSpPr>
              <p:spPr>
                <a:xfrm>
                  <a:off x="5175564" y="1803247"/>
                  <a:ext cx="1066868" cy="65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360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7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7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𝛉</m:t>
                      </m:r>
                    </m:oMath>
                  </a14:m>
                  <a:r>
                    <a:rPr lang="en-US" sz="3600">
                      <a:solidFill>
                        <a:prstClr val="black"/>
                      </a:solidFill>
                    </a:rPr>
                    <a:t>)</a:t>
                  </a:r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CE7831-03D8-47F4-8FC2-5966FDD9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564" y="1803247"/>
                  <a:ext cx="1066868" cy="658222"/>
                </a:xfrm>
                <a:prstGeom prst="rect">
                  <a:avLst/>
                </a:prstGeom>
                <a:blipFill>
                  <a:blip r:embed="rId3"/>
                  <a:stretch>
                    <a:fillRect l="-25714" t="-20370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738600C-61CF-490B-9625-9FE025C3B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07" y="3686008"/>
            <a:ext cx="2844145" cy="7432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F58BD0-9E72-49C0-8DB9-4EFF10F705FE}"/>
                  </a:ext>
                </a:extLst>
              </p14:cNvPr>
              <p14:cNvContentPartPr/>
              <p14:nvPr/>
            </p14:nvContentPartPr>
            <p14:xfrm>
              <a:off x="3897529" y="2418332"/>
              <a:ext cx="604800" cy="9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F58BD0-9E72-49C0-8DB9-4EFF10F705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9889" y="2400332"/>
                <a:ext cx="640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AA7D94-D3D0-4703-AD73-955AB3953839}"/>
                  </a:ext>
                </a:extLst>
              </p14:cNvPr>
              <p14:cNvContentPartPr/>
              <p14:nvPr/>
            </p14:nvContentPartPr>
            <p14:xfrm>
              <a:off x="5369929" y="2330852"/>
              <a:ext cx="252360" cy="4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AA7D94-D3D0-4703-AD73-955AB39538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2289" y="2312852"/>
                <a:ext cx="2880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EB3AF5A-A766-4998-BF44-DA7EC66E6B87}"/>
              </a:ext>
            </a:extLst>
          </p:cNvPr>
          <p:cNvGrpSpPr/>
          <p:nvPr/>
        </p:nvGrpSpPr>
        <p:grpSpPr>
          <a:xfrm>
            <a:off x="5570449" y="1148972"/>
            <a:ext cx="1700280" cy="529920"/>
            <a:chOff x="5570449" y="1148972"/>
            <a:chExt cx="17002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05ADB7-3EFC-483E-807D-9B14285A70E9}"/>
                    </a:ext>
                  </a:extLst>
                </p14:cNvPr>
                <p14:cNvContentPartPr/>
                <p14:nvPr/>
              </p14:nvContentPartPr>
              <p14:xfrm>
                <a:off x="5570449" y="1282892"/>
                <a:ext cx="510840" cy="39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05ADB7-3EFC-483E-807D-9B14285A70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2449" y="1264892"/>
                  <a:ext cx="5464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3C661B-5FA1-4771-8831-EAF0CE523B7D}"/>
                    </a:ext>
                  </a:extLst>
                </p14:cNvPr>
                <p14:cNvContentPartPr/>
                <p14:nvPr/>
              </p14:nvContentPartPr>
              <p14:xfrm>
                <a:off x="6009289" y="1217732"/>
                <a:ext cx="95040" cy="147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3C661B-5FA1-4771-8831-EAF0CE523B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91649" y="1200092"/>
                  <a:ext cx="13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EBADCC-7C63-403B-B180-C85191122676}"/>
                    </a:ext>
                  </a:extLst>
                </p14:cNvPr>
                <p14:cNvContentPartPr/>
                <p14:nvPr/>
              </p14:nvContentPartPr>
              <p14:xfrm>
                <a:off x="6343009" y="1148972"/>
                <a:ext cx="213840" cy="249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EBADCC-7C63-403B-B180-C8519112267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5009" y="1131332"/>
                  <a:ext cx="249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65368B-3FCD-4036-9B7B-8E75239D0B8F}"/>
                    </a:ext>
                  </a:extLst>
                </p14:cNvPr>
                <p14:cNvContentPartPr/>
                <p14:nvPr/>
              </p14:nvContentPartPr>
              <p14:xfrm>
                <a:off x="6578089" y="1163732"/>
                <a:ext cx="360" cy="2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65368B-3FCD-4036-9B7B-8E75239D0B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60089" y="1145732"/>
                  <a:ext cx="36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E9CB7D-2938-46E2-96E4-2B950F1D0D47}"/>
                    </a:ext>
                  </a:extLst>
                </p14:cNvPr>
                <p14:cNvContentPartPr/>
                <p14:nvPr/>
              </p14:nvContentPartPr>
              <p14:xfrm>
                <a:off x="6610489" y="1256612"/>
                <a:ext cx="135000" cy="106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E9CB7D-2938-46E2-96E4-2B950F1D0D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92849" y="1238972"/>
                  <a:ext cx="17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1F0C35-53E3-484D-99BE-2334ABEC9DD0}"/>
                    </a:ext>
                  </a:extLst>
                </p14:cNvPr>
                <p14:cNvContentPartPr/>
                <p14:nvPr/>
              </p14:nvContentPartPr>
              <p14:xfrm>
                <a:off x="6784369" y="1279652"/>
                <a:ext cx="128160" cy="12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1F0C35-53E3-484D-99BE-2334ABEC9D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6729" y="1261652"/>
                  <a:ext cx="163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E77D21-1EB8-40C7-8758-0D36D69E74B7}"/>
                    </a:ext>
                  </a:extLst>
                </p14:cNvPr>
                <p14:cNvContentPartPr/>
                <p14:nvPr/>
              </p14:nvContentPartPr>
              <p14:xfrm>
                <a:off x="6992449" y="1300172"/>
                <a:ext cx="278280" cy="13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E77D21-1EB8-40C7-8758-0D36D69E74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74809" y="1282532"/>
                  <a:ext cx="3139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C19707-67D2-49D1-BC5E-AA89F3DB5E25}"/>
              </a:ext>
            </a:extLst>
          </p:cNvPr>
          <p:cNvGrpSpPr/>
          <p:nvPr/>
        </p:nvGrpSpPr>
        <p:grpSpPr>
          <a:xfrm>
            <a:off x="7561609" y="1269932"/>
            <a:ext cx="503280" cy="299880"/>
            <a:chOff x="7561609" y="1269932"/>
            <a:chExt cx="5032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C18C4D-6BCB-43BD-A844-F83D27B70F4B}"/>
                    </a:ext>
                  </a:extLst>
                </p14:cNvPr>
                <p14:cNvContentPartPr/>
                <p14:nvPr/>
              </p14:nvContentPartPr>
              <p14:xfrm>
                <a:off x="7561609" y="1269932"/>
                <a:ext cx="119880" cy="14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C18C4D-6BCB-43BD-A844-F83D27B70F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43969" y="1252292"/>
                  <a:ext cx="15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D23870-B40E-4302-8860-C2A6B3ABB5DC}"/>
                    </a:ext>
                  </a:extLst>
                </p14:cNvPr>
                <p14:cNvContentPartPr/>
                <p14:nvPr/>
              </p14:nvContentPartPr>
              <p14:xfrm>
                <a:off x="7722169" y="1294412"/>
                <a:ext cx="282240" cy="27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D23870-B40E-4302-8860-C2A6B3ABB5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4169" y="1276772"/>
                  <a:ext cx="3178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BD1510-A51A-4C1C-8160-F0A5ADBCEFDE}"/>
                    </a:ext>
                  </a:extLst>
                </p14:cNvPr>
                <p14:cNvContentPartPr/>
                <p14:nvPr/>
              </p14:nvContentPartPr>
              <p14:xfrm>
                <a:off x="8064529" y="1453532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BD1510-A51A-4C1C-8160-F0A5ADBCEF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46529" y="14355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6DE18D-AEDF-4613-9206-BCC6C9B84B76}"/>
                    </a:ext>
                  </a:extLst>
                </p14:cNvPr>
                <p14:cNvContentPartPr/>
                <p14:nvPr/>
              </p14:nvContentPartPr>
              <p14:xfrm>
                <a:off x="7851049" y="1280012"/>
                <a:ext cx="113040" cy="3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6DE18D-AEDF-4613-9206-BCC6C9B84B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33409" y="1262012"/>
                  <a:ext cx="14868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C88694-C845-41C9-91EC-2F101EFE4844}"/>
              </a:ext>
            </a:extLst>
          </p:cNvPr>
          <p:cNvGrpSpPr/>
          <p:nvPr/>
        </p:nvGrpSpPr>
        <p:grpSpPr>
          <a:xfrm>
            <a:off x="4665769" y="1343732"/>
            <a:ext cx="780480" cy="672120"/>
            <a:chOff x="4665769" y="1343732"/>
            <a:chExt cx="78048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246171-29C9-49AC-BA87-98D160E91E23}"/>
                    </a:ext>
                  </a:extLst>
                </p14:cNvPr>
                <p14:cNvContentPartPr/>
                <p14:nvPr/>
              </p14:nvContentPartPr>
              <p14:xfrm>
                <a:off x="4744969" y="1452812"/>
                <a:ext cx="701280" cy="563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246171-29C9-49AC-BA87-98D160E91E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27329" y="1434812"/>
                  <a:ext cx="7369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1DA958-3A15-4F33-836D-D757F05C25D5}"/>
                    </a:ext>
                  </a:extLst>
                </p14:cNvPr>
                <p14:cNvContentPartPr/>
                <p14:nvPr/>
              </p14:nvContentPartPr>
              <p14:xfrm>
                <a:off x="4665769" y="1343732"/>
                <a:ext cx="178560" cy="264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1DA958-3A15-4F33-836D-D757F05C25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48129" y="1325732"/>
                  <a:ext cx="2142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8D2228-6148-476E-B42E-5B8591580DE0}"/>
              </a:ext>
            </a:extLst>
          </p:cNvPr>
          <p:cNvGrpSpPr/>
          <p:nvPr/>
        </p:nvGrpSpPr>
        <p:grpSpPr>
          <a:xfrm>
            <a:off x="4405849" y="1076972"/>
            <a:ext cx="1262880" cy="241920"/>
            <a:chOff x="4405849" y="1076972"/>
            <a:chExt cx="126288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5B00A2E-999B-496B-BD53-916EAAB30195}"/>
                    </a:ext>
                  </a:extLst>
                </p14:cNvPr>
                <p14:cNvContentPartPr/>
                <p14:nvPr/>
              </p14:nvContentPartPr>
              <p14:xfrm>
                <a:off x="4405849" y="1114772"/>
                <a:ext cx="138960" cy="12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5B00A2E-999B-496B-BD53-916EAAB301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88209" y="1097132"/>
                  <a:ext cx="174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15F4EE-CA3D-4512-8C48-014209BF301E}"/>
                    </a:ext>
                  </a:extLst>
                </p14:cNvPr>
                <p14:cNvContentPartPr/>
                <p14:nvPr/>
              </p14:nvContentPartPr>
              <p14:xfrm>
                <a:off x="4552729" y="1206212"/>
                <a:ext cx="60480" cy="78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15F4EE-CA3D-4512-8C48-014209BF30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34729" y="1188212"/>
                  <a:ext cx="96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C1001A-6932-443E-98DD-FE4908E59694}"/>
                    </a:ext>
                  </a:extLst>
                </p14:cNvPr>
                <p14:cNvContentPartPr/>
                <p14:nvPr/>
              </p14:nvContentPartPr>
              <p14:xfrm>
                <a:off x="4791769" y="1221332"/>
                <a:ext cx="32400" cy="1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C1001A-6932-443E-98DD-FE4908E596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74129" y="1203332"/>
                  <a:ext cx="68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3B2A8B-FB46-4B7B-B378-E9662A24AB25}"/>
                    </a:ext>
                  </a:extLst>
                </p14:cNvPr>
                <p14:cNvContentPartPr/>
                <p14:nvPr/>
              </p14:nvContentPartPr>
              <p14:xfrm>
                <a:off x="4917409" y="1220612"/>
                <a:ext cx="98280" cy="1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3B2A8B-FB46-4B7B-B378-E9662A24AB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99769" y="1202612"/>
                  <a:ext cx="133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5168B3-B79E-4DAE-8745-9F9B8A55176A}"/>
                    </a:ext>
                  </a:extLst>
                </p14:cNvPr>
                <p14:cNvContentPartPr/>
                <p14:nvPr/>
              </p14:nvContentPartPr>
              <p14:xfrm>
                <a:off x="5169769" y="1147892"/>
                <a:ext cx="154440" cy="10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5168B3-B79E-4DAE-8745-9F9B8A5517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51769" y="1129892"/>
                  <a:ext cx="19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08F1EE-CE91-44D5-9B93-115D05FC7318}"/>
                    </a:ext>
                  </a:extLst>
                </p14:cNvPr>
                <p14:cNvContentPartPr/>
                <p14:nvPr/>
              </p14:nvContentPartPr>
              <p14:xfrm>
                <a:off x="5190649" y="1140332"/>
                <a:ext cx="172800" cy="114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08F1EE-CE91-44D5-9B93-115D05FC731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73009" y="1122692"/>
                  <a:ext cx="208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5804B0-ADE7-46A0-9C64-E2EEDA9D0030}"/>
                    </a:ext>
                  </a:extLst>
                </p14:cNvPr>
                <p14:cNvContentPartPr/>
                <p14:nvPr/>
              </p14:nvContentPartPr>
              <p14:xfrm>
                <a:off x="5431849" y="1240052"/>
                <a:ext cx="78480" cy="73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5804B0-ADE7-46A0-9C64-E2EEDA9D003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3849" y="1222412"/>
                  <a:ext cx="114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7CF849-EAE1-425E-8C7B-B5A395FF3658}"/>
                    </a:ext>
                  </a:extLst>
                </p14:cNvPr>
                <p14:cNvContentPartPr/>
                <p14:nvPr/>
              </p14:nvContentPartPr>
              <p14:xfrm>
                <a:off x="5529049" y="1076972"/>
                <a:ext cx="139680" cy="241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7CF849-EAE1-425E-8C7B-B5A395FF36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11409" y="1058972"/>
                  <a:ext cx="1753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4C879F-1241-46EA-B3BD-F852CA4E1201}"/>
              </a:ext>
            </a:extLst>
          </p:cNvPr>
          <p:cNvGrpSpPr/>
          <p:nvPr/>
        </p:nvGrpSpPr>
        <p:grpSpPr>
          <a:xfrm>
            <a:off x="5629489" y="1710212"/>
            <a:ext cx="758880" cy="202680"/>
            <a:chOff x="5629489" y="1710212"/>
            <a:chExt cx="75888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BDC8C0-0C5A-48A9-9580-D3CC5B80F719}"/>
                    </a:ext>
                  </a:extLst>
                </p14:cNvPr>
                <p14:cNvContentPartPr/>
                <p14:nvPr/>
              </p14:nvContentPartPr>
              <p14:xfrm>
                <a:off x="5629489" y="1767452"/>
                <a:ext cx="730440" cy="119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BDC8C0-0C5A-48A9-9580-D3CC5B80F7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11849" y="1749452"/>
                  <a:ext cx="766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B471D8-0483-4443-9BBF-44278696372A}"/>
                    </a:ext>
                  </a:extLst>
                </p14:cNvPr>
                <p14:cNvContentPartPr/>
                <p14:nvPr/>
              </p14:nvContentPartPr>
              <p14:xfrm>
                <a:off x="6291169" y="1710212"/>
                <a:ext cx="97200" cy="202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B471D8-0483-4443-9BBF-442786963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73529" y="1692572"/>
                  <a:ext cx="1328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C38C36-4BA2-4374-AB8D-15D9D5B27B48}"/>
              </a:ext>
            </a:extLst>
          </p:cNvPr>
          <p:cNvGrpSpPr/>
          <p:nvPr/>
        </p:nvGrpSpPr>
        <p:grpSpPr>
          <a:xfrm>
            <a:off x="6628129" y="1737932"/>
            <a:ext cx="259200" cy="1572840"/>
            <a:chOff x="6628129" y="1737932"/>
            <a:chExt cx="259200" cy="15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39A64A-B1AF-4CD8-8E72-A2505F555653}"/>
                    </a:ext>
                  </a:extLst>
                </p14:cNvPr>
                <p14:cNvContentPartPr/>
                <p14:nvPr/>
              </p14:nvContentPartPr>
              <p14:xfrm>
                <a:off x="6749809" y="1747652"/>
                <a:ext cx="137520" cy="1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39A64A-B1AF-4CD8-8E72-A2505F5556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32169" y="1729652"/>
                  <a:ext cx="173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34181F-1BC0-4FFA-88C5-3516C7611573}"/>
                    </a:ext>
                  </a:extLst>
                </p14:cNvPr>
                <p14:cNvContentPartPr/>
                <p14:nvPr/>
              </p14:nvContentPartPr>
              <p14:xfrm>
                <a:off x="6628129" y="1737932"/>
                <a:ext cx="154440" cy="157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34181F-1BC0-4FFA-88C5-3516C76115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10489" y="1719932"/>
                  <a:ext cx="190080" cy="160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206358-8D74-4746-93EC-0422A35C7D9A}"/>
              </a:ext>
            </a:extLst>
          </p:cNvPr>
          <p:cNvGrpSpPr/>
          <p:nvPr/>
        </p:nvGrpSpPr>
        <p:grpSpPr>
          <a:xfrm>
            <a:off x="7045729" y="1738292"/>
            <a:ext cx="263880" cy="230040"/>
            <a:chOff x="7045729" y="1738292"/>
            <a:chExt cx="26388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51B7A4-0E66-4D0E-B09B-EC4FAB10771C}"/>
                    </a:ext>
                  </a:extLst>
                </p14:cNvPr>
                <p14:cNvContentPartPr/>
                <p14:nvPr/>
              </p14:nvContentPartPr>
              <p14:xfrm>
                <a:off x="7045729" y="1738292"/>
                <a:ext cx="111240" cy="16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51B7A4-0E66-4D0E-B09B-EC4FAB1077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27729" y="1720652"/>
                  <a:ext cx="146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0604D6-9186-4739-8AAC-26107F6FC0EC}"/>
                    </a:ext>
                  </a:extLst>
                </p14:cNvPr>
                <p14:cNvContentPartPr/>
                <p14:nvPr/>
              </p14:nvContentPartPr>
              <p14:xfrm>
                <a:off x="7048249" y="1808132"/>
                <a:ext cx="105120" cy="45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0604D6-9186-4739-8AAC-26107F6FC0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30249" y="1790132"/>
                  <a:ext cx="14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1757F17-ADD2-4B4F-9C33-2FED050542A3}"/>
                    </a:ext>
                  </a:extLst>
                </p14:cNvPr>
                <p14:cNvContentPartPr/>
                <p14:nvPr/>
              </p14:nvContentPartPr>
              <p14:xfrm>
                <a:off x="7248049" y="1859612"/>
                <a:ext cx="61560" cy="10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1757F17-ADD2-4B4F-9C33-2FED050542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30409" y="1841972"/>
                  <a:ext cx="972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8CD649-6A3E-4F33-91BC-B523B414F66D}"/>
              </a:ext>
            </a:extLst>
          </p:cNvPr>
          <p:cNvGrpSpPr/>
          <p:nvPr/>
        </p:nvGrpSpPr>
        <p:grpSpPr>
          <a:xfrm>
            <a:off x="6985969" y="2139692"/>
            <a:ext cx="232920" cy="253440"/>
            <a:chOff x="6985969" y="2139692"/>
            <a:chExt cx="23292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07FAE3-09DA-44B2-A126-439CEFA93598}"/>
                    </a:ext>
                  </a:extLst>
                </p14:cNvPr>
                <p14:cNvContentPartPr/>
                <p14:nvPr/>
              </p14:nvContentPartPr>
              <p14:xfrm>
                <a:off x="6985969" y="2139692"/>
                <a:ext cx="158040" cy="163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07FAE3-09DA-44B2-A126-439CEFA935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67969" y="2121692"/>
                  <a:ext cx="193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E663B3-9F8A-46AB-947A-E894CEC5DDF1}"/>
                    </a:ext>
                  </a:extLst>
                </p14:cNvPr>
                <p14:cNvContentPartPr/>
                <p14:nvPr/>
              </p14:nvContentPartPr>
              <p14:xfrm>
                <a:off x="7147249" y="2273972"/>
                <a:ext cx="71640" cy="119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E663B3-9F8A-46AB-947A-E894CEC5DD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29609" y="2256332"/>
                  <a:ext cx="10728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6E55F01-7A21-4A24-91C5-9F4F473618F0}"/>
                  </a:ext>
                </a:extLst>
              </p14:cNvPr>
              <p14:cNvContentPartPr/>
              <p14:nvPr/>
            </p14:nvContentPartPr>
            <p14:xfrm>
              <a:off x="7087489" y="2535692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6E55F01-7A21-4A24-91C5-9F4F473618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69849" y="251805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2E41608-DAC6-4894-BD76-B2955446E7D6}"/>
                  </a:ext>
                </a:extLst>
              </p14:cNvPr>
              <p14:cNvContentPartPr/>
              <p14:nvPr/>
            </p14:nvContentPartPr>
            <p14:xfrm>
              <a:off x="7105849" y="2670692"/>
              <a:ext cx="3240" cy="92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2E41608-DAC6-4894-BD76-B2955446E7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87849" y="2653052"/>
                <a:ext cx="3888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1C143C7-6462-49B4-B024-AEE8AF3B4B75}"/>
              </a:ext>
            </a:extLst>
          </p:cNvPr>
          <p:cNvGrpSpPr/>
          <p:nvPr/>
        </p:nvGrpSpPr>
        <p:grpSpPr>
          <a:xfrm>
            <a:off x="6929449" y="3045812"/>
            <a:ext cx="289440" cy="252360"/>
            <a:chOff x="6929449" y="3045812"/>
            <a:chExt cx="28944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279D46-5B17-4E59-ABC9-96E62AE91E4D}"/>
                    </a:ext>
                  </a:extLst>
                </p14:cNvPr>
                <p14:cNvContentPartPr/>
                <p14:nvPr/>
              </p14:nvContentPartPr>
              <p14:xfrm>
                <a:off x="6929449" y="3045812"/>
                <a:ext cx="132480" cy="183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279D46-5B17-4E59-ABC9-96E62AE91E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11809" y="3027812"/>
                  <a:ext cx="168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C7BFE8-9D82-4780-AD6C-1345F109F9C7}"/>
                    </a:ext>
                  </a:extLst>
                </p14:cNvPr>
                <p14:cNvContentPartPr/>
                <p14:nvPr/>
              </p14:nvContentPartPr>
              <p14:xfrm>
                <a:off x="6934489" y="3131852"/>
                <a:ext cx="118440" cy="15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C7BFE8-9D82-4780-AD6C-1345F109F9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6849" y="3114212"/>
                  <a:ext cx="154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1C553F-B8C9-4E76-A6DA-3DC718EAE788}"/>
                    </a:ext>
                  </a:extLst>
                </p14:cNvPr>
                <p14:cNvContentPartPr/>
                <p14:nvPr/>
              </p14:nvContentPartPr>
              <p14:xfrm>
                <a:off x="7148689" y="3212492"/>
                <a:ext cx="70200" cy="8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1C553F-B8C9-4E76-A6DA-3DC718EAE78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30689" y="3194852"/>
                  <a:ext cx="1058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A72F84B-9855-4ED6-82D4-C0D65C54007A}"/>
                  </a:ext>
                </a:extLst>
              </p14:cNvPr>
              <p14:cNvContentPartPr/>
              <p14:nvPr/>
            </p14:nvContentPartPr>
            <p14:xfrm>
              <a:off x="7448209" y="1762772"/>
              <a:ext cx="220320" cy="1515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A72F84B-9855-4ED6-82D4-C0D65C5400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30569" y="1745132"/>
                <a:ext cx="255960" cy="155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FD0CF1B-DF74-407B-8EEF-CCFA1A3C25A9}"/>
              </a:ext>
            </a:extLst>
          </p:cNvPr>
          <p:cNvGrpSpPr/>
          <p:nvPr/>
        </p:nvGrpSpPr>
        <p:grpSpPr>
          <a:xfrm>
            <a:off x="3641569" y="1089212"/>
            <a:ext cx="540360" cy="439200"/>
            <a:chOff x="3641569" y="1089212"/>
            <a:chExt cx="54036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8A63E-057A-4445-9881-EB3603C06DA9}"/>
                    </a:ext>
                  </a:extLst>
                </p14:cNvPr>
                <p14:cNvContentPartPr/>
                <p14:nvPr/>
              </p14:nvContentPartPr>
              <p14:xfrm>
                <a:off x="3695929" y="1089212"/>
                <a:ext cx="123480" cy="15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8A63E-057A-4445-9881-EB3603C06D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78289" y="1071212"/>
                  <a:ext cx="159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EADA7B-AE1E-4AC7-82FD-E2D107BE5B4E}"/>
                    </a:ext>
                  </a:extLst>
                </p14:cNvPr>
                <p14:cNvContentPartPr/>
                <p14:nvPr/>
              </p14:nvContentPartPr>
              <p14:xfrm>
                <a:off x="3641569" y="1111892"/>
                <a:ext cx="113400" cy="282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EADA7B-AE1E-4AC7-82FD-E2D107BE5B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23929" y="1093892"/>
                  <a:ext cx="149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F4FD5C-6344-4E80-B5B1-1BC0911A9328}"/>
                    </a:ext>
                  </a:extLst>
                </p14:cNvPr>
                <p14:cNvContentPartPr/>
                <p14:nvPr/>
              </p14:nvContentPartPr>
              <p14:xfrm>
                <a:off x="3922369" y="1259132"/>
                <a:ext cx="96840" cy="4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F4FD5C-6344-4E80-B5B1-1BC0911A93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04369" y="1241132"/>
                  <a:ext cx="13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5A51E4-2FC4-4ED6-98F2-3C953CD5480F}"/>
                    </a:ext>
                  </a:extLst>
                </p14:cNvPr>
                <p14:cNvContentPartPr/>
                <p14:nvPr/>
              </p14:nvContentPartPr>
              <p14:xfrm>
                <a:off x="3940729" y="1185692"/>
                <a:ext cx="97560" cy="129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5A51E4-2FC4-4ED6-98F2-3C953CD548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22729" y="1168052"/>
                  <a:ext cx="133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17EB2B-9DA2-4504-88B1-EB2D370E4B2F}"/>
                    </a:ext>
                  </a:extLst>
                </p14:cNvPr>
                <p14:cNvContentPartPr/>
                <p14:nvPr/>
              </p14:nvContentPartPr>
              <p14:xfrm>
                <a:off x="4087969" y="1271012"/>
                <a:ext cx="93960" cy="82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17EB2B-9DA2-4504-88B1-EB2D370E4B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0329" y="1253012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BE0A04-C14B-4D75-96D8-F0CDE6AE533E}"/>
                    </a:ext>
                  </a:extLst>
                </p14:cNvPr>
                <p14:cNvContentPartPr/>
                <p14:nvPr/>
              </p14:nvContentPartPr>
              <p14:xfrm>
                <a:off x="4031449" y="1408892"/>
                <a:ext cx="1080" cy="119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BE0A04-C14B-4D75-96D8-F0CDE6AE53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3809" y="1390892"/>
                  <a:ext cx="36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97A630-D283-4ADF-9890-D90D848BA45D}"/>
                    </a:ext>
                  </a:extLst>
                </p14:cNvPr>
                <p14:cNvContentPartPr/>
                <p14:nvPr/>
              </p14:nvContentPartPr>
              <p14:xfrm>
                <a:off x="4094809" y="1424732"/>
                <a:ext cx="1800" cy="99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97A630-D283-4ADF-9890-D90D848BA4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7169" y="1407092"/>
                  <a:ext cx="3744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812A9D9-1729-4036-BC94-85E5C4C56497}"/>
                  </a:ext>
                </a:extLst>
              </p14:cNvPr>
              <p14:cNvContentPartPr/>
              <p14:nvPr/>
            </p14:nvContentPartPr>
            <p14:xfrm>
              <a:off x="3990769" y="1629572"/>
              <a:ext cx="66240" cy="126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812A9D9-1729-4036-BC94-85E5C4C5649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73129" y="1611932"/>
                <a:ext cx="10188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6E751D52-72D2-4F19-924A-A8EA27699EED}"/>
              </a:ext>
            </a:extLst>
          </p:cNvPr>
          <p:cNvGrpSpPr/>
          <p:nvPr/>
        </p:nvGrpSpPr>
        <p:grpSpPr>
          <a:xfrm>
            <a:off x="5206849" y="2454332"/>
            <a:ext cx="179280" cy="252360"/>
            <a:chOff x="5206849" y="2454332"/>
            <a:chExt cx="17928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5E5A00-66A1-4532-A0E5-849A508D4BB4}"/>
                    </a:ext>
                  </a:extLst>
                </p14:cNvPr>
                <p14:cNvContentPartPr/>
                <p14:nvPr/>
              </p14:nvContentPartPr>
              <p14:xfrm>
                <a:off x="5284249" y="2454332"/>
                <a:ext cx="101880" cy="182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5E5A00-66A1-4532-A0E5-849A508D4B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66609" y="2436692"/>
                  <a:ext cx="137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666D7F-A09F-487D-9033-A665B993BB4B}"/>
                    </a:ext>
                  </a:extLst>
                </p14:cNvPr>
                <p14:cNvContentPartPr/>
                <p14:nvPr/>
              </p14:nvContentPartPr>
              <p14:xfrm>
                <a:off x="5206849" y="2557652"/>
                <a:ext cx="158760" cy="149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666D7F-A09F-487D-9033-A665B993BB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89209" y="2540012"/>
                  <a:ext cx="1944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4EAA73-026D-46A7-B101-0D56E3DE9FE2}"/>
              </a:ext>
            </a:extLst>
          </p:cNvPr>
          <p:cNvGrpSpPr/>
          <p:nvPr/>
        </p:nvGrpSpPr>
        <p:grpSpPr>
          <a:xfrm>
            <a:off x="7774369" y="2324012"/>
            <a:ext cx="272880" cy="198000"/>
            <a:chOff x="7774369" y="2324012"/>
            <a:chExt cx="27288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2A570E-9080-42DB-B70B-C6156304D609}"/>
                    </a:ext>
                  </a:extLst>
                </p14:cNvPr>
                <p14:cNvContentPartPr/>
                <p14:nvPr/>
              </p14:nvContentPartPr>
              <p14:xfrm>
                <a:off x="7774369" y="2394932"/>
                <a:ext cx="24300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2A570E-9080-42DB-B70B-C6156304D6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56369" y="2377292"/>
                  <a:ext cx="27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024CD06-0C08-4FAB-984C-008D324D52DA}"/>
                    </a:ext>
                  </a:extLst>
                </p14:cNvPr>
                <p14:cNvContentPartPr/>
                <p14:nvPr/>
              </p14:nvContentPartPr>
              <p14:xfrm>
                <a:off x="7993969" y="2324012"/>
                <a:ext cx="53280" cy="198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024CD06-0C08-4FAB-984C-008D324D52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75969" y="2306372"/>
                  <a:ext cx="889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960F5B-A602-472A-85A1-6273734BE4ED}"/>
              </a:ext>
            </a:extLst>
          </p:cNvPr>
          <p:cNvGrpSpPr/>
          <p:nvPr/>
        </p:nvGrpSpPr>
        <p:grpSpPr>
          <a:xfrm>
            <a:off x="8238409" y="2198372"/>
            <a:ext cx="957600" cy="485280"/>
            <a:chOff x="8238409" y="2198372"/>
            <a:chExt cx="95760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AF7DA2-F29D-40DC-ABB9-1D5DDE9D0188}"/>
                    </a:ext>
                  </a:extLst>
                </p14:cNvPr>
                <p14:cNvContentPartPr/>
                <p14:nvPr/>
              </p14:nvContentPartPr>
              <p14:xfrm>
                <a:off x="8289889" y="2395292"/>
                <a:ext cx="138600" cy="133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AF7DA2-F29D-40DC-ABB9-1D5DDE9D01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2249" y="2377652"/>
                  <a:ext cx="174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B4419E1-32A7-40D9-83B2-EC6DD20A8B1F}"/>
                    </a:ext>
                  </a:extLst>
                </p14:cNvPr>
                <p14:cNvContentPartPr/>
                <p14:nvPr/>
              </p14:nvContentPartPr>
              <p14:xfrm>
                <a:off x="8238409" y="2198372"/>
                <a:ext cx="64800" cy="409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B4419E1-32A7-40D9-83B2-EC6DD20A8B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0409" y="2180372"/>
                  <a:ext cx="100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027BA0C-606C-4FBA-BB59-FE1A74EA46E6}"/>
                    </a:ext>
                  </a:extLst>
                </p14:cNvPr>
                <p14:cNvContentPartPr/>
                <p14:nvPr/>
              </p14:nvContentPartPr>
              <p14:xfrm>
                <a:off x="8635129" y="2322212"/>
                <a:ext cx="20880" cy="176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027BA0C-606C-4FBA-BB59-FE1A74EA46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17489" y="2304572"/>
                  <a:ext cx="5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71F4E0-B657-4BDA-893A-96C4F84779F3}"/>
                    </a:ext>
                  </a:extLst>
                </p14:cNvPr>
                <p14:cNvContentPartPr/>
                <p14:nvPr/>
              </p14:nvContentPartPr>
              <p14:xfrm>
                <a:off x="8573929" y="2427332"/>
                <a:ext cx="110520" cy="29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71F4E0-B657-4BDA-893A-96C4F84779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56289" y="2409692"/>
                  <a:ext cx="146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A73B5D-9348-417C-91B1-519D6C9B1B70}"/>
                    </a:ext>
                  </a:extLst>
                </p14:cNvPr>
                <p14:cNvContentPartPr/>
                <p14:nvPr/>
              </p14:nvContentPartPr>
              <p14:xfrm>
                <a:off x="8730889" y="2342372"/>
                <a:ext cx="119880" cy="27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A73B5D-9348-417C-91B1-519D6C9B1B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3249" y="2324732"/>
                  <a:ext cx="155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A641355-316A-44E7-AD7C-AC1913F7EC38}"/>
                    </a:ext>
                  </a:extLst>
                </p14:cNvPr>
                <p14:cNvContentPartPr/>
                <p14:nvPr/>
              </p14:nvContentPartPr>
              <p14:xfrm>
                <a:off x="8942929" y="2508332"/>
                <a:ext cx="3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A641355-316A-44E7-AD7C-AC1913F7EC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24929" y="24903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DF1AEB-3BD7-487B-A273-F0CE952ECDC8}"/>
                    </a:ext>
                  </a:extLst>
                </p14:cNvPr>
                <p14:cNvContentPartPr/>
                <p14:nvPr/>
              </p14:nvContentPartPr>
              <p14:xfrm>
                <a:off x="8942929" y="2406092"/>
                <a:ext cx="143640" cy="133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DF1AEB-3BD7-487B-A273-F0CE952ECDC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24929" y="2388452"/>
                  <a:ext cx="179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2D8A7B-0522-4426-AE40-303B96553B3F}"/>
                    </a:ext>
                  </a:extLst>
                </p14:cNvPr>
                <p14:cNvContentPartPr/>
                <p14:nvPr/>
              </p14:nvContentPartPr>
              <p14:xfrm>
                <a:off x="9012049" y="2277212"/>
                <a:ext cx="183960" cy="406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2D8A7B-0522-4426-AE40-303B96553B3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94409" y="2259212"/>
                  <a:ext cx="21960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BC324AD-89DF-4BCF-B593-36FEB21B8BC0}"/>
              </a:ext>
            </a:extLst>
          </p:cNvPr>
          <p:cNvGrpSpPr/>
          <p:nvPr/>
        </p:nvGrpSpPr>
        <p:grpSpPr>
          <a:xfrm>
            <a:off x="3898480" y="2837656"/>
            <a:ext cx="1240200" cy="323280"/>
            <a:chOff x="3898480" y="2837656"/>
            <a:chExt cx="124020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B867B5-D236-422F-96F5-CEAEFFB95120}"/>
                    </a:ext>
                  </a:extLst>
                </p14:cNvPr>
                <p14:cNvContentPartPr/>
                <p14:nvPr/>
              </p14:nvContentPartPr>
              <p14:xfrm>
                <a:off x="3912520" y="2837656"/>
                <a:ext cx="142200" cy="231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B867B5-D236-422F-96F5-CEAEFFB9512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94520" y="2819656"/>
                  <a:ext cx="177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E3F8B6B-6B33-416A-A2EC-D8DECA38711E}"/>
                    </a:ext>
                  </a:extLst>
                </p14:cNvPr>
                <p14:cNvContentPartPr/>
                <p14:nvPr/>
              </p14:nvContentPartPr>
              <p14:xfrm>
                <a:off x="3898480" y="2946016"/>
                <a:ext cx="142560" cy="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E3F8B6B-6B33-416A-A2EC-D8DECA3871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80840" y="2928376"/>
                  <a:ext cx="178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194DDA-9CA0-4CF6-8E26-4455067CA7BC}"/>
                    </a:ext>
                  </a:extLst>
                </p14:cNvPr>
                <p14:cNvContentPartPr/>
                <p14:nvPr/>
              </p14:nvContentPartPr>
              <p14:xfrm>
                <a:off x="4074880" y="3036376"/>
                <a:ext cx="79560" cy="101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194DDA-9CA0-4CF6-8E26-4455067CA7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57240" y="3018736"/>
                  <a:ext cx="11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28D115-D3B3-430C-9ACB-A27587C1722D}"/>
                    </a:ext>
                  </a:extLst>
                </p14:cNvPr>
                <p14:cNvContentPartPr/>
                <p14:nvPr/>
              </p14:nvContentPartPr>
              <p14:xfrm>
                <a:off x="4366120" y="2875456"/>
                <a:ext cx="2520" cy="168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28D115-D3B3-430C-9ACB-A27587C1722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48120" y="2857456"/>
                  <a:ext cx="38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4FD910-A36E-4719-A97A-45E9728C40FD}"/>
                    </a:ext>
                  </a:extLst>
                </p14:cNvPr>
                <p14:cNvContentPartPr/>
                <p14:nvPr/>
              </p14:nvContentPartPr>
              <p14:xfrm>
                <a:off x="4309240" y="2955376"/>
                <a:ext cx="176040" cy="1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4FD910-A36E-4719-A97A-45E9728C40F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1600" y="2937376"/>
                  <a:ext cx="211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0305E5-5D61-4925-BE05-67FF17F5B7BC}"/>
                    </a:ext>
                  </a:extLst>
                </p14:cNvPr>
                <p14:cNvContentPartPr/>
                <p14:nvPr/>
              </p14:nvContentPartPr>
              <p14:xfrm>
                <a:off x="4556200" y="2897416"/>
                <a:ext cx="141120" cy="171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0305E5-5D61-4925-BE05-67FF17F5B7B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38200" y="2879416"/>
                  <a:ext cx="176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106A3C6-AA80-47F8-8CAA-3532B87E8D2B}"/>
                    </a:ext>
                  </a:extLst>
                </p14:cNvPr>
                <p14:cNvContentPartPr/>
                <p14:nvPr/>
              </p14:nvContentPartPr>
              <p14:xfrm>
                <a:off x="4745920" y="3029536"/>
                <a:ext cx="62280" cy="131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106A3C6-AA80-47F8-8CAA-3532B87E8D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28280" y="3011896"/>
                  <a:ext cx="97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771E2B-71A5-440E-8582-2081548F932B}"/>
                    </a:ext>
                  </a:extLst>
                </p14:cNvPr>
                <p14:cNvContentPartPr/>
                <p14:nvPr/>
              </p14:nvContentPartPr>
              <p14:xfrm>
                <a:off x="4913320" y="2928736"/>
                <a:ext cx="91800" cy="93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771E2B-71A5-440E-8582-2081548F93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95680" y="2911096"/>
                  <a:ext cx="127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8BE1F4-1461-42D9-B469-6097F876AB29}"/>
                    </a:ext>
                  </a:extLst>
                </p14:cNvPr>
                <p14:cNvContentPartPr/>
                <p14:nvPr/>
              </p14:nvContentPartPr>
              <p14:xfrm>
                <a:off x="4920880" y="2962216"/>
                <a:ext cx="114480" cy="9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8BE1F4-1461-42D9-B469-6097F876AB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03240" y="2944216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F885F1-C8D7-4619-AB63-3441C5F8A14A}"/>
                    </a:ext>
                  </a:extLst>
                </p14:cNvPr>
                <p14:cNvContentPartPr/>
                <p14:nvPr/>
              </p14:nvContentPartPr>
              <p14:xfrm>
                <a:off x="5086480" y="3020536"/>
                <a:ext cx="52200" cy="104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F885F1-C8D7-4619-AB63-3441C5F8A1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68480" y="3002896"/>
                  <a:ext cx="878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4FE83EB-B0A2-453A-88CE-618416E02107}"/>
              </a:ext>
            </a:extLst>
          </p:cNvPr>
          <p:cNvGrpSpPr/>
          <p:nvPr/>
        </p:nvGrpSpPr>
        <p:grpSpPr>
          <a:xfrm>
            <a:off x="5317960" y="2856736"/>
            <a:ext cx="1162800" cy="358920"/>
            <a:chOff x="5317960" y="2856736"/>
            <a:chExt cx="116280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3D26B6D-B4F2-4CA8-BC73-E77AE7CF7BD2}"/>
                    </a:ext>
                  </a:extLst>
                </p14:cNvPr>
                <p14:cNvContentPartPr/>
                <p14:nvPr/>
              </p14:nvContentPartPr>
              <p14:xfrm>
                <a:off x="5364400" y="2856736"/>
                <a:ext cx="11160" cy="191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D26B6D-B4F2-4CA8-BC73-E77AE7CF7BD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46760" y="2839096"/>
                  <a:ext cx="46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9C0EFF-2953-436C-89A2-34AA5FDF8FD6}"/>
                    </a:ext>
                  </a:extLst>
                </p14:cNvPr>
                <p14:cNvContentPartPr/>
                <p14:nvPr/>
              </p14:nvContentPartPr>
              <p14:xfrm>
                <a:off x="5317960" y="2949616"/>
                <a:ext cx="113040" cy="31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9C0EFF-2953-436C-89A2-34AA5FDF8F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300320" y="2931976"/>
                  <a:ext cx="148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36F877D-6368-4642-A216-5F36D57C84DD}"/>
                    </a:ext>
                  </a:extLst>
                </p14:cNvPr>
                <p14:cNvContentPartPr/>
                <p14:nvPr/>
              </p14:nvContentPartPr>
              <p14:xfrm>
                <a:off x="5517040" y="2884456"/>
                <a:ext cx="140400" cy="182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36F877D-6368-4642-A216-5F36D57C84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99040" y="2866816"/>
                  <a:ext cx="176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338C0D-1EBD-4D38-B7E5-B076720D870A}"/>
                    </a:ext>
                  </a:extLst>
                </p14:cNvPr>
                <p14:cNvContentPartPr/>
                <p14:nvPr/>
              </p14:nvContentPartPr>
              <p14:xfrm>
                <a:off x="5695240" y="3108376"/>
                <a:ext cx="3240" cy="10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338C0D-1EBD-4D38-B7E5-B076720D870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677600" y="3090736"/>
                  <a:ext cx="38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1DD229B-817F-4966-8E29-CC80D4AC597F}"/>
                    </a:ext>
                  </a:extLst>
                </p14:cNvPr>
                <p14:cNvContentPartPr/>
                <p14:nvPr/>
              </p14:nvContentPartPr>
              <p14:xfrm>
                <a:off x="5655280" y="3114136"/>
                <a:ext cx="132480" cy="101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1DD229B-817F-4966-8E29-CC80D4AC597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37640" y="3096136"/>
                  <a:ext cx="168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A0A0F27-2105-4215-8D59-89F452CD367B}"/>
                    </a:ext>
                  </a:extLst>
                </p14:cNvPr>
                <p14:cNvContentPartPr/>
                <p14:nvPr/>
              </p14:nvContentPartPr>
              <p14:xfrm>
                <a:off x="5959840" y="2896696"/>
                <a:ext cx="68760" cy="117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A0A0F27-2105-4215-8D59-89F452CD367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41840" y="2879056"/>
                  <a:ext cx="10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7DD6909-8C1A-4835-BB25-35C6200FE69D}"/>
                    </a:ext>
                  </a:extLst>
                </p14:cNvPr>
                <p14:cNvContentPartPr/>
                <p14:nvPr/>
              </p14:nvContentPartPr>
              <p14:xfrm>
                <a:off x="5940760" y="2963296"/>
                <a:ext cx="273600" cy="211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7DD6909-8C1A-4835-BB25-35C6200F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22760" y="2945296"/>
                  <a:ext cx="309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A99503-7442-47A4-B717-D8FB8F9E8C0E}"/>
                    </a:ext>
                  </a:extLst>
                </p14:cNvPr>
                <p14:cNvContentPartPr/>
                <p14:nvPr/>
              </p14:nvContentPartPr>
              <p14:xfrm>
                <a:off x="6264400" y="3068416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A99503-7442-47A4-B717-D8FB8F9E8C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46760" y="30507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1EBDE2-9448-4013-9D7D-D91408B24479}"/>
                    </a:ext>
                  </a:extLst>
                </p14:cNvPr>
                <p14:cNvContentPartPr/>
                <p14:nvPr/>
              </p14:nvContentPartPr>
              <p14:xfrm>
                <a:off x="6381400" y="3069856"/>
                <a:ext cx="99360" cy="1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1EBDE2-9448-4013-9D7D-D91408B244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63400" y="3051856"/>
                  <a:ext cx="135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EC23EE9-B2F9-4D76-B69E-EA0674977B6D}"/>
              </a:ext>
            </a:extLst>
          </p:cNvPr>
          <p:cNvGrpSpPr/>
          <p:nvPr/>
        </p:nvGrpSpPr>
        <p:grpSpPr>
          <a:xfrm>
            <a:off x="5497240" y="3490336"/>
            <a:ext cx="215640" cy="234720"/>
            <a:chOff x="5497240" y="3490336"/>
            <a:chExt cx="21564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D59B85-C033-4502-86D7-7C17AFB3206D}"/>
                    </a:ext>
                  </a:extLst>
                </p14:cNvPr>
                <p14:cNvContentPartPr/>
                <p14:nvPr/>
              </p14:nvContentPartPr>
              <p14:xfrm>
                <a:off x="5559160" y="3490336"/>
                <a:ext cx="11520" cy="23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D59B85-C033-4502-86D7-7C17AFB320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41160" y="3472696"/>
                  <a:ext cx="47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144115-094D-49D2-B9C9-F4E34EC590E3}"/>
                    </a:ext>
                  </a:extLst>
                </p14:cNvPr>
                <p14:cNvContentPartPr/>
                <p14:nvPr/>
              </p14:nvContentPartPr>
              <p14:xfrm>
                <a:off x="5497240" y="3605536"/>
                <a:ext cx="215640" cy="93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144115-094D-49D2-B9C9-F4E34EC590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79240" y="3587536"/>
                  <a:ext cx="2512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3DF60E1-8E79-430D-A7C0-C29F858C9B0D}"/>
              </a:ext>
            </a:extLst>
          </p:cNvPr>
          <p:cNvGrpSpPr/>
          <p:nvPr/>
        </p:nvGrpSpPr>
        <p:grpSpPr>
          <a:xfrm>
            <a:off x="6003400" y="3550456"/>
            <a:ext cx="795960" cy="322920"/>
            <a:chOff x="6003400" y="3550456"/>
            <a:chExt cx="79596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AA2594-9C17-4A2B-ADC5-12AB8B0E1AF6}"/>
                    </a:ext>
                  </a:extLst>
                </p14:cNvPr>
                <p14:cNvContentPartPr/>
                <p14:nvPr/>
              </p14:nvContentPartPr>
              <p14:xfrm>
                <a:off x="6019600" y="3550456"/>
                <a:ext cx="144000" cy="227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AA2594-9C17-4A2B-ADC5-12AB8B0E1A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01600" y="3532456"/>
                  <a:ext cx="179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1446F3-B4FE-4E98-8C0B-39CE2D781F79}"/>
                    </a:ext>
                  </a:extLst>
                </p14:cNvPr>
                <p14:cNvContentPartPr/>
                <p14:nvPr/>
              </p14:nvContentPartPr>
              <p14:xfrm>
                <a:off x="6003400" y="3639736"/>
                <a:ext cx="144000" cy="39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1446F3-B4FE-4E98-8C0B-39CE2D781F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85760" y="3622096"/>
                  <a:ext cx="17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B12B44-7A11-4103-8117-B49F0D6B531A}"/>
                    </a:ext>
                  </a:extLst>
                </p14:cNvPr>
                <p14:cNvContentPartPr/>
                <p14:nvPr/>
              </p14:nvContentPartPr>
              <p14:xfrm>
                <a:off x="6196360" y="3828016"/>
                <a:ext cx="56520" cy="14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B12B44-7A11-4103-8117-B49F0D6B53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78360" y="3810376"/>
                  <a:ext cx="92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4E58C0-47D8-45AC-98CB-1C09D8A46ECE}"/>
                    </a:ext>
                  </a:extLst>
                </p14:cNvPr>
                <p14:cNvContentPartPr/>
                <p14:nvPr/>
              </p14:nvContentPartPr>
              <p14:xfrm>
                <a:off x="6298600" y="3840256"/>
                <a:ext cx="173160" cy="33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4E58C0-47D8-45AC-98CB-1C09D8A46E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80960" y="3822616"/>
                  <a:ext cx="208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2150EBC-104A-4F27-A992-B95F4FE43935}"/>
                    </a:ext>
                  </a:extLst>
                </p14:cNvPr>
                <p14:cNvContentPartPr/>
                <p14:nvPr/>
              </p14:nvContentPartPr>
              <p14:xfrm>
                <a:off x="6529000" y="3739456"/>
                <a:ext cx="122760" cy="81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2150EBC-104A-4F27-A992-B95F4FE4393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11360" y="3721816"/>
                  <a:ext cx="158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4CB661-019A-4723-8E88-9D5BC5C87704}"/>
                    </a:ext>
                  </a:extLst>
                </p14:cNvPr>
                <p14:cNvContentPartPr/>
                <p14:nvPr/>
              </p14:nvContentPartPr>
              <p14:xfrm>
                <a:off x="6714760" y="3783376"/>
                <a:ext cx="84600" cy="84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4CB661-019A-4723-8E88-9D5BC5C877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97120" y="3765376"/>
                  <a:ext cx="1202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4B8CF1F-4FAA-4C91-A99C-E28ECD62B4BD}"/>
              </a:ext>
            </a:extLst>
          </p:cNvPr>
          <p:cNvGrpSpPr/>
          <p:nvPr/>
        </p:nvGrpSpPr>
        <p:grpSpPr>
          <a:xfrm>
            <a:off x="6987640" y="3618856"/>
            <a:ext cx="352440" cy="195120"/>
            <a:chOff x="6987640" y="3618856"/>
            <a:chExt cx="35244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60CD5D0-893C-42BF-BD64-C656977E2307}"/>
                    </a:ext>
                  </a:extLst>
                </p14:cNvPr>
                <p14:cNvContentPartPr/>
                <p14:nvPr/>
              </p14:nvContentPartPr>
              <p14:xfrm>
                <a:off x="6987640" y="3618856"/>
                <a:ext cx="147960" cy="127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60CD5D0-893C-42BF-BD64-C656977E23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69640" y="3601216"/>
                  <a:ext cx="183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1FED0F-0F81-4EBD-86C9-00D1E15A5730}"/>
                    </a:ext>
                  </a:extLst>
                </p14:cNvPr>
                <p14:cNvContentPartPr/>
                <p14:nvPr/>
              </p14:nvContentPartPr>
              <p14:xfrm>
                <a:off x="7006000" y="3643696"/>
                <a:ext cx="187560" cy="116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1FED0F-0F81-4EBD-86C9-00D1E15A57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8360" y="3625696"/>
                  <a:ext cx="22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6967B0-F5AA-45F6-8083-42AC668D1091}"/>
                    </a:ext>
                  </a:extLst>
                </p14:cNvPr>
                <p14:cNvContentPartPr/>
                <p14:nvPr/>
              </p14:nvContentPartPr>
              <p14:xfrm>
                <a:off x="7209760" y="3701296"/>
                <a:ext cx="130320" cy="11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6967B0-F5AA-45F6-8083-42AC668D10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91760" y="3683656"/>
                  <a:ext cx="16596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805ED04-739D-4E13-9E3C-96B8B04ACB46}"/>
                  </a:ext>
                </a:extLst>
              </p14:cNvPr>
              <p14:cNvContentPartPr/>
              <p14:nvPr/>
            </p14:nvContentPartPr>
            <p14:xfrm>
              <a:off x="4854280" y="1895176"/>
              <a:ext cx="424800" cy="5940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805ED04-739D-4E13-9E3C-96B8B04ACB4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36640" y="1877536"/>
                <a:ext cx="4604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76E8B38-A910-437C-9D95-D5F8AD32C5B5}"/>
                  </a:ext>
                </a:extLst>
              </p14:cNvPr>
              <p14:cNvContentPartPr/>
              <p14:nvPr/>
            </p14:nvContentPartPr>
            <p14:xfrm>
              <a:off x="7237120" y="2988136"/>
              <a:ext cx="15480" cy="302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76E8B38-A910-437C-9D95-D5F8AD32C5B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219120" y="2970136"/>
                <a:ext cx="511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203D18D-EC16-4FBB-AFA3-30C7BF68C124}"/>
              </a:ext>
            </a:extLst>
          </p:cNvPr>
          <p:cNvGrpSpPr/>
          <p:nvPr/>
        </p:nvGrpSpPr>
        <p:grpSpPr>
          <a:xfrm>
            <a:off x="2887240" y="2177776"/>
            <a:ext cx="284760" cy="148680"/>
            <a:chOff x="2887240" y="2177776"/>
            <a:chExt cx="28476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B7E7FCF-AF67-4A50-891A-1CBFB501672E}"/>
                    </a:ext>
                  </a:extLst>
                </p14:cNvPr>
                <p14:cNvContentPartPr/>
                <p14:nvPr/>
              </p14:nvContentPartPr>
              <p14:xfrm>
                <a:off x="2887240" y="2242936"/>
                <a:ext cx="213480" cy="12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B7E7FCF-AF67-4A50-891A-1CBFB50167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69240" y="2225296"/>
                  <a:ext cx="24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748DB4E-23DA-46FB-89B4-DBB7AA290960}"/>
                    </a:ext>
                  </a:extLst>
                </p14:cNvPr>
                <p14:cNvContentPartPr/>
                <p14:nvPr/>
              </p14:nvContentPartPr>
              <p14:xfrm>
                <a:off x="3075160" y="2177776"/>
                <a:ext cx="96840" cy="148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748DB4E-23DA-46FB-89B4-DBB7AA290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57160" y="2160136"/>
                  <a:ext cx="1324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6F809A6-854F-4316-8E50-B55B69FF96AA}"/>
                  </a:ext>
                </a:extLst>
              </p14:cNvPr>
              <p14:cNvContentPartPr/>
              <p14:nvPr/>
            </p14:nvContentPartPr>
            <p14:xfrm>
              <a:off x="2291800" y="3538936"/>
              <a:ext cx="1630440" cy="655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6F809A6-854F-4316-8E50-B55B69FF96A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74160" y="3521296"/>
                <a:ext cx="1666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D998149-2416-4BC2-8C3C-09803B6E688D}"/>
                  </a:ext>
                </a:extLst>
              </p14:cNvPr>
              <p14:cNvContentPartPr/>
              <p14:nvPr/>
            </p14:nvContentPartPr>
            <p14:xfrm>
              <a:off x="4001800" y="4491136"/>
              <a:ext cx="1798920" cy="504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D998149-2416-4BC2-8C3C-09803B6E688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983800" y="4473496"/>
                <a:ext cx="18345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C5805C2-48BA-4807-99D8-58F0D99541A2}"/>
              </a:ext>
            </a:extLst>
          </p:cNvPr>
          <p:cNvGrpSpPr/>
          <p:nvPr/>
        </p:nvGrpSpPr>
        <p:grpSpPr>
          <a:xfrm>
            <a:off x="2353720" y="3644776"/>
            <a:ext cx="1092240" cy="434160"/>
            <a:chOff x="2353720" y="3644776"/>
            <a:chExt cx="10922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FD8BCB8-8B7A-4AE9-B740-D4C20C2FF476}"/>
                    </a:ext>
                  </a:extLst>
                </p14:cNvPr>
                <p14:cNvContentPartPr/>
                <p14:nvPr/>
              </p14:nvContentPartPr>
              <p14:xfrm>
                <a:off x="2353720" y="3742696"/>
                <a:ext cx="108360" cy="135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FD8BCB8-8B7A-4AE9-B740-D4C20C2FF4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35720" y="3724696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F45716-D62E-4E3B-90E5-4E7CB22F504E}"/>
                    </a:ext>
                  </a:extLst>
                </p14:cNvPr>
                <p14:cNvContentPartPr/>
                <p14:nvPr/>
              </p14:nvContentPartPr>
              <p14:xfrm>
                <a:off x="2552800" y="3692656"/>
                <a:ext cx="42840" cy="170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F45716-D62E-4E3B-90E5-4E7CB22F50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35160" y="3675016"/>
                  <a:ext cx="7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B2D776F-4D3A-4570-9E96-71FA67F988BF}"/>
                    </a:ext>
                  </a:extLst>
                </p14:cNvPr>
                <p14:cNvContentPartPr/>
                <p14:nvPr/>
              </p14:nvContentPartPr>
              <p14:xfrm>
                <a:off x="2684920" y="3754936"/>
                <a:ext cx="108360" cy="324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B2D776F-4D3A-4570-9E96-71FA67F988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67280" y="3736936"/>
                  <a:ext cx="144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231B900-4D72-4B3F-90DA-3FE2D94AFAC8}"/>
                    </a:ext>
                  </a:extLst>
                </p14:cNvPr>
                <p14:cNvContentPartPr/>
                <p14:nvPr/>
              </p14:nvContentPartPr>
              <p14:xfrm>
                <a:off x="2901640" y="3762856"/>
                <a:ext cx="126720" cy="84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231B900-4D72-4B3F-90DA-3FE2D94AFA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84000" y="3744856"/>
                  <a:ext cx="16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7BE93C-5EFC-4C72-AC9F-AF9A020E37DD}"/>
                    </a:ext>
                  </a:extLst>
                </p14:cNvPr>
                <p14:cNvContentPartPr/>
                <p14:nvPr/>
              </p14:nvContentPartPr>
              <p14:xfrm>
                <a:off x="3103960" y="3779056"/>
                <a:ext cx="182880" cy="90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7BE93C-5EFC-4C72-AC9F-AF9A020E37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86320" y="3761056"/>
                  <a:ext cx="218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5DB999-EF64-4BE0-9388-033AC3F9A610}"/>
                    </a:ext>
                  </a:extLst>
                </p14:cNvPr>
                <p14:cNvContentPartPr/>
                <p14:nvPr/>
              </p14:nvContentPartPr>
              <p14:xfrm>
                <a:off x="3295840" y="3742696"/>
                <a:ext cx="11160" cy="20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5DB999-EF64-4BE0-9388-033AC3F9A6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77840" y="3724696"/>
                  <a:ext cx="4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B51630-A9A4-431C-96F0-1168C3890754}"/>
                    </a:ext>
                  </a:extLst>
                </p14:cNvPr>
                <p14:cNvContentPartPr/>
                <p14:nvPr/>
              </p14:nvContentPartPr>
              <p14:xfrm>
                <a:off x="3356320" y="3644776"/>
                <a:ext cx="89640" cy="234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B51630-A9A4-431C-96F0-1168C389075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38320" y="3626776"/>
                  <a:ext cx="12528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80D3926-240E-4E95-A0DF-768371D9D332}"/>
                  </a:ext>
                </a:extLst>
              </p14:cNvPr>
              <p14:cNvContentPartPr/>
              <p14:nvPr/>
            </p14:nvContentPartPr>
            <p14:xfrm>
              <a:off x="3683920" y="3807136"/>
              <a:ext cx="532080" cy="144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80D3926-240E-4E95-A0DF-768371D9D33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66280" y="3789136"/>
                <a:ext cx="56772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24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E59A-4ED4-423F-BF88-7E8A1381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Sigmoid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4D9A3-E144-4CA1-980F-E682884F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707654"/>
            <a:ext cx="8712968" cy="2604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8D5C6-1CDB-459E-A614-5272C1AC69B1}"/>
              </a:ext>
            </a:extLst>
          </p:cNvPr>
          <p:cNvSpPr txBox="1"/>
          <p:nvPr/>
        </p:nvSpPr>
        <p:spPr>
          <a:xfrm>
            <a:off x="-5409" y="4897279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Credit: (Géron,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9439B4-B37B-4560-8835-B6A8FDBBEF51}"/>
                  </a:ext>
                </a:extLst>
              </p14:cNvPr>
              <p14:cNvContentPartPr/>
              <p14:nvPr/>
            </p14:nvContentPartPr>
            <p14:xfrm>
              <a:off x="4630360" y="4384576"/>
              <a:ext cx="217080" cy="3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9439B4-B37B-4560-8835-B6A8FDBBE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2720" y="4366936"/>
                <a:ext cx="25272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7A09F09-1AFB-4F30-96B3-2353E0330365}"/>
              </a:ext>
            </a:extLst>
          </p:cNvPr>
          <p:cNvGrpSpPr/>
          <p:nvPr/>
        </p:nvGrpSpPr>
        <p:grpSpPr>
          <a:xfrm>
            <a:off x="6799720" y="1336456"/>
            <a:ext cx="195120" cy="506160"/>
            <a:chOff x="6799720" y="1336456"/>
            <a:chExt cx="19512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184ECD-183C-4A3E-A187-4BE289CA973E}"/>
                    </a:ext>
                  </a:extLst>
                </p14:cNvPr>
                <p14:cNvContentPartPr/>
                <p14:nvPr/>
              </p14:nvContentPartPr>
              <p14:xfrm>
                <a:off x="6846880" y="1336456"/>
                <a:ext cx="25200" cy="47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184ECD-183C-4A3E-A187-4BE289CA97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8880" y="1318816"/>
                  <a:ext cx="608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B4C0FF-1972-465F-921E-99A1E7AA70E8}"/>
                    </a:ext>
                  </a:extLst>
                </p14:cNvPr>
                <p14:cNvContentPartPr/>
                <p14:nvPr/>
              </p14:nvContentPartPr>
              <p14:xfrm>
                <a:off x="6799720" y="1647136"/>
                <a:ext cx="195120" cy="195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B4C0FF-1972-465F-921E-99A1E7AA70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81720" y="1629136"/>
                  <a:ext cx="2307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3C6DB8-FE37-4C10-833C-D48A5A48573A}"/>
                  </a:ext>
                </a:extLst>
              </p14:cNvPr>
              <p14:cNvContentPartPr/>
              <p14:nvPr/>
            </p14:nvContentPartPr>
            <p14:xfrm>
              <a:off x="4840960" y="3567736"/>
              <a:ext cx="18000" cy="159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3C6DB8-FE37-4C10-833C-D48A5A4857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3320" y="3550096"/>
                <a:ext cx="5364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D58F1465-4E26-46E8-963B-7289D75EC340}"/>
              </a:ext>
            </a:extLst>
          </p:cNvPr>
          <p:cNvGrpSpPr/>
          <p:nvPr/>
        </p:nvGrpSpPr>
        <p:grpSpPr>
          <a:xfrm>
            <a:off x="4994680" y="2248696"/>
            <a:ext cx="3416760" cy="1267560"/>
            <a:chOff x="4994680" y="2248696"/>
            <a:chExt cx="3416760" cy="12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E29E50-B643-422A-B1A9-3F73B849ED64}"/>
                    </a:ext>
                  </a:extLst>
                </p14:cNvPr>
                <p14:cNvContentPartPr/>
                <p14:nvPr/>
              </p14:nvContentPartPr>
              <p14:xfrm>
                <a:off x="5065600" y="3201256"/>
                <a:ext cx="46080" cy="229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E29E50-B643-422A-B1A9-3F73B849ED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47960" y="3183616"/>
                  <a:ext cx="81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A587CB-3126-438A-B66A-B632E9C66798}"/>
                    </a:ext>
                  </a:extLst>
                </p14:cNvPr>
                <p14:cNvContentPartPr/>
                <p14:nvPr/>
              </p14:nvContentPartPr>
              <p14:xfrm>
                <a:off x="4994680" y="3309616"/>
                <a:ext cx="243720" cy="15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A587CB-3126-438A-B66A-B632E9C667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77040" y="3291616"/>
                  <a:ext cx="279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85E2D7-EAF0-4A7F-9C37-CFD3ACD0BCEA}"/>
                    </a:ext>
                  </a:extLst>
                </p14:cNvPr>
                <p14:cNvContentPartPr/>
                <p14:nvPr/>
              </p14:nvContentPartPr>
              <p14:xfrm>
                <a:off x="5368720" y="3267856"/>
                <a:ext cx="168120" cy="21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85E2D7-EAF0-4A7F-9C37-CFD3ACD0BC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50720" y="3249856"/>
                  <a:ext cx="203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01ABC2-1428-45F6-82A0-84302C8A79D5}"/>
                    </a:ext>
                  </a:extLst>
                </p14:cNvPr>
                <p14:cNvContentPartPr/>
                <p14:nvPr/>
              </p14:nvContentPartPr>
              <p14:xfrm>
                <a:off x="5624680" y="3287656"/>
                <a:ext cx="133920" cy="17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01ABC2-1428-45F6-82A0-84302C8A79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6680" y="3270016"/>
                  <a:ext cx="169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756ED0-937A-41F3-AF4F-8213114AFD65}"/>
                    </a:ext>
                  </a:extLst>
                </p14:cNvPr>
                <p14:cNvContentPartPr/>
                <p14:nvPr/>
              </p14:nvContentPartPr>
              <p14:xfrm>
                <a:off x="5951560" y="3316456"/>
                <a:ext cx="169200" cy="1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756ED0-937A-41F3-AF4F-8213114AFD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33560" y="3298456"/>
                  <a:ext cx="204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4819ED-D5DC-49DD-BA29-59FC7CABEEE0}"/>
                    </a:ext>
                  </a:extLst>
                </p14:cNvPr>
                <p14:cNvContentPartPr/>
                <p14:nvPr/>
              </p14:nvContentPartPr>
              <p14:xfrm>
                <a:off x="6015640" y="3396376"/>
                <a:ext cx="137160" cy="2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4819ED-D5DC-49DD-BA29-59FC7CABEE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98000" y="3378376"/>
                  <a:ext cx="172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2A8C81-DB02-4C53-81B4-057E46CA07D1}"/>
                    </a:ext>
                  </a:extLst>
                </p14:cNvPr>
                <p14:cNvContentPartPr/>
                <p14:nvPr/>
              </p14:nvContentPartPr>
              <p14:xfrm>
                <a:off x="6131200" y="3273256"/>
                <a:ext cx="74880" cy="234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2A8C81-DB02-4C53-81B4-057E46CA07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3560" y="3255616"/>
                  <a:ext cx="110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6E9F9F-3A8A-4464-AF94-3C4A3A42226B}"/>
                    </a:ext>
                  </a:extLst>
                </p14:cNvPr>
                <p14:cNvContentPartPr/>
                <p14:nvPr/>
              </p14:nvContentPartPr>
              <p14:xfrm>
                <a:off x="6442960" y="3154096"/>
                <a:ext cx="186120" cy="29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6E9F9F-3A8A-4464-AF94-3C4A3A4222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25320" y="3136456"/>
                  <a:ext cx="221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01BC16-BC45-4985-A4B6-69CD33ADD36D}"/>
                    </a:ext>
                  </a:extLst>
                </p14:cNvPr>
                <p14:cNvContentPartPr/>
                <p14:nvPr/>
              </p14:nvContentPartPr>
              <p14:xfrm>
                <a:off x="6685600" y="3144016"/>
                <a:ext cx="61200" cy="32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01BC16-BC45-4985-A4B6-69CD33ADD3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67600" y="3126376"/>
                  <a:ext cx="968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C8FCA6-048B-4F80-B46F-C030ACE3DF36}"/>
                    </a:ext>
                  </a:extLst>
                </p14:cNvPr>
                <p14:cNvContentPartPr/>
                <p14:nvPr/>
              </p14:nvContentPartPr>
              <p14:xfrm>
                <a:off x="6840040" y="3190096"/>
                <a:ext cx="23760" cy="22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C8FCA6-048B-4F80-B46F-C030ACE3DF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2040" y="3172456"/>
                  <a:ext cx="59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766816-7E2E-4B66-930F-DB33ADD7D69B}"/>
                    </a:ext>
                  </a:extLst>
                </p14:cNvPr>
                <p14:cNvContentPartPr/>
                <p14:nvPr/>
              </p14:nvContentPartPr>
              <p14:xfrm>
                <a:off x="6812680" y="3156256"/>
                <a:ext cx="238680" cy="360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766816-7E2E-4B66-930F-DB33ADD7D69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4680" y="3138616"/>
                  <a:ext cx="274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96BC89-0A81-498F-A660-5212FA428B77}"/>
                    </a:ext>
                  </a:extLst>
                </p14:cNvPr>
                <p14:cNvContentPartPr/>
                <p14:nvPr/>
              </p14:nvContentPartPr>
              <p14:xfrm>
                <a:off x="5437120" y="2390536"/>
                <a:ext cx="44640" cy="274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96BC89-0A81-498F-A660-5212FA428B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19120" y="2372896"/>
                  <a:ext cx="80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101E26-049C-41F7-8660-62D26362CDB8}"/>
                    </a:ext>
                  </a:extLst>
                </p14:cNvPr>
                <p14:cNvContentPartPr/>
                <p14:nvPr/>
              </p14:nvContentPartPr>
              <p14:xfrm>
                <a:off x="5359000" y="2483056"/>
                <a:ext cx="372960" cy="37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101E26-049C-41F7-8660-62D26362CD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41360" y="2465056"/>
                  <a:ext cx="408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7A6710-D573-4551-BEBD-F65AEE6D57CB}"/>
                    </a:ext>
                  </a:extLst>
                </p14:cNvPr>
                <p14:cNvContentPartPr/>
                <p14:nvPr/>
              </p14:nvContentPartPr>
              <p14:xfrm>
                <a:off x="5618200" y="2468656"/>
                <a:ext cx="350280" cy="154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7A6710-D573-4551-BEBD-F65AEE6D57C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00200" y="2451016"/>
                  <a:ext cx="385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DD1281-C495-4DC1-825F-651A56C1F882}"/>
                    </a:ext>
                  </a:extLst>
                </p14:cNvPr>
                <p14:cNvContentPartPr/>
                <p14:nvPr/>
              </p14:nvContentPartPr>
              <p14:xfrm>
                <a:off x="6245320" y="2474776"/>
                <a:ext cx="153360" cy="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DD1281-C495-4DC1-825F-651A56C1F8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27680" y="2457136"/>
                  <a:ext cx="189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1D6077-D239-4C55-A1F1-786ED815BE02}"/>
                    </a:ext>
                  </a:extLst>
                </p14:cNvPr>
                <p14:cNvContentPartPr/>
                <p14:nvPr/>
              </p14:nvContentPartPr>
              <p14:xfrm>
                <a:off x="6283120" y="2555056"/>
                <a:ext cx="132120" cy="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1D6077-D239-4C55-A1F1-786ED815BE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65120" y="2537056"/>
                  <a:ext cx="167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9D492B-BD95-499A-814A-E09792CD7110}"/>
                    </a:ext>
                  </a:extLst>
                </p14:cNvPr>
                <p14:cNvContentPartPr/>
                <p14:nvPr/>
              </p14:nvContentPartPr>
              <p14:xfrm>
                <a:off x="6657520" y="2313856"/>
                <a:ext cx="176400" cy="235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9D492B-BD95-499A-814A-E09792CD71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39520" y="2295856"/>
                  <a:ext cx="212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BA96B2-5C39-4081-A5C4-F3B6935DEC19}"/>
                    </a:ext>
                  </a:extLst>
                </p14:cNvPr>
                <p14:cNvContentPartPr/>
                <p14:nvPr/>
              </p14:nvContentPartPr>
              <p14:xfrm>
                <a:off x="6414880" y="2364976"/>
                <a:ext cx="110160" cy="290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BA96B2-5C39-4081-A5C4-F3B6935DEC1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97240" y="2346976"/>
                  <a:ext cx="145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1BF574-0A72-4913-93B6-2A5E7B1A3E82}"/>
                    </a:ext>
                  </a:extLst>
                </p14:cNvPr>
                <p14:cNvContentPartPr/>
                <p14:nvPr/>
              </p14:nvContentPartPr>
              <p14:xfrm>
                <a:off x="6915280" y="2248696"/>
                <a:ext cx="106200" cy="394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1BF574-0A72-4913-93B6-2A5E7B1A3E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97280" y="2230696"/>
                  <a:ext cx="1418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655242-2D02-4DB7-B55C-920E649671FA}"/>
                    </a:ext>
                  </a:extLst>
                </p14:cNvPr>
                <p14:cNvContentPartPr/>
                <p14:nvPr/>
              </p14:nvContentPartPr>
              <p14:xfrm>
                <a:off x="7126960" y="2319976"/>
                <a:ext cx="28440" cy="22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655242-2D02-4DB7-B55C-920E649671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09320" y="2301976"/>
                  <a:ext cx="64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35A7B9-7511-4D6E-82FF-CBE35C1708B0}"/>
                    </a:ext>
                  </a:extLst>
                </p14:cNvPr>
                <p14:cNvContentPartPr/>
                <p14:nvPr/>
              </p14:nvContentPartPr>
              <p14:xfrm>
                <a:off x="7117960" y="2320696"/>
                <a:ext cx="209520" cy="256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35A7B9-7511-4D6E-82FF-CBE35C1708B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00320" y="2302696"/>
                  <a:ext cx="245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F9ED73-0265-4676-83BA-94578199F09F}"/>
                    </a:ext>
                  </a:extLst>
                </p14:cNvPr>
                <p14:cNvContentPartPr/>
                <p14:nvPr/>
              </p14:nvContentPartPr>
              <p14:xfrm>
                <a:off x="7457080" y="2406736"/>
                <a:ext cx="169920" cy="81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F9ED73-0265-4676-83BA-94578199F0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39080" y="2388736"/>
                  <a:ext cx="205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2C9C06-F2A2-4331-8C6A-7FFC59B76285}"/>
                    </a:ext>
                  </a:extLst>
                </p14:cNvPr>
                <p14:cNvContentPartPr/>
                <p14:nvPr/>
              </p14:nvContentPartPr>
              <p14:xfrm>
                <a:off x="7919680" y="2339056"/>
                <a:ext cx="84240" cy="124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2C9C06-F2A2-4331-8C6A-7FFC59B762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2040" y="2321056"/>
                  <a:ext cx="11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95C5D2-FD99-4E24-9793-3988287D4A09}"/>
                    </a:ext>
                  </a:extLst>
                </p14:cNvPr>
                <p14:cNvContentPartPr/>
                <p14:nvPr/>
              </p14:nvContentPartPr>
              <p14:xfrm>
                <a:off x="8068000" y="2441656"/>
                <a:ext cx="47520" cy="5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95C5D2-FD99-4E24-9793-3988287D4A0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50360" y="2424016"/>
                  <a:ext cx="83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B979EE-F8DF-42DA-B724-E9CD95963497}"/>
                    </a:ext>
                  </a:extLst>
                </p14:cNvPr>
                <p14:cNvContentPartPr/>
                <p14:nvPr/>
              </p14:nvContentPartPr>
              <p14:xfrm>
                <a:off x="8269960" y="2266696"/>
                <a:ext cx="141480" cy="171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B979EE-F8DF-42DA-B724-E9CD959634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2320" y="2248696"/>
                  <a:ext cx="177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C69DEB-7165-4ECD-B619-B70527215914}"/>
                    </a:ext>
                  </a:extLst>
                </p14:cNvPr>
                <p14:cNvContentPartPr/>
                <p14:nvPr/>
              </p14:nvContentPartPr>
              <p14:xfrm>
                <a:off x="7309480" y="3147256"/>
                <a:ext cx="140760" cy="232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C69DEB-7165-4ECD-B619-B705272159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91480" y="3129256"/>
                  <a:ext cx="176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297276-A1C2-41B4-B39F-70964CDA3B6D}"/>
                    </a:ext>
                  </a:extLst>
                </p14:cNvPr>
                <p14:cNvContentPartPr/>
                <p14:nvPr/>
              </p14:nvContentPartPr>
              <p14:xfrm>
                <a:off x="7671640" y="3200536"/>
                <a:ext cx="90000" cy="13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297276-A1C2-41B4-B39F-70964CDA3B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53640" y="3182536"/>
                  <a:ext cx="125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BBEF97-0D62-4DF4-870D-DED7A53C20DF}"/>
                    </a:ext>
                  </a:extLst>
                </p14:cNvPr>
                <p14:cNvContentPartPr/>
                <p14:nvPr/>
              </p14:nvContentPartPr>
              <p14:xfrm>
                <a:off x="7866400" y="3300976"/>
                <a:ext cx="51480" cy="1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BBEF97-0D62-4DF4-870D-DED7A53C20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48760" y="3282976"/>
                  <a:ext cx="8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F2047E-443F-4AFF-8503-F39844DE71E3}"/>
                    </a:ext>
                  </a:extLst>
                </p14:cNvPr>
                <p14:cNvContentPartPr/>
                <p14:nvPr/>
              </p14:nvContentPartPr>
              <p14:xfrm>
                <a:off x="7962880" y="3147976"/>
                <a:ext cx="293040" cy="256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F2047E-443F-4AFF-8503-F39844DE71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45240" y="3129976"/>
                  <a:ext cx="328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ED6F30-B70A-4B66-8B7D-0952047F7D63}"/>
                    </a:ext>
                  </a:extLst>
                </p14:cNvPr>
                <p14:cNvContentPartPr/>
                <p14:nvPr/>
              </p14:nvContentPartPr>
              <p14:xfrm>
                <a:off x="6442240" y="2987416"/>
                <a:ext cx="537120" cy="8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ED6F30-B70A-4B66-8B7D-0952047F7D6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24240" y="2969776"/>
                  <a:ext cx="572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9D57D8-B869-43C6-B041-AAC347128BBA}"/>
                    </a:ext>
                  </a:extLst>
                </p14:cNvPr>
                <p14:cNvContentPartPr/>
                <p14:nvPr/>
              </p14:nvContentPartPr>
              <p14:xfrm>
                <a:off x="6675160" y="2828296"/>
                <a:ext cx="96840" cy="135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9D57D8-B869-43C6-B041-AAC347128B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57520" y="2810296"/>
                  <a:ext cx="132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3FF7B4-D2B3-434D-A093-25BAE0C7B440}"/>
                    </a:ext>
                  </a:extLst>
                </p14:cNvPr>
                <p14:cNvContentPartPr/>
                <p14:nvPr/>
              </p14:nvContentPartPr>
              <p14:xfrm>
                <a:off x="6672640" y="2721376"/>
                <a:ext cx="151560" cy="63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3FF7B4-D2B3-434D-A093-25BAE0C7B44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54640" y="2703736"/>
                  <a:ext cx="18720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6BBCDF2-92B1-4FE7-B588-B847D760754D}"/>
                  </a:ext>
                </a:extLst>
              </p14:cNvPr>
              <p14:cNvContentPartPr/>
              <p14:nvPr/>
            </p14:nvContentPartPr>
            <p14:xfrm>
              <a:off x="7624480" y="2692936"/>
              <a:ext cx="168840" cy="287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6BBCDF2-92B1-4FE7-B588-B847D760754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06840" y="2675296"/>
                <a:ext cx="20448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FD4203B-9273-4260-B1DE-F23FF9AD8209}"/>
              </a:ext>
            </a:extLst>
          </p:cNvPr>
          <p:cNvGrpSpPr/>
          <p:nvPr/>
        </p:nvGrpSpPr>
        <p:grpSpPr>
          <a:xfrm>
            <a:off x="851800" y="3104056"/>
            <a:ext cx="959400" cy="318240"/>
            <a:chOff x="851800" y="3104056"/>
            <a:chExt cx="95940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8531B81-7F0D-417F-BAA2-24B6A93CA8E9}"/>
                    </a:ext>
                  </a:extLst>
                </p14:cNvPr>
                <p14:cNvContentPartPr/>
                <p14:nvPr/>
              </p14:nvContentPartPr>
              <p14:xfrm>
                <a:off x="908680" y="3223576"/>
                <a:ext cx="28440" cy="185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8531B81-7F0D-417F-BAA2-24B6A93CA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1040" y="3205576"/>
                  <a:ext cx="64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CEE21E-64A5-4132-A733-83E073F0BFBE}"/>
                    </a:ext>
                  </a:extLst>
                </p14:cNvPr>
                <p14:cNvContentPartPr/>
                <p14:nvPr/>
              </p14:nvContentPartPr>
              <p14:xfrm>
                <a:off x="851800" y="3285496"/>
                <a:ext cx="131400" cy="12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CEE21E-64A5-4132-A733-83E073F0BFB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4160" y="3267856"/>
                  <a:ext cx="16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3FE556-C052-40C7-9518-A9806D61B87F}"/>
                    </a:ext>
                  </a:extLst>
                </p14:cNvPr>
                <p14:cNvContentPartPr/>
                <p14:nvPr/>
              </p14:nvContentPartPr>
              <p14:xfrm>
                <a:off x="1090840" y="3104056"/>
                <a:ext cx="144360" cy="318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3FE556-C052-40C7-9518-A9806D61B8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2840" y="3086416"/>
                  <a:ext cx="1800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7D7E91-1E6F-4698-96FC-E6E8F22A6669}"/>
                    </a:ext>
                  </a:extLst>
                </p14:cNvPr>
                <p14:cNvContentPartPr/>
                <p14:nvPr/>
              </p14:nvContentPartPr>
              <p14:xfrm>
                <a:off x="1343920" y="3193336"/>
                <a:ext cx="159480" cy="17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7D7E91-1E6F-4698-96FC-E6E8F22A66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26280" y="3175696"/>
                  <a:ext cx="195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DEF3FD-68BE-48ED-B44C-3F4258364A62}"/>
                    </a:ext>
                  </a:extLst>
                </p14:cNvPr>
                <p14:cNvContentPartPr/>
                <p14:nvPr/>
              </p14:nvContentPartPr>
              <p14:xfrm>
                <a:off x="1616080" y="3248776"/>
                <a:ext cx="121320" cy="5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DEF3FD-68BE-48ED-B44C-3F4258364A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98080" y="3230776"/>
                  <a:ext cx="156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6F2229-CBD6-466B-8696-6C4377A026E9}"/>
                    </a:ext>
                  </a:extLst>
                </p14:cNvPr>
                <p14:cNvContentPartPr/>
                <p14:nvPr/>
              </p14:nvContentPartPr>
              <p14:xfrm>
                <a:off x="1648840" y="3173176"/>
                <a:ext cx="162360" cy="15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6F2229-CBD6-466B-8696-6C4377A026E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30840" y="3155176"/>
                  <a:ext cx="198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DC05ADB-F2A5-43DB-8831-032492A79BC6}"/>
              </a:ext>
            </a:extLst>
          </p:cNvPr>
          <p:cNvGrpSpPr/>
          <p:nvPr/>
        </p:nvGrpSpPr>
        <p:grpSpPr>
          <a:xfrm>
            <a:off x="1991560" y="3069136"/>
            <a:ext cx="474120" cy="279000"/>
            <a:chOff x="1991560" y="3069136"/>
            <a:chExt cx="4741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5503FF-D2A8-4183-BF8D-93B0EEA35B4D}"/>
                    </a:ext>
                  </a:extLst>
                </p14:cNvPr>
                <p14:cNvContentPartPr/>
                <p14:nvPr/>
              </p14:nvContentPartPr>
              <p14:xfrm>
                <a:off x="1991560" y="3078496"/>
                <a:ext cx="144360" cy="261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5503FF-D2A8-4183-BF8D-93B0EEA35B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73560" y="3060856"/>
                  <a:ext cx="180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E61A36-94CE-4794-AE55-4D7E563F88F0}"/>
                    </a:ext>
                  </a:extLst>
                </p14:cNvPr>
                <p14:cNvContentPartPr/>
                <p14:nvPr/>
              </p14:nvContentPartPr>
              <p14:xfrm>
                <a:off x="2167600" y="3069136"/>
                <a:ext cx="68040" cy="27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E61A36-94CE-4794-AE55-4D7E563F88F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49600" y="3051136"/>
                  <a:ext cx="103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4A96F1-AD80-446A-80F9-12BE4304544E}"/>
                    </a:ext>
                  </a:extLst>
                </p14:cNvPr>
                <p14:cNvContentPartPr/>
                <p14:nvPr/>
              </p14:nvContentPartPr>
              <p14:xfrm>
                <a:off x="2408080" y="3115216"/>
                <a:ext cx="57600" cy="224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4A96F1-AD80-446A-80F9-12BE430454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90080" y="3097216"/>
                  <a:ext cx="93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6DADB1-FD40-47C1-AD8B-8F961FEBB707}"/>
                    </a:ext>
                  </a:extLst>
                </p14:cNvPr>
                <p14:cNvContentPartPr/>
                <p14:nvPr/>
              </p14:nvContentPartPr>
              <p14:xfrm>
                <a:off x="2278840" y="3162016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6DADB1-FD40-47C1-AD8B-8F961FEBB7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61200" y="31440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C19ADB6-0054-4A92-BD4B-030B8C37C319}"/>
                    </a:ext>
                  </a:extLst>
                </p14:cNvPr>
                <p14:cNvContentPartPr/>
                <p14:nvPr/>
              </p14:nvContentPartPr>
              <p14:xfrm>
                <a:off x="2276320" y="3131776"/>
                <a:ext cx="58320" cy="18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C19ADB6-0054-4A92-BD4B-030B8C37C3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58320" y="3114136"/>
                  <a:ext cx="93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0F77B1-4134-4FE2-94FD-01598F75DFC2}"/>
                    </a:ext>
                  </a:extLst>
                </p14:cNvPr>
                <p14:cNvContentPartPr/>
                <p14:nvPr/>
              </p14:nvContentPartPr>
              <p14:xfrm>
                <a:off x="2280280" y="3171736"/>
                <a:ext cx="104760" cy="5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0F77B1-4134-4FE2-94FD-01598F75DF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62640" y="3154096"/>
                  <a:ext cx="140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83CC63-8680-4920-B0EC-31B39742EA16}"/>
              </a:ext>
            </a:extLst>
          </p:cNvPr>
          <p:cNvGrpSpPr/>
          <p:nvPr/>
        </p:nvGrpSpPr>
        <p:grpSpPr>
          <a:xfrm>
            <a:off x="2616520" y="3076336"/>
            <a:ext cx="739800" cy="219960"/>
            <a:chOff x="2616520" y="3076336"/>
            <a:chExt cx="73980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104B78-E686-414D-9533-F08E9DB0D556}"/>
                    </a:ext>
                  </a:extLst>
                </p14:cNvPr>
                <p14:cNvContentPartPr/>
                <p14:nvPr/>
              </p14:nvContentPartPr>
              <p14:xfrm>
                <a:off x="2616520" y="3095056"/>
                <a:ext cx="113760" cy="187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104B78-E686-414D-9533-F08E9DB0D5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98880" y="3077056"/>
                  <a:ext cx="149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0B0CBE-3516-4454-B6AE-5AFD0819DA8E}"/>
                    </a:ext>
                  </a:extLst>
                </p14:cNvPr>
                <p14:cNvContentPartPr/>
                <p14:nvPr/>
              </p14:nvContentPartPr>
              <p14:xfrm>
                <a:off x="2844400" y="3178216"/>
                <a:ext cx="284760" cy="118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0B0CBE-3516-4454-B6AE-5AFD0819DA8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26760" y="3160216"/>
                  <a:ext cx="320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0677F5-4886-495E-A102-38BECF40CB3C}"/>
                    </a:ext>
                  </a:extLst>
                </p14:cNvPr>
                <p14:cNvContentPartPr/>
                <p14:nvPr/>
              </p14:nvContentPartPr>
              <p14:xfrm>
                <a:off x="3223120" y="3151216"/>
                <a:ext cx="61920" cy="143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0677F5-4886-495E-A102-38BECF40CB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05120" y="3133576"/>
                  <a:ext cx="9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F5239D-B1C0-407C-ACB6-F313686A7259}"/>
                    </a:ext>
                  </a:extLst>
                </p14:cNvPr>
                <p14:cNvContentPartPr/>
                <p14:nvPr/>
              </p14:nvContentPartPr>
              <p14:xfrm>
                <a:off x="3250120" y="3076336"/>
                <a:ext cx="106200" cy="69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4F5239D-B1C0-407C-ACB6-F313686A725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32120" y="3058696"/>
                  <a:ext cx="1418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A6C5BAB-09E5-4E7D-AA44-59E318D84A37}"/>
              </a:ext>
            </a:extLst>
          </p:cNvPr>
          <p:cNvGrpSpPr/>
          <p:nvPr/>
        </p:nvGrpSpPr>
        <p:grpSpPr>
          <a:xfrm>
            <a:off x="4688680" y="2785456"/>
            <a:ext cx="39960" cy="5760"/>
            <a:chOff x="4688680" y="2785456"/>
            <a:chExt cx="39960" cy="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4E77A2-F68B-40B8-8DB9-C5731A28804C}"/>
                    </a:ext>
                  </a:extLst>
                </p14:cNvPr>
                <p14:cNvContentPartPr/>
                <p14:nvPr/>
              </p14:nvContentPartPr>
              <p14:xfrm>
                <a:off x="4709920" y="2785456"/>
                <a:ext cx="18720" cy="4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4E77A2-F68B-40B8-8DB9-C5731A2880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91920" y="2767816"/>
                  <a:ext cx="54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8E00A1-5FBF-414C-AEE7-69DE9374AE03}"/>
                    </a:ext>
                  </a:extLst>
                </p14:cNvPr>
                <p14:cNvContentPartPr/>
                <p14:nvPr/>
              </p14:nvContentPartPr>
              <p14:xfrm>
                <a:off x="4688680" y="2787256"/>
                <a:ext cx="39960" cy="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8E00A1-5FBF-414C-AEE7-69DE9374AE0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70680" y="2769616"/>
                  <a:ext cx="75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38FF351-7D31-4395-94B1-DA83E149EFB0}"/>
              </a:ext>
            </a:extLst>
          </p:cNvPr>
          <p:cNvGrpSpPr/>
          <p:nvPr/>
        </p:nvGrpSpPr>
        <p:grpSpPr>
          <a:xfrm>
            <a:off x="698800" y="2775736"/>
            <a:ext cx="478080" cy="26280"/>
            <a:chOff x="698800" y="2775736"/>
            <a:chExt cx="47808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B566A4-A9E2-4AE5-895A-EAF09C850A7D}"/>
                    </a:ext>
                  </a:extLst>
                </p14:cNvPr>
                <p14:cNvContentPartPr/>
                <p14:nvPr/>
              </p14:nvContentPartPr>
              <p14:xfrm>
                <a:off x="698800" y="2775736"/>
                <a:ext cx="48960" cy="2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B566A4-A9E2-4AE5-895A-EAF09C850A7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1160" y="2757736"/>
                  <a:ext cx="8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D8FB26-86C6-413E-999F-9595DBDD3642}"/>
                    </a:ext>
                  </a:extLst>
                </p14:cNvPr>
                <p14:cNvContentPartPr/>
                <p14:nvPr/>
              </p14:nvContentPartPr>
              <p14:xfrm>
                <a:off x="882760" y="2778256"/>
                <a:ext cx="294120" cy="23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D8FB26-86C6-413E-999F-9595DBDD364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4760" y="2760256"/>
                  <a:ext cx="32976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D32B25B-7B30-4F5C-A130-649DEEEF3F8D}"/>
                  </a:ext>
                </a:extLst>
              </p14:cNvPr>
              <p14:cNvContentPartPr/>
              <p14:nvPr/>
            </p14:nvContentPartPr>
            <p14:xfrm>
              <a:off x="1370560" y="2755936"/>
              <a:ext cx="366120" cy="29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D32B25B-7B30-4F5C-A130-649DEEEF3F8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52920" y="2738296"/>
                <a:ext cx="4017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491C563-45D6-4DB9-933A-315468FCE3E1}"/>
                  </a:ext>
                </a:extLst>
              </p14:cNvPr>
              <p14:cNvContentPartPr/>
              <p14:nvPr/>
            </p14:nvContentPartPr>
            <p14:xfrm>
              <a:off x="1960960" y="2751616"/>
              <a:ext cx="671400" cy="6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491C563-45D6-4DB9-933A-315468FCE3E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943320" y="2733616"/>
                <a:ext cx="70704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51038815-184A-4E90-A97B-1B2DD9AC0585}"/>
              </a:ext>
            </a:extLst>
          </p:cNvPr>
          <p:cNvGrpSpPr/>
          <p:nvPr/>
        </p:nvGrpSpPr>
        <p:grpSpPr>
          <a:xfrm>
            <a:off x="2867800" y="2166616"/>
            <a:ext cx="588960" cy="498240"/>
            <a:chOff x="2867800" y="2166616"/>
            <a:chExt cx="5889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0BE620-54DC-4AAB-BFEE-124B99525F98}"/>
                    </a:ext>
                  </a:extLst>
                </p14:cNvPr>
                <p14:cNvContentPartPr/>
                <p14:nvPr/>
              </p14:nvContentPartPr>
              <p14:xfrm>
                <a:off x="2867800" y="2166616"/>
                <a:ext cx="403200" cy="285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0BE620-54DC-4AAB-BFEE-124B99525F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50160" y="2148616"/>
                  <a:ext cx="438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4671854-C7D6-40C2-AB6D-8870A3819856}"/>
                    </a:ext>
                  </a:extLst>
                </p14:cNvPr>
                <p14:cNvContentPartPr/>
                <p14:nvPr/>
              </p14:nvContentPartPr>
              <p14:xfrm>
                <a:off x="3170920" y="2462176"/>
                <a:ext cx="268560" cy="150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671854-C7D6-40C2-AB6D-8870A38198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52920" y="2444176"/>
                  <a:ext cx="30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40DB83-2C8C-49BD-8D72-CFD91F1EDE69}"/>
                    </a:ext>
                  </a:extLst>
                </p14:cNvPr>
                <p14:cNvContentPartPr/>
                <p14:nvPr/>
              </p14:nvContentPartPr>
              <p14:xfrm>
                <a:off x="3404200" y="2546416"/>
                <a:ext cx="52560" cy="11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40DB83-2C8C-49BD-8D72-CFD91F1EDE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86200" y="2528416"/>
                  <a:ext cx="8820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6046EB4-8A1E-4807-9F4B-340DD1AA8A30}"/>
                  </a:ext>
                </a:extLst>
              </p14:cNvPr>
              <p14:cNvContentPartPr/>
              <p14:nvPr/>
            </p14:nvContentPartPr>
            <p14:xfrm>
              <a:off x="8437720" y="4299256"/>
              <a:ext cx="330840" cy="171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6046EB4-8A1E-4807-9F4B-340DD1AA8A3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420080" y="4281616"/>
                <a:ext cx="36648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0C0C72-18CF-49D0-AD4A-BEBB866E4B2D}"/>
              </a:ext>
            </a:extLst>
          </p:cNvPr>
          <p:cNvGrpSpPr/>
          <p:nvPr/>
        </p:nvGrpSpPr>
        <p:grpSpPr>
          <a:xfrm>
            <a:off x="3626680" y="2582776"/>
            <a:ext cx="256320" cy="126000"/>
            <a:chOff x="3626680" y="2582776"/>
            <a:chExt cx="2563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798B5B-EDF8-428F-8DAF-DD902C5E30E2}"/>
                    </a:ext>
                  </a:extLst>
                </p14:cNvPr>
                <p14:cNvContentPartPr/>
                <p14:nvPr/>
              </p14:nvContentPartPr>
              <p14:xfrm>
                <a:off x="3629920" y="2624896"/>
                <a:ext cx="40680" cy="83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798B5B-EDF8-428F-8DAF-DD902C5E30E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12280" y="2607256"/>
                  <a:ext cx="76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8E713D-7B7E-45D3-AE9B-FB10A2C1E025}"/>
                    </a:ext>
                  </a:extLst>
                </p14:cNvPr>
                <p14:cNvContentPartPr/>
                <p14:nvPr/>
              </p14:nvContentPartPr>
              <p14:xfrm>
                <a:off x="3626680" y="2582776"/>
                <a:ext cx="256320" cy="104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8E713D-7B7E-45D3-AE9B-FB10A2C1E0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08680" y="2565136"/>
                  <a:ext cx="29196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1F82241-02A2-45D1-95C5-F6E924BBD770}"/>
                  </a:ext>
                </a:extLst>
              </p14:cNvPr>
              <p14:cNvContentPartPr/>
              <p14:nvPr/>
            </p14:nvContentPartPr>
            <p14:xfrm>
              <a:off x="158080" y="3800656"/>
              <a:ext cx="456480" cy="29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1F82241-02A2-45D1-95C5-F6E924BBD77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40080" y="3783016"/>
                <a:ext cx="49212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92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43" descr="Chart, line chart&#10;&#10;Description automatically generated">
            <a:extLst>
              <a:ext uri="{FF2B5EF4-FFF2-40B4-BE49-F238E27FC236}">
                <a16:creationId xmlns:a16="http://schemas.microsoft.com/office/drawing/2014/main" id="{E29711C3-DFA6-4803-81F8-1E61AFB6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 r="6902"/>
          <a:stretch/>
        </p:blipFill>
        <p:spPr>
          <a:xfrm>
            <a:off x="5826217" y="1093203"/>
            <a:ext cx="3317992" cy="2391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BA166-646D-4A1B-AB85-78FB1409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9347-91E6-44C7-8783-4885C7E0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89" y="1230556"/>
            <a:ext cx="8229600" cy="3570108"/>
          </a:xfrm>
        </p:spPr>
        <p:txBody>
          <a:bodyPr/>
          <a:lstStyle/>
          <a:p>
            <a:r>
              <a:rPr lang="en-US"/>
              <a:t>Cost function of 1 sample: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596B8-4A03-4BCB-A3A4-FFBDF01C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5" y="1673089"/>
            <a:ext cx="3113771" cy="860053"/>
          </a:xfrm>
          <a:prstGeom prst="rect">
            <a:avLst/>
          </a:prstGeom>
        </p:spPr>
      </p:pic>
      <p:pic>
        <p:nvPicPr>
          <p:cNvPr id="246" name="Picture 245" descr="Chart, line chart&#10;&#10;Description automatically generated">
            <a:extLst>
              <a:ext uri="{FF2B5EF4-FFF2-40B4-BE49-F238E27FC236}">
                <a16:creationId xmlns:a16="http://schemas.microsoft.com/office/drawing/2014/main" id="{CD8AFF7E-765E-4867-924A-1791EFDBE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5" r="8086"/>
          <a:stretch/>
        </p:blipFill>
        <p:spPr>
          <a:xfrm>
            <a:off x="462837" y="2601819"/>
            <a:ext cx="3437549" cy="24990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E01582-415B-41D8-96B6-6DB371608DCB}"/>
                  </a:ext>
                </a:extLst>
              </p14:cNvPr>
              <p14:cNvContentPartPr/>
              <p14:nvPr/>
            </p14:nvContentPartPr>
            <p14:xfrm>
              <a:off x="2488360" y="1585936"/>
              <a:ext cx="972360" cy="2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E01582-415B-41D8-96B6-6DB371608D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0360" y="1568296"/>
                <a:ext cx="1008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9E9233-5101-42B5-BE5B-F38F7FEC1BC2}"/>
                  </a:ext>
                </a:extLst>
              </p14:cNvPr>
              <p14:cNvContentPartPr/>
              <p14:nvPr/>
            </p14:nvContentPartPr>
            <p14:xfrm>
              <a:off x="3765640" y="1981576"/>
              <a:ext cx="578880" cy="24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9E9233-5101-42B5-BE5B-F38F7FEC1B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8000" y="1963576"/>
                <a:ext cx="614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988B56-C27E-4197-9718-C71C36D6B915}"/>
                  </a:ext>
                </a:extLst>
              </p14:cNvPr>
              <p14:cNvContentPartPr/>
              <p14:nvPr/>
            </p14:nvContentPartPr>
            <p14:xfrm>
              <a:off x="2375680" y="2039896"/>
              <a:ext cx="871920" cy="37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988B56-C27E-4197-9718-C71C36D6B9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8040" y="2021896"/>
                <a:ext cx="90756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AF64327-3E0D-4E4D-BEF4-8486A94389B1}"/>
              </a:ext>
            </a:extLst>
          </p:cNvPr>
          <p:cNvGrpSpPr/>
          <p:nvPr/>
        </p:nvGrpSpPr>
        <p:grpSpPr>
          <a:xfrm>
            <a:off x="2259040" y="2452096"/>
            <a:ext cx="2168640" cy="60480"/>
            <a:chOff x="2259040" y="2452096"/>
            <a:chExt cx="2168640" cy="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D95717-EFE7-4AAE-86E4-2FE7623D4F1A}"/>
                    </a:ext>
                  </a:extLst>
                </p14:cNvPr>
                <p14:cNvContentPartPr/>
                <p14:nvPr/>
              </p14:nvContentPartPr>
              <p14:xfrm>
                <a:off x="3769960" y="2452096"/>
                <a:ext cx="657720" cy="60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D95717-EFE7-4AAE-86E4-2FE7623D4F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2320" y="2434456"/>
                  <a:ext cx="693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CC2F2E-302E-41A5-922A-61031581E39C}"/>
                    </a:ext>
                  </a:extLst>
                </p14:cNvPr>
                <p14:cNvContentPartPr/>
                <p14:nvPr/>
              </p14:nvContentPartPr>
              <p14:xfrm>
                <a:off x="2259040" y="2466496"/>
                <a:ext cx="1092600" cy="43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CC2F2E-302E-41A5-922A-61031581E3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41040" y="2448496"/>
                  <a:ext cx="112824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760F1DE-D5AC-4E42-BD45-317391EC5B2C}"/>
                  </a:ext>
                </a:extLst>
              </p14:cNvPr>
              <p14:cNvContentPartPr/>
              <p14:nvPr/>
            </p14:nvContentPartPr>
            <p14:xfrm>
              <a:off x="7588480" y="3488536"/>
              <a:ext cx="148320" cy="56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760F1DE-D5AC-4E42-BD45-317391EC5B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0840" y="3470536"/>
                <a:ext cx="18396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B17D3D4-720E-4193-8B1A-62F8B04BA5B9}"/>
              </a:ext>
            </a:extLst>
          </p:cNvPr>
          <p:cNvGrpSpPr/>
          <p:nvPr/>
        </p:nvGrpSpPr>
        <p:grpSpPr>
          <a:xfrm>
            <a:off x="5463760" y="1941256"/>
            <a:ext cx="334440" cy="406080"/>
            <a:chOff x="5463760" y="1941256"/>
            <a:chExt cx="33444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74981E-1C02-4C60-997A-2408511B0D33}"/>
                    </a:ext>
                  </a:extLst>
                </p14:cNvPr>
                <p14:cNvContentPartPr/>
                <p14:nvPr/>
              </p14:nvContentPartPr>
              <p14:xfrm>
                <a:off x="5463760" y="1985896"/>
                <a:ext cx="199800" cy="81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74981E-1C02-4C60-997A-2408511B0D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45760" y="1968256"/>
                  <a:ext cx="23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DBAE37-283E-406F-99FC-D3AA93674E08}"/>
                    </a:ext>
                  </a:extLst>
                </p14:cNvPr>
                <p14:cNvContentPartPr/>
                <p14:nvPr/>
              </p14:nvContentPartPr>
              <p14:xfrm>
                <a:off x="5613160" y="1941256"/>
                <a:ext cx="68760" cy="180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DBAE37-283E-406F-99FC-D3AA93674E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95520" y="1923256"/>
                  <a:ext cx="104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3E318D-3423-40DC-9A80-13AEBA32AFD3}"/>
                    </a:ext>
                  </a:extLst>
                </p14:cNvPr>
                <p14:cNvContentPartPr/>
                <p14:nvPr/>
              </p14:nvContentPartPr>
              <p14:xfrm>
                <a:off x="5751400" y="1977256"/>
                <a:ext cx="46800" cy="37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3E318D-3423-40DC-9A80-13AEBA32AF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33400" y="1959616"/>
                  <a:ext cx="82440" cy="40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719A447-EFA0-4A2E-A47F-6A48A35C2D3E}"/>
                  </a:ext>
                </a:extLst>
              </p14:cNvPr>
              <p14:cNvContentPartPr/>
              <p14:nvPr/>
            </p14:nvContentPartPr>
            <p14:xfrm>
              <a:off x="7211560" y="1774936"/>
              <a:ext cx="24840" cy="67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719A447-EFA0-4A2E-A47F-6A48A35C2D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93920" y="1757296"/>
                <a:ext cx="60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1873233-56F8-4E0F-BEF3-9E9A15BEED8D}"/>
                  </a:ext>
                </a:extLst>
              </p14:cNvPr>
              <p14:cNvContentPartPr/>
              <p14:nvPr/>
            </p14:nvContentPartPr>
            <p14:xfrm>
              <a:off x="7146040" y="3412216"/>
              <a:ext cx="104760" cy="35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1873233-56F8-4E0F-BEF3-9E9A15BEED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28400" y="3394576"/>
                <a:ext cx="140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623AC5A-2DB9-4B35-834C-A2F86D330C37}"/>
                  </a:ext>
                </a:extLst>
              </p14:cNvPr>
              <p14:cNvContentPartPr/>
              <p14:nvPr/>
            </p14:nvContentPartPr>
            <p14:xfrm>
              <a:off x="435280" y="4038256"/>
              <a:ext cx="175320" cy="40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623AC5A-2DB9-4B35-834C-A2F86D330C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7640" y="4020256"/>
                <a:ext cx="210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E9B67D-7026-43D1-93CA-9661133A53F2}"/>
                  </a:ext>
                </a:extLst>
              </p14:cNvPr>
              <p14:cNvContentPartPr/>
              <p14:nvPr/>
            </p14:nvContentPartPr>
            <p14:xfrm>
              <a:off x="1877080" y="4021336"/>
              <a:ext cx="24840" cy="219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E9B67D-7026-43D1-93CA-9661133A53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59080" y="4003336"/>
                <a:ext cx="6048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FDECC61-0FE7-4A13-A2D1-E14B80C60ED8}"/>
              </a:ext>
            </a:extLst>
          </p:cNvPr>
          <p:cNvGrpSpPr/>
          <p:nvPr/>
        </p:nvGrpSpPr>
        <p:grpSpPr>
          <a:xfrm>
            <a:off x="4210240" y="3418696"/>
            <a:ext cx="788400" cy="433800"/>
            <a:chOff x="4210240" y="3418696"/>
            <a:chExt cx="78840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EF8F07-8AF7-4114-A50A-F81695D3932F}"/>
                    </a:ext>
                  </a:extLst>
                </p14:cNvPr>
                <p14:cNvContentPartPr/>
                <p14:nvPr/>
              </p14:nvContentPartPr>
              <p14:xfrm>
                <a:off x="4256680" y="3451096"/>
                <a:ext cx="26280" cy="23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EF8F07-8AF7-4114-A50A-F81695D393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39040" y="3433456"/>
                  <a:ext cx="61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08DB83-557C-486B-94F9-503BFE371781}"/>
                    </a:ext>
                  </a:extLst>
                </p14:cNvPr>
                <p14:cNvContentPartPr/>
                <p14:nvPr/>
              </p14:nvContentPartPr>
              <p14:xfrm>
                <a:off x="4210240" y="3456496"/>
                <a:ext cx="163440" cy="396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08DB83-557C-486B-94F9-503BFE3717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92600" y="3438856"/>
                  <a:ext cx="199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EF18D4-4C4E-43C5-96E5-6832AEF0839E}"/>
                    </a:ext>
                  </a:extLst>
                </p14:cNvPr>
                <p14:cNvContentPartPr/>
                <p14:nvPr/>
              </p14:nvContentPartPr>
              <p14:xfrm>
                <a:off x="4550440" y="3464416"/>
                <a:ext cx="170640" cy="140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EF18D4-4C4E-43C5-96E5-6832AEF083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32800" y="3446776"/>
                  <a:ext cx="20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E2BCC6-3CBE-41A9-B90C-658031878DCA}"/>
                    </a:ext>
                  </a:extLst>
                </p14:cNvPr>
                <p14:cNvContentPartPr/>
                <p14:nvPr/>
              </p14:nvContentPartPr>
              <p14:xfrm>
                <a:off x="4885600" y="3418696"/>
                <a:ext cx="113040" cy="193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E2BCC6-3CBE-41A9-B90C-658031878D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67600" y="3400696"/>
                  <a:ext cx="148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47ED77-2558-4F9F-A08A-747616145A95}"/>
              </a:ext>
            </a:extLst>
          </p:cNvPr>
          <p:cNvGrpSpPr/>
          <p:nvPr/>
        </p:nvGrpSpPr>
        <p:grpSpPr>
          <a:xfrm>
            <a:off x="4467640" y="4094056"/>
            <a:ext cx="1362960" cy="349920"/>
            <a:chOff x="4467640" y="4094056"/>
            <a:chExt cx="136296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12C1F6-B689-4C3F-BDE7-2035BB2CE4DB}"/>
                    </a:ext>
                  </a:extLst>
                </p14:cNvPr>
                <p14:cNvContentPartPr/>
                <p14:nvPr/>
              </p14:nvContentPartPr>
              <p14:xfrm>
                <a:off x="4628560" y="4246336"/>
                <a:ext cx="151560" cy="197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12C1F6-B689-4C3F-BDE7-2035BB2CE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0560" y="4228336"/>
                  <a:ext cx="187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0DEB6A-1DF5-4E54-A057-75466E509B87}"/>
                    </a:ext>
                  </a:extLst>
                </p14:cNvPr>
                <p14:cNvContentPartPr/>
                <p14:nvPr/>
              </p14:nvContentPartPr>
              <p14:xfrm>
                <a:off x="4613800" y="4094056"/>
                <a:ext cx="177840" cy="99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0DEB6A-1DF5-4E54-A057-75466E509B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95800" y="4076056"/>
                  <a:ext cx="213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A73BA6-F24C-42ED-8F2B-326B6D531BBF}"/>
                    </a:ext>
                  </a:extLst>
                </p14:cNvPr>
                <p14:cNvContentPartPr/>
                <p14:nvPr/>
              </p14:nvContentPartPr>
              <p14:xfrm>
                <a:off x="4467640" y="4293496"/>
                <a:ext cx="40680" cy="46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A73BA6-F24C-42ED-8F2B-326B6D531B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50000" y="4275856"/>
                  <a:ext cx="76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C18699-AD9F-4582-86A2-89E95C192F5A}"/>
                    </a:ext>
                  </a:extLst>
                </p14:cNvPr>
                <p14:cNvContentPartPr/>
                <p14:nvPr/>
              </p14:nvContentPartPr>
              <p14:xfrm>
                <a:off x="5016640" y="4230856"/>
                <a:ext cx="94680" cy="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C18699-AD9F-4582-86A2-89E95C192F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98640" y="4213216"/>
                  <a:ext cx="130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FB3D1F-DE26-4FAF-A919-7E2979100623}"/>
                    </a:ext>
                  </a:extLst>
                </p14:cNvPr>
                <p14:cNvContentPartPr/>
                <p14:nvPr/>
              </p14:nvContentPartPr>
              <p14:xfrm>
                <a:off x="5031760" y="4295296"/>
                <a:ext cx="57600" cy="3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FB3D1F-DE26-4FAF-A919-7E29791006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13760" y="4277656"/>
                  <a:ext cx="93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6FE87F-6669-4924-8ACD-0530EEC1C073}"/>
                    </a:ext>
                  </a:extLst>
                </p14:cNvPr>
                <p14:cNvContentPartPr/>
                <p14:nvPr/>
              </p14:nvContentPartPr>
              <p14:xfrm>
                <a:off x="5310400" y="4192696"/>
                <a:ext cx="133560" cy="165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6FE87F-6669-4924-8ACD-0530EEC1C0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2400" y="4174696"/>
                  <a:ext cx="169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71672D-5936-4634-89F4-620B62C11821}"/>
                    </a:ext>
                  </a:extLst>
                </p14:cNvPr>
                <p14:cNvContentPartPr/>
                <p14:nvPr/>
              </p14:nvContentPartPr>
              <p14:xfrm>
                <a:off x="5537920" y="4329856"/>
                <a:ext cx="4320" cy="18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71672D-5936-4634-89F4-620B62C1182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20280" y="4312216"/>
                  <a:ext cx="3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8E36DA-8D7C-4412-B665-09F5613EDC40}"/>
                    </a:ext>
                  </a:extLst>
                </p14:cNvPr>
                <p14:cNvContentPartPr/>
                <p14:nvPr/>
              </p14:nvContentPartPr>
              <p14:xfrm>
                <a:off x="5665720" y="4130776"/>
                <a:ext cx="164880" cy="203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8E36DA-8D7C-4412-B665-09F5613EDC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48080" y="4112776"/>
                  <a:ext cx="20052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44317A-72ED-40AE-A756-4757020D40D3}"/>
                  </a:ext>
                </a:extLst>
              </p14:cNvPr>
              <p14:cNvContentPartPr/>
              <p14:nvPr/>
            </p14:nvContentPartPr>
            <p14:xfrm>
              <a:off x="6124360" y="4001536"/>
              <a:ext cx="55800" cy="422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44317A-72ED-40AE-A756-4757020D40D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06720" y="3983536"/>
                <a:ext cx="9144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F5415171-955A-401B-8E13-DB6FC262217C}"/>
              </a:ext>
            </a:extLst>
          </p:cNvPr>
          <p:cNvGrpSpPr/>
          <p:nvPr/>
        </p:nvGrpSpPr>
        <p:grpSpPr>
          <a:xfrm>
            <a:off x="6269800" y="4008736"/>
            <a:ext cx="548640" cy="493560"/>
            <a:chOff x="6269800" y="4008736"/>
            <a:chExt cx="5486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C26E76-D728-4C55-9283-371F9EF2F30C}"/>
                    </a:ext>
                  </a:extLst>
                </p14:cNvPr>
                <p14:cNvContentPartPr/>
                <p14:nvPr/>
              </p14:nvContentPartPr>
              <p14:xfrm>
                <a:off x="6269800" y="4159216"/>
                <a:ext cx="276480" cy="148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C26E76-D728-4C55-9283-371F9EF2F30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52160" y="4141216"/>
                  <a:ext cx="312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F9798E-4C44-4762-9550-4B180EBC06A0}"/>
                    </a:ext>
                  </a:extLst>
                </p14:cNvPr>
                <p14:cNvContentPartPr/>
                <p14:nvPr/>
              </p14:nvContentPartPr>
              <p14:xfrm>
                <a:off x="6338200" y="4155256"/>
                <a:ext cx="235440" cy="176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F9798E-4C44-4762-9550-4B180EBC06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20560" y="4137256"/>
                  <a:ext cx="271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A4322B-6E65-492A-8B6B-75C4E84D288A}"/>
                    </a:ext>
                  </a:extLst>
                </p14:cNvPr>
                <p14:cNvContentPartPr/>
                <p14:nvPr/>
              </p14:nvContentPartPr>
              <p14:xfrm>
                <a:off x="6730600" y="4008736"/>
                <a:ext cx="87840" cy="49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A4322B-6E65-492A-8B6B-75C4E84D288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2960" y="3991096"/>
                  <a:ext cx="12348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069C278-D8A1-4F1D-9F12-9052BF070D5C}"/>
              </a:ext>
            </a:extLst>
          </p:cNvPr>
          <p:cNvGrpSpPr/>
          <p:nvPr/>
        </p:nvGrpSpPr>
        <p:grpSpPr>
          <a:xfrm>
            <a:off x="6986920" y="4191976"/>
            <a:ext cx="591480" cy="222840"/>
            <a:chOff x="6986920" y="4191976"/>
            <a:chExt cx="59148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459EAC-6ECA-4E00-A5D7-D24DB6CD7DBF}"/>
                    </a:ext>
                  </a:extLst>
                </p14:cNvPr>
                <p14:cNvContentPartPr/>
                <p14:nvPr/>
              </p14:nvContentPartPr>
              <p14:xfrm>
                <a:off x="6986920" y="4251016"/>
                <a:ext cx="147960" cy="3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459EAC-6ECA-4E00-A5D7-D24DB6CD7D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68920" y="4233376"/>
                  <a:ext cx="183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F0A9A7F-4B44-41BF-BE62-70517E0D3DF0}"/>
                    </a:ext>
                  </a:extLst>
                </p14:cNvPr>
                <p14:cNvContentPartPr/>
                <p14:nvPr/>
              </p14:nvContentPartPr>
              <p14:xfrm>
                <a:off x="7045600" y="4299256"/>
                <a:ext cx="114480" cy="23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F0A9A7F-4B44-41BF-BE62-70517E0D3DF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27960" y="4281256"/>
                  <a:ext cx="150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A57AF7-62D4-4C1A-9C4B-45EB5E463A0E}"/>
                    </a:ext>
                  </a:extLst>
                </p14:cNvPr>
                <p14:cNvContentPartPr/>
                <p14:nvPr/>
              </p14:nvContentPartPr>
              <p14:xfrm>
                <a:off x="7171960" y="4191976"/>
                <a:ext cx="70920" cy="219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A57AF7-62D4-4C1A-9C4B-45EB5E463A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54320" y="4174336"/>
                  <a:ext cx="106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5982C27-1F08-4FD8-B1B6-42E3CD0209B4}"/>
                    </a:ext>
                  </a:extLst>
                </p14:cNvPr>
                <p14:cNvContentPartPr/>
                <p14:nvPr/>
              </p14:nvContentPartPr>
              <p14:xfrm>
                <a:off x="7439440" y="4271536"/>
                <a:ext cx="138960" cy="143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5982C27-1F08-4FD8-B1B6-42E3CD0209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21440" y="4253536"/>
                  <a:ext cx="17460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8C475AF-BFEC-4B27-AE0A-6B53133EB5B3}"/>
                  </a:ext>
                </a:extLst>
              </p14:cNvPr>
              <p14:cNvContentPartPr/>
              <p14:nvPr/>
            </p14:nvContentPartPr>
            <p14:xfrm>
              <a:off x="2331400" y="5098096"/>
              <a:ext cx="42840" cy="28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8C475AF-BFEC-4B27-AE0A-6B53133EB5B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13760" y="5080096"/>
                <a:ext cx="784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68F390F-1251-423E-ADCC-C9604CDDB4EE}"/>
              </a:ext>
            </a:extLst>
          </p:cNvPr>
          <p:cNvGrpSpPr/>
          <p:nvPr/>
        </p:nvGrpSpPr>
        <p:grpSpPr>
          <a:xfrm>
            <a:off x="1026760" y="2922616"/>
            <a:ext cx="10080" cy="167760"/>
            <a:chOff x="1026760" y="2922616"/>
            <a:chExt cx="1008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23F7F0-2BDD-4285-94FD-8ADDFC249B1C}"/>
                    </a:ext>
                  </a:extLst>
                </p14:cNvPr>
                <p14:cNvContentPartPr/>
                <p14:nvPr/>
              </p14:nvContentPartPr>
              <p14:xfrm>
                <a:off x="1026760" y="2922616"/>
                <a:ext cx="10080" cy="30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23F7F0-2BDD-4285-94FD-8ADDFC249B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9120" y="2904976"/>
                  <a:ext cx="45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4D1B8E5-279C-44FC-B03B-3A66D0711C88}"/>
                    </a:ext>
                  </a:extLst>
                </p14:cNvPr>
                <p14:cNvContentPartPr/>
                <p14:nvPr/>
              </p14:nvContentPartPr>
              <p14:xfrm>
                <a:off x="1031080" y="2997856"/>
                <a:ext cx="5760" cy="92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4D1B8E5-279C-44FC-B03B-3A66D0711C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3080" y="2979856"/>
                  <a:ext cx="4140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9BB504-AF2D-4DC5-9B4E-37C2C3EED4DF}"/>
                  </a:ext>
                </a:extLst>
              </p14:cNvPr>
              <p14:cNvContentPartPr/>
              <p14:nvPr/>
            </p14:nvContentPartPr>
            <p14:xfrm>
              <a:off x="1033600" y="3229696"/>
              <a:ext cx="6480" cy="1296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9BB504-AF2D-4DC5-9B4E-37C2C3EED4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15960" y="3211696"/>
                <a:ext cx="421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4FDFC92-7365-4276-BBA4-4D7BE1B85A31}"/>
              </a:ext>
            </a:extLst>
          </p:cNvPr>
          <p:cNvGrpSpPr/>
          <p:nvPr/>
        </p:nvGrpSpPr>
        <p:grpSpPr>
          <a:xfrm>
            <a:off x="1029640" y="3602296"/>
            <a:ext cx="30600" cy="420840"/>
            <a:chOff x="1029640" y="3602296"/>
            <a:chExt cx="3060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0C3632-B07E-4FCA-987C-899D090057A1}"/>
                    </a:ext>
                  </a:extLst>
                </p14:cNvPr>
                <p14:cNvContentPartPr/>
                <p14:nvPr/>
              </p14:nvContentPartPr>
              <p14:xfrm>
                <a:off x="1029640" y="3602296"/>
                <a:ext cx="6480" cy="90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0C3632-B07E-4FCA-987C-899D090057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2000" y="3584656"/>
                  <a:ext cx="42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C2D3FF0-7136-4C90-A75D-D981F70610E3}"/>
                    </a:ext>
                  </a:extLst>
                </p14:cNvPr>
                <p14:cNvContentPartPr/>
                <p14:nvPr/>
              </p14:nvContentPartPr>
              <p14:xfrm>
                <a:off x="1033240" y="3734416"/>
                <a:ext cx="27000" cy="2887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C2D3FF0-7136-4C90-A75D-D981F70610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5240" y="3716776"/>
                  <a:ext cx="626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BB97C2-C3EE-496B-80D3-F49D95B8C651}"/>
              </a:ext>
            </a:extLst>
          </p:cNvPr>
          <p:cNvGrpSpPr/>
          <p:nvPr/>
        </p:nvGrpSpPr>
        <p:grpSpPr>
          <a:xfrm>
            <a:off x="7758400" y="4127536"/>
            <a:ext cx="408960" cy="375480"/>
            <a:chOff x="7758400" y="4127536"/>
            <a:chExt cx="40896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F1EB21A-EE2F-493C-9761-D198AC6FC9B6}"/>
                    </a:ext>
                  </a:extLst>
                </p14:cNvPr>
                <p14:cNvContentPartPr/>
                <p14:nvPr/>
              </p14:nvContentPartPr>
              <p14:xfrm>
                <a:off x="7758400" y="4127536"/>
                <a:ext cx="174960" cy="348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F1EB21A-EE2F-493C-9761-D198AC6FC9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40760" y="4109896"/>
                  <a:ext cx="210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DBCC6A-0C02-4899-B625-0FC62A40D480}"/>
                    </a:ext>
                  </a:extLst>
                </p14:cNvPr>
                <p14:cNvContentPartPr/>
                <p14:nvPr/>
              </p14:nvContentPartPr>
              <p14:xfrm>
                <a:off x="8012560" y="4175416"/>
                <a:ext cx="154800" cy="327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DBCC6A-0C02-4899-B625-0FC62A40D48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94920" y="4157776"/>
                  <a:ext cx="1904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17A7086-A99F-4F52-B912-F16AC34BBD65}"/>
              </a:ext>
            </a:extLst>
          </p:cNvPr>
          <p:cNvGrpSpPr/>
          <p:nvPr/>
        </p:nvGrpSpPr>
        <p:grpSpPr>
          <a:xfrm>
            <a:off x="4443160" y="4672936"/>
            <a:ext cx="1347840" cy="357480"/>
            <a:chOff x="4443160" y="4672936"/>
            <a:chExt cx="134784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1FD43D-ECFF-43A0-951C-2CD1B6592BD2}"/>
                    </a:ext>
                  </a:extLst>
                </p14:cNvPr>
                <p14:cNvContentPartPr/>
                <p14:nvPr/>
              </p14:nvContentPartPr>
              <p14:xfrm>
                <a:off x="4443160" y="4883896"/>
                <a:ext cx="45720" cy="27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1FD43D-ECFF-43A0-951C-2CD1B6592B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25160" y="4866256"/>
                  <a:ext cx="81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946839F-E8C6-4EB8-808D-94D1F8607B7B}"/>
                    </a:ext>
                  </a:extLst>
                </p14:cNvPr>
                <p14:cNvContentPartPr/>
                <p14:nvPr/>
              </p14:nvContentPartPr>
              <p14:xfrm>
                <a:off x="4628560" y="4843936"/>
                <a:ext cx="86040" cy="186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946839F-E8C6-4EB8-808D-94D1F8607B7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0560" y="4825936"/>
                  <a:ext cx="12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622DB92-02D4-4244-8015-E0A2AE47F229}"/>
                    </a:ext>
                  </a:extLst>
                </p14:cNvPr>
                <p14:cNvContentPartPr/>
                <p14:nvPr/>
              </p14:nvContentPartPr>
              <p14:xfrm>
                <a:off x="4614160" y="4672936"/>
                <a:ext cx="152640" cy="63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622DB92-02D4-4244-8015-E0A2AE47F22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96160" y="4655296"/>
                  <a:ext cx="188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0B6B3FC-6A42-4F35-8CAF-660AB7361B04}"/>
                    </a:ext>
                  </a:extLst>
                </p14:cNvPr>
                <p14:cNvContentPartPr/>
                <p14:nvPr/>
              </p14:nvContentPartPr>
              <p14:xfrm>
                <a:off x="5012680" y="4804696"/>
                <a:ext cx="81720" cy="5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0B6B3FC-6A42-4F35-8CAF-660AB7361B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94680" y="4787056"/>
                  <a:ext cx="117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771EFD-2042-4029-B38E-F08B747A1FFB}"/>
                    </a:ext>
                  </a:extLst>
                </p14:cNvPr>
                <p14:cNvContentPartPr/>
                <p14:nvPr/>
              </p14:nvContentPartPr>
              <p14:xfrm>
                <a:off x="5026720" y="4866256"/>
                <a:ext cx="96120" cy="23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771EFD-2042-4029-B38E-F08B747A1F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09080" y="4848256"/>
                  <a:ext cx="131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F06DCF8-7F35-4195-A4B3-E4DA486182FC}"/>
                    </a:ext>
                  </a:extLst>
                </p14:cNvPr>
                <p14:cNvContentPartPr/>
                <p14:nvPr/>
              </p14:nvContentPartPr>
              <p14:xfrm>
                <a:off x="5331280" y="4775896"/>
                <a:ext cx="128520" cy="104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F06DCF8-7F35-4195-A4B3-E4DA486182F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13640" y="4757896"/>
                  <a:ext cx="164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22328F3-31A3-4E46-95DD-795EE0EE0676}"/>
                    </a:ext>
                  </a:extLst>
                </p14:cNvPr>
                <p14:cNvContentPartPr/>
                <p14:nvPr/>
              </p14:nvContentPartPr>
              <p14:xfrm>
                <a:off x="5551600" y="4897576"/>
                <a:ext cx="360" cy="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22328F3-31A3-4E46-95DD-795EE0EE06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33960" y="4879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63139D9-3003-4E4E-9B8A-80D5469287F1}"/>
                    </a:ext>
                  </a:extLst>
                </p14:cNvPr>
                <p14:cNvContentPartPr/>
                <p14:nvPr/>
              </p14:nvContentPartPr>
              <p14:xfrm>
                <a:off x="5687680" y="4704616"/>
                <a:ext cx="103320" cy="190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63139D9-3003-4E4E-9B8A-80D5469287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0040" y="4686616"/>
                  <a:ext cx="13896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EAC8B1E-F1D4-4D79-A391-FEF428090E60}"/>
                  </a:ext>
                </a:extLst>
              </p14:cNvPr>
              <p14:cNvContentPartPr/>
              <p14:nvPr/>
            </p14:nvContentPartPr>
            <p14:xfrm>
              <a:off x="6088360" y="4670776"/>
              <a:ext cx="59040" cy="4154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EAC8B1E-F1D4-4D79-A391-FEF428090E6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70360" y="4652776"/>
                <a:ext cx="94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C2823D9-1B5F-49B4-8E38-E8867ABD7279}"/>
                  </a:ext>
                </a:extLst>
              </p14:cNvPr>
              <p14:cNvContentPartPr/>
              <p14:nvPr/>
            </p14:nvContentPartPr>
            <p14:xfrm>
              <a:off x="4878760" y="3733696"/>
              <a:ext cx="145800" cy="475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C2823D9-1B5F-49B4-8E38-E8867ABD727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861120" y="3715696"/>
                <a:ext cx="18144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3A99D09-321F-4171-8E1F-D00180674732}"/>
              </a:ext>
            </a:extLst>
          </p:cNvPr>
          <p:cNvGrpSpPr/>
          <p:nvPr/>
        </p:nvGrpSpPr>
        <p:grpSpPr>
          <a:xfrm>
            <a:off x="6360520" y="4635136"/>
            <a:ext cx="369000" cy="375480"/>
            <a:chOff x="6360520" y="4635136"/>
            <a:chExt cx="369000" cy="3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77786BF-7143-45F2-8CBF-18434C64D239}"/>
                    </a:ext>
                  </a:extLst>
                </p14:cNvPr>
                <p14:cNvContentPartPr/>
                <p14:nvPr/>
              </p14:nvContentPartPr>
              <p14:xfrm>
                <a:off x="6659680" y="4635136"/>
                <a:ext cx="69840" cy="375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77786BF-7143-45F2-8CBF-18434C64D23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41680" y="4617136"/>
                  <a:ext cx="1054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2E3824E-9611-40E7-92AD-99551AF65BC0}"/>
                    </a:ext>
                  </a:extLst>
                </p14:cNvPr>
                <p14:cNvContentPartPr/>
                <p14:nvPr/>
              </p14:nvContentPartPr>
              <p14:xfrm>
                <a:off x="6360520" y="4764736"/>
                <a:ext cx="208440" cy="198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2E3824E-9611-40E7-92AD-99551AF65BC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42880" y="4747096"/>
                  <a:ext cx="2440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8FE993D-801E-4AA9-A077-4776EC7E491B}"/>
              </a:ext>
            </a:extLst>
          </p:cNvPr>
          <p:cNvGrpSpPr/>
          <p:nvPr/>
        </p:nvGrpSpPr>
        <p:grpSpPr>
          <a:xfrm>
            <a:off x="7075120" y="4666456"/>
            <a:ext cx="221760" cy="293040"/>
            <a:chOff x="7075120" y="4666456"/>
            <a:chExt cx="2217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D694F95-F139-472E-B2B2-572E4C2C9A3D}"/>
                    </a:ext>
                  </a:extLst>
                </p14:cNvPr>
                <p14:cNvContentPartPr/>
                <p14:nvPr/>
              </p14:nvContentPartPr>
              <p14:xfrm>
                <a:off x="7075120" y="4800376"/>
                <a:ext cx="150840" cy="90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D694F95-F139-472E-B2B2-572E4C2C9A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57120" y="4782736"/>
                  <a:ext cx="186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8D53D5-0425-4B01-B478-55AC31D253A0}"/>
                    </a:ext>
                  </a:extLst>
                </p14:cNvPr>
                <p14:cNvContentPartPr/>
                <p14:nvPr/>
              </p14:nvContentPartPr>
              <p14:xfrm>
                <a:off x="7186360" y="4666456"/>
                <a:ext cx="110520" cy="2930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8D53D5-0425-4B01-B478-55AC31D253A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68720" y="4648456"/>
                  <a:ext cx="1461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00A731B-6335-44CD-B8B8-997196613B42}"/>
                  </a:ext>
                </a:extLst>
              </p14:cNvPr>
              <p14:cNvContentPartPr/>
              <p14:nvPr/>
            </p14:nvContentPartPr>
            <p14:xfrm>
              <a:off x="7502800" y="4858336"/>
              <a:ext cx="104760" cy="1332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00A731B-6335-44CD-B8B8-997196613B4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485160" y="4840336"/>
                <a:ext cx="14040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082540F-C395-4E1C-AC19-12543E6112BA}"/>
              </a:ext>
            </a:extLst>
          </p:cNvPr>
          <p:cNvGrpSpPr/>
          <p:nvPr/>
        </p:nvGrpSpPr>
        <p:grpSpPr>
          <a:xfrm>
            <a:off x="1760080" y="3988936"/>
            <a:ext cx="16200" cy="792720"/>
            <a:chOff x="1760080" y="3988936"/>
            <a:chExt cx="16200" cy="79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B1D810-502E-47D6-9D45-491B9AA290A2}"/>
                    </a:ext>
                  </a:extLst>
                </p14:cNvPr>
                <p14:cNvContentPartPr/>
                <p14:nvPr/>
              </p14:nvContentPartPr>
              <p14:xfrm>
                <a:off x="1775920" y="4781296"/>
                <a:ext cx="360" cy="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B1D810-502E-47D6-9D45-491B9AA290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758280" y="47636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9EBA4C-3719-479E-BAC6-B304B207BECC}"/>
                    </a:ext>
                  </a:extLst>
                </p14:cNvPr>
                <p14:cNvContentPartPr/>
                <p14:nvPr/>
              </p14:nvContentPartPr>
              <p14:xfrm>
                <a:off x="1762960" y="4566016"/>
                <a:ext cx="13320" cy="215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9EBA4C-3719-479E-BAC6-B304B207BE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44960" y="4548376"/>
                  <a:ext cx="48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91F148-14C7-475D-811B-5B63B4CB5225}"/>
                    </a:ext>
                  </a:extLst>
                </p14:cNvPr>
                <p14:cNvContentPartPr/>
                <p14:nvPr/>
              </p14:nvContentPartPr>
              <p14:xfrm>
                <a:off x="1762240" y="4451176"/>
                <a:ext cx="1080" cy="84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91F148-14C7-475D-811B-5B63B4CB52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4600" y="4433176"/>
                  <a:ext cx="3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A14A919-D997-41C8-928E-0631799BD641}"/>
                    </a:ext>
                  </a:extLst>
                </p14:cNvPr>
                <p14:cNvContentPartPr/>
                <p14:nvPr/>
              </p14:nvContentPartPr>
              <p14:xfrm>
                <a:off x="1760080" y="4379176"/>
                <a:ext cx="2520" cy="44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A14A919-D997-41C8-928E-0631799BD6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42440" y="4361176"/>
                  <a:ext cx="38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EA07616-316B-4C34-9A0D-E1D08D3B488A}"/>
                    </a:ext>
                  </a:extLst>
                </p14:cNvPr>
                <p14:cNvContentPartPr/>
                <p14:nvPr/>
              </p14:nvContentPartPr>
              <p14:xfrm>
                <a:off x="1760080" y="4206736"/>
                <a:ext cx="13680" cy="144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EA07616-316B-4C34-9A0D-E1D08D3B488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42440" y="4189096"/>
                  <a:ext cx="49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27F5497-0B8C-4D3E-8783-6989CCA5C025}"/>
                    </a:ext>
                  </a:extLst>
                </p14:cNvPr>
                <p14:cNvContentPartPr/>
                <p14:nvPr/>
              </p14:nvContentPartPr>
              <p14:xfrm>
                <a:off x="1761520" y="3988936"/>
                <a:ext cx="5760" cy="197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27F5497-0B8C-4D3E-8783-6989CCA5C0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43880" y="3971296"/>
                  <a:ext cx="414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14D2444-A729-452A-9ED1-B09B43AB2CFB}"/>
              </a:ext>
            </a:extLst>
          </p:cNvPr>
          <p:cNvGrpSpPr/>
          <p:nvPr/>
        </p:nvGrpSpPr>
        <p:grpSpPr>
          <a:xfrm>
            <a:off x="7784320" y="4800376"/>
            <a:ext cx="484920" cy="172440"/>
            <a:chOff x="7784320" y="4800376"/>
            <a:chExt cx="48492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04C5E2-D484-4E14-A1A0-41680175EE80}"/>
                    </a:ext>
                  </a:extLst>
                </p14:cNvPr>
                <p14:cNvContentPartPr/>
                <p14:nvPr/>
              </p14:nvContentPartPr>
              <p14:xfrm>
                <a:off x="7784320" y="4837456"/>
                <a:ext cx="254520" cy="97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04C5E2-D484-4E14-A1A0-41680175EE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66680" y="4819456"/>
                  <a:ext cx="290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1628B36-BBEB-4E46-8514-7BDD3FFCC110}"/>
                    </a:ext>
                  </a:extLst>
                </p14:cNvPr>
                <p14:cNvContentPartPr/>
                <p14:nvPr/>
              </p14:nvContentPartPr>
              <p14:xfrm>
                <a:off x="8149000" y="4800376"/>
                <a:ext cx="120240" cy="172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1628B36-BBEB-4E46-8514-7BDD3FFCC1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31360" y="4782736"/>
                  <a:ext cx="1558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5BA14A7-DA4A-4571-A9D0-AF0E91F782A1}"/>
              </a:ext>
            </a:extLst>
          </p:cNvPr>
          <p:cNvGrpSpPr/>
          <p:nvPr/>
        </p:nvGrpSpPr>
        <p:grpSpPr>
          <a:xfrm>
            <a:off x="8618800" y="4173616"/>
            <a:ext cx="467280" cy="756000"/>
            <a:chOff x="8618800" y="4173616"/>
            <a:chExt cx="467280" cy="7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65A635A-C6F4-4AC8-AABF-CC263BD5C9E0}"/>
                    </a:ext>
                  </a:extLst>
                </p14:cNvPr>
                <p14:cNvContentPartPr/>
                <p14:nvPr/>
              </p14:nvContentPartPr>
              <p14:xfrm>
                <a:off x="8689360" y="4173616"/>
                <a:ext cx="228240" cy="274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65A635A-C6F4-4AC8-AABF-CC263BD5C9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71360" y="4155976"/>
                  <a:ext cx="263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4C87E9C-F9B9-409D-B3FC-4BFB83108925}"/>
                    </a:ext>
                  </a:extLst>
                </p14:cNvPr>
                <p14:cNvContentPartPr/>
                <p14:nvPr/>
              </p14:nvContentPartPr>
              <p14:xfrm>
                <a:off x="8653000" y="4216096"/>
                <a:ext cx="268560" cy="2476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4C87E9C-F9B9-409D-B3FC-4BFB831089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35360" y="4198096"/>
                  <a:ext cx="304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93F0C7-7D81-45FD-B998-1861691CE118}"/>
                    </a:ext>
                  </a:extLst>
                </p14:cNvPr>
                <p14:cNvContentPartPr/>
                <p14:nvPr/>
              </p14:nvContentPartPr>
              <p14:xfrm>
                <a:off x="8618800" y="4532176"/>
                <a:ext cx="467280" cy="397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93F0C7-7D81-45FD-B998-1861691CE11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00800" y="4514536"/>
                  <a:ext cx="502920" cy="43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38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43" descr="Chart, line chart&#10;&#10;Description automatically generated">
            <a:extLst>
              <a:ext uri="{FF2B5EF4-FFF2-40B4-BE49-F238E27FC236}">
                <a16:creationId xmlns:a16="http://schemas.microsoft.com/office/drawing/2014/main" id="{E29711C3-DFA6-4803-81F8-1E61AFB6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 r="6902"/>
          <a:stretch/>
        </p:blipFill>
        <p:spPr>
          <a:xfrm>
            <a:off x="5826217" y="1093203"/>
            <a:ext cx="3317992" cy="2391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BA166-646D-4A1B-AB85-78FB1409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9347-91E6-44C7-8783-4885C7E0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89" y="1230556"/>
            <a:ext cx="8229600" cy="3570108"/>
          </a:xfrm>
        </p:spPr>
        <p:txBody>
          <a:bodyPr/>
          <a:lstStyle/>
          <a:p>
            <a:r>
              <a:rPr lang="en-US"/>
              <a:t>Cost function of 1 sample: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AD7203F-0ADF-4450-92E6-12E55D91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5" y="1673089"/>
            <a:ext cx="3113771" cy="86005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F483AFCC-6E1F-4516-ACE9-A7EED812A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4" r="7733"/>
          <a:stretch/>
        </p:blipFill>
        <p:spPr>
          <a:xfrm>
            <a:off x="473034" y="2571750"/>
            <a:ext cx="3465418" cy="25147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EE0764-1050-4EEF-90A0-750941AA17D1}"/>
              </a:ext>
            </a:extLst>
          </p:cNvPr>
          <p:cNvGrpSpPr/>
          <p:nvPr/>
        </p:nvGrpSpPr>
        <p:grpSpPr>
          <a:xfrm>
            <a:off x="4270360" y="3362896"/>
            <a:ext cx="650520" cy="368280"/>
            <a:chOff x="4270360" y="3362896"/>
            <a:chExt cx="65052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48ECC6-DCAF-49EE-B8A4-86AE9B910CE9}"/>
                    </a:ext>
                  </a:extLst>
                </p14:cNvPr>
                <p14:cNvContentPartPr/>
                <p14:nvPr/>
              </p14:nvContentPartPr>
              <p14:xfrm>
                <a:off x="4270360" y="3362896"/>
                <a:ext cx="140040" cy="36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48ECC6-DCAF-49EE-B8A4-86AE9B910C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2360" y="3345256"/>
                  <a:ext cx="175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7CA4AF-9193-4EE8-9615-F21AC6782E8B}"/>
                    </a:ext>
                  </a:extLst>
                </p14:cNvPr>
                <p14:cNvContentPartPr/>
                <p14:nvPr/>
              </p14:nvContentPartPr>
              <p14:xfrm>
                <a:off x="4564120" y="3400696"/>
                <a:ext cx="132840" cy="78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7CA4AF-9193-4EE8-9615-F21AC6782E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46480" y="3382696"/>
                  <a:ext cx="168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E379D3-F859-40F5-A5E2-D75C8A448593}"/>
                    </a:ext>
                  </a:extLst>
                </p14:cNvPr>
                <p14:cNvContentPartPr/>
                <p14:nvPr/>
              </p14:nvContentPartPr>
              <p14:xfrm>
                <a:off x="4784440" y="3370456"/>
                <a:ext cx="136440" cy="14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E379D3-F859-40F5-A5E2-D75C8A4485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66440" y="3352456"/>
                  <a:ext cx="1720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2624A3-6B85-438C-B0B1-E4184E1B9432}"/>
                  </a:ext>
                </a:extLst>
              </p14:cNvPr>
              <p14:cNvContentPartPr/>
              <p14:nvPr/>
            </p14:nvContentPartPr>
            <p14:xfrm>
              <a:off x="2228800" y="2484136"/>
              <a:ext cx="1095480" cy="44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2624A3-6B85-438C-B0B1-E4184E1B94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0800" y="2466496"/>
                <a:ext cx="1131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661F11-1CD3-4E56-B706-F1B24E54A7A6}"/>
                  </a:ext>
                </a:extLst>
              </p14:cNvPr>
              <p14:cNvContentPartPr/>
              <p14:nvPr/>
            </p14:nvContentPartPr>
            <p14:xfrm>
              <a:off x="7170880" y="1484056"/>
              <a:ext cx="35280" cy="706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661F11-1CD3-4E56-B706-F1B24E54A7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52880" y="1466416"/>
                <a:ext cx="7092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15F50D-D664-48FA-9FD6-7DD8CD40B71F}"/>
                  </a:ext>
                </a:extLst>
              </p14:cNvPr>
              <p14:cNvContentPartPr/>
              <p14:nvPr/>
            </p14:nvContentPartPr>
            <p14:xfrm>
              <a:off x="493960" y="4089376"/>
              <a:ext cx="235440" cy="40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15F50D-D664-48FA-9FD6-7DD8CD40B7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320" y="4071736"/>
                <a:ext cx="2710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B97FCBF7-8C3B-4D0E-BEEA-B87B87326E08}"/>
              </a:ext>
            </a:extLst>
          </p:cNvPr>
          <p:cNvGrpSpPr/>
          <p:nvPr/>
        </p:nvGrpSpPr>
        <p:grpSpPr>
          <a:xfrm>
            <a:off x="4547200" y="3713536"/>
            <a:ext cx="1330200" cy="334440"/>
            <a:chOff x="4547200" y="3713536"/>
            <a:chExt cx="133020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91D097-E936-4CF5-8564-1E46B502C9F5}"/>
                    </a:ext>
                  </a:extLst>
                </p14:cNvPr>
                <p14:cNvContentPartPr/>
                <p14:nvPr/>
              </p14:nvContentPartPr>
              <p14:xfrm>
                <a:off x="4547200" y="3959776"/>
                <a:ext cx="39960" cy="4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91D097-E936-4CF5-8564-1E46B502C9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29200" y="3942136"/>
                  <a:ext cx="75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70E766-64D6-4FF9-BC04-2CD8BDD94268}"/>
                    </a:ext>
                  </a:extLst>
                </p14:cNvPr>
                <p14:cNvContentPartPr/>
                <p14:nvPr/>
              </p14:nvContentPartPr>
              <p14:xfrm>
                <a:off x="4823320" y="3886696"/>
                <a:ext cx="115920" cy="161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70E766-64D6-4FF9-BC04-2CD8BDD942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05320" y="3869056"/>
                  <a:ext cx="15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881578-86C0-49E9-AE33-AAD04CA6A6C8}"/>
                    </a:ext>
                  </a:extLst>
                </p14:cNvPr>
                <p14:cNvContentPartPr/>
                <p14:nvPr/>
              </p14:nvContentPartPr>
              <p14:xfrm>
                <a:off x="4815040" y="3713536"/>
                <a:ext cx="144000" cy="50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881578-86C0-49E9-AE33-AAD04CA6A6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7040" y="3695896"/>
                  <a:ext cx="179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B3D905-F4FE-4607-92F9-7886EF8AF774}"/>
                    </a:ext>
                  </a:extLst>
                </p14:cNvPr>
                <p14:cNvContentPartPr/>
                <p14:nvPr/>
              </p14:nvContentPartPr>
              <p14:xfrm>
                <a:off x="5154160" y="3849616"/>
                <a:ext cx="135720" cy="1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B3D905-F4FE-4607-92F9-7886EF8AF7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6160" y="3831616"/>
                  <a:ext cx="171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E8C86B-8484-456E-9B9C-4689D8C2B0A6}"/>
                    </a:ext>
                  </a:extLst>
                </p14:cNvPr>
                <p14:cNvContentPartPr/>
                <p14:nvPr/>
              </p14:nvContentPartPr>
              <p14:xfrm>
                <a:off x="5188720" y="3928816"/>
                <a:ext cx="111240" cy="7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E8C86B-8484-456E-9B9C-4689D8C2B0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71080" y="3911176"/>
                  <a:ext cx="146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DD2F3C-52DD-48D0-B63B-446962F77BB5}"/>
                    </a:ext>
                  </a:extLst>
                </p14:cNvPr>
                <p14:cNvContentPartPr/>
                <p14:nvPr/>
              </p14:nvContentPartPr>
              <p14:xfrm>
                <a:off x="4562680" y="3945016"/>
                <a:ext cx="56880" cy="3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DD2F3C-52DD-48D0-B63B-446962F77B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45040" y="3927016"/>
                  <a:ext cx="92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4110C4-23B1-4369-A57C-0A87810790DD}"/>
                    </a:ext>
                  </a:extLst>
                </p14:cNvPr>
                <p14:cNvContentPartPr/>
                <p14:nvPr/>
              </p14:nvContentPartPr>
              <p14:xfrm>
                <a:off x="5492560" y="3774016"/>
                <a:ext cx="85680" cy="14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4110C4-23B1-4369-A57C-0A87810790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4920" y="3756016"/>
                  <a:ext cx="121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454A30-84BB-4DDA-932E-7290ADA89EF4}"/>
                    </a:ext>
                  </a:extLst>
                </p14:cNvPr>
                <p14:cNvContentPartPr/>
                <p14:nvPr/>
              </p14:nvContentPartPr>
              <p14:xfrm>
                <a:off x="5640520" y="3936376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454A30-84BB-4DDA-932E-7290ADA89EF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22880" y="39183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59FE65-352B-4533-AA59-6EE4B16B7E57}"/>
                    </a:ext>
                  </a:extLst>
                </p14:cNvPr>
                <p14:cNvContentPartPr/>
                <p14:nvPr/>
              </p14:nvContentPartPr>
              <p14:xfrm>
                <a:off x="5749960" y="3750976"/>
                <a:ext cx="127440" cy="21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59FE65-352B-4533-AA59-6EE4B16B7E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31960" y="3732976"/>
                  <a:ext cx="16308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C2C59A-3316-484A-9340-73B72177DC48}"/>
                  </a:ext>
                </a:extLst>
              </p14:cNvPr>
              <p14:cNvContentPartPr/>
              <p14:nvPr/>
            </p14:nvContentPartPr>
            <p14:xfrm>
              <a:off x="6134800" y="3660616"/>
              <a:ext cx="81720" cy="454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C2C59A-3316-484A-9340-73B72177DC4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16800" y="3642976"/>
                <a:ext cx="1173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AFA830-4AD2-498D-8C84-2A59F106A019}"/>
                  </a:ext>
                </a:extLst>
              </p14:cNvPr>
              <p14:cNvContentPartPr/>
              <p14:nvPr/>
            </p14:nvContentPartPr>
            <p14:xfrm>
              <a:off x="6331000" y="3665656"/>
              <a:ext cx="367920" cy="298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AFA830-4AD2-498D-8C84-2A59F106A01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13000" y="3648016"/>
                <a:ext cx="4035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83E08-829D-4C1F-8230-8E11F30788AF}"/>
              </a:ext>
            </a:extLst>
          </p:cNvPr>
          <p:cNvGrpSpPr/>
          <p:nvPr/>
        </p:nvGrpSpPr>
        <p:grpSpPr>
          <a:xfrm>
            <a:off x="6771280" y="3604816"/>
            <a:ext cx="479880" cy="510480"/>
            <a:chOff x="6771280" y="3604816"/>
            <a:chExt cx="4798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C09A79-457F-4D74-890B-518A63F8ED58}"/>
                    </a:ext>
                  </a:extLst>
                </p14:cNvPr>
                <p14:cNvContentPartPr/>
                <p14:nvPr/>
              </p14:nvContentPartPr>
              <p14:xfrm>
                <a:off x="6771280" y="3604816"/>
                <a:ext cx="99360" cy="510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C09A79-457F-4D74-890B-518A63F8ED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3640" y="3586816"/>
                  <a:ext cx="1350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D63E09-DCED-4470-B569-0564BD36419A}"/>
                    </a:ext>
                  </a:extLst>
                </p14:cNvPr>
                <p14:cNvContentPartPr/>
                <p14:nvPr/>
              </p14:nvContentPartPr>
              <p14:xfrm>
                <a:off x="7009600" y="3797776"/>
                <a:ext cx="192960" cy="8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D63E09-DCED-4470-B569-0564BD3641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91600" y="3780136"/>
                  <a:ext cx="22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97FF11-6F1A-49CD-80CA-4C48C62531D1}"/>
                    </a:ext>
                  </a:extLst>
                </p14:cNvPr>
                <p14:cNvContentPartPr/>
                <p14:nvPr/>
              </p14:nvContentPartPr>
              <p14:xfrm>
                <a:off x="7077280" y="3842056"/>
                <a:ext cx="103680" cy="4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97FF11-6F1A-49CD-80CA-4C48C62531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59280" y="3824416"/>
                  <a:ext cx="139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395429-DC1A-45EF-9DB8-D41C5FAD15FD}"/>
                    </a:ext>
                  </a:extLst>
                </p14:cNvPr>
                <p14:cNvContentPartPr/>
                <p14:nvPr/>
              </p14:nvContentPartPr>
              <p14:xfrm>
                <a:off x="7159720" y="3706336"/>
                <a:ext cx="91440" cy="240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395429-DC1A-45EF-9DB8-D41C5FAD15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42080" y="3688696"/>
                  <a:ext cx="12708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676AFD-5C68-449D-AD48-8F45A47DD1BA}"/>
                  </a:ext>
                </a:extLst>
              </p14:cNvPr>
              <p14:cNvContentPartPr/>
              <p14:nvPr/>
            </p14:nvContentPartPr>
            <p14:xfrm>
              <a:off x="7496680" y="3829096"/>
              <a:ext cx="137160" cy="157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676AFD-5C68-449D-AD48-8F45A47DD1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79040" y="3811456"/>
                <a:ext cx="17280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E357C16-4818-4999-9E56-5D16D91186A7}"/>
              </a:ext>
            </a:extLst>
          </p:cNvPr>
          <p:cNvGrpSpPr/>
          <p:nvPr/>
        </p:nvGrpSpPr>
        <p:grpSpPr>
          <a:xfrm>
            <a:off x="1019560" y="4627576"/>
            <a:ext cx="9360" cy="61200"/>
            <a:chOff x="1019560" y="4627576"/>
            <a:chExt cx="9360" cy="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C3E3BF-5EBB-4744-A6C0-98956D2DB772}"/>
                    </a:ext>
                  </a:extLst>
                </p14:cNvPr>
                <p14:cNvContentPartPr/>
                <p14:nvPr/>
              </p14:nvContentPartPr>
              <p14:xfrm>
                <a:off x="1019560" y="4627576"/>
                <a:ext cx="360" cy="16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C3E3BF-5EBB-4744-A6C0-98956D2DB77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560" y="4609936"/>
                  <a:ext cx="36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A9ECD0-D893-4096-9B22-8BD6C958C4DE}"/>
                    </a:ext>
                  </a:extLst>
                </p14:cNvPr>
                <p14:cNvContentPartPr/>
                <p14:nvPr/>
              </p14:nvContentPartPr>
              <p14:xfrm>
                <a:off x="1019560" y="4627576"/>
                <a:ext cx="9360" cy="61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A9ECD0-D893-4096-9B22-8BD6C958C4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1560" y="4609936"/>
                  <a:ext cx="450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295CFA-C33F-4BAC-A089-6F55FBA3E06A}"/>
              </a:ext>
            </a:extLst>
          </p:cNvPr>
          <p:cNvGrpSpPr/>
          <p:nvPr/>
        </p:nvGrpSpPr>
        <p:grpSpPr>
          <a:xfrm>
            <a:off x="7808440" y="3693376"/>
            <a:ext cx="594720" cy="172440"/>
            <a:chOff x="7808440" y="3693376"/>
            <a:chExt cx="59472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072D24-8917-4030-AC28-05A39ED38AB9}"/>
                    </a:ext>
                  </a:extLst>
                </p14:cNvPr>
                <p14:cNvContentPartPr/>
                <p14:nvPr/>
              </p14:nvContentPartPr>
              <p14:xfrm>
                <a:off x="8267440" y="3693376"/>
                <a:ext cx="135720" cy="170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072D24-8917-4030-AC28-05A39ED38A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49800" y="3675376"/>
                  <a:ext cx="171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34C07E-8D30-4BA7-BE36-5968D58A143F}"/>
                    </a:ext>
                  </a:extLst>
                </p14:cNvPr>
                <p14:cNvContentPartPr/>
                <p14:nvPr/>
              </p14:nvContentPartPr>
              <p14:xfrm>
                <a:off x="7808440" y="3739816"/>
                <a:ext cx="318600" cy="12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34C07E-8D30-4BA7-BE36-5968D58A14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90440" y="3721816"/>
                  <a:ext cx="35424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1370A33-12A9-4A64-B50C-8FCEA55493E6}"/>
                  </a:ext>
                </a:extLst>
              </p14:cNvPr>
              <p14:cNvContentPartPr/>
              <p14:nvPr/>
            </p14:nvContentPartPr>
            <p14:xfrm>
              <a:off x="4534240" y="4543696"/>
              <a:ext cx="53640" cy="62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1370A33-12A9-4A64-B50C-8FCEA55493E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16240" y="4526056"/>
                <a:ext cx="8928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6C316651-C133-4900-A282-E374D5FDB55B}"/>
              </a:ext>
            </a:extLst>
          </p:cNvPr>
          <p:cNvGrpSpPr/>
          <p:nvPr/>
        </p:nvGrpSpPr>
        <p:grpSpPr>
          <a:xfrm>
            <a:off x="4857160" y="4356856"/>
            <a:ext cx="152280" cy="431280"/>
            <a:chOff x="4857160" y="4356856"/>
            <a:chExt cx="15228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CADFE4-F12D-44B8-B42C-870152AAB268}"/>
                    </a:ext>
                  </a:extLst>
                </p14:cNvPr>
                <p14:cNvContentPartPr/>
                <p14:nvPr/>
              </p14:nvContentPartPr>
              <p14:xfrm>
                <a:off x="4857160" y="4528936"/>
                <a:ext cx="120960" cy="259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CADFE4-F12D-44B8-B42C-870152AAB2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39520" y="4511296"/>
                  <a:ext cx="156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B9457E-822C-49DD-B079-BC08ECDFDE88}"/>
                    </a:ext>
                  </a:extLst>
                </p14:cNvPr>
                <p14:cNvContentPartPr/>
                <p14:nvPr/>
              </p14:nvContentPartPr>
              <p14:xfrm>
                <a:off x="4863640" y="4356856"/>
                <a:ext cx="145800" cy="9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B9457E-822C-49DD-B079-BC08ECDFDE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45640" y="4339216"/>
                  <a:ext cx="181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AB182E6-0A73-48C1-B8D4-CFB07690C6D7}"/>
              </a:ext>
            </a:extLst>
          </p:cNvPr>
          <p:cNvGrpSpPr/>
          <p:nvPr/>
        </p:nvGrpSpPr>
        <p:grpSpPr>
          <a:xfrm>
            <a:off x="5302840" y="4446856"/>
            <a:ext cx="682560" cy="275400"/>
            <a:chOff x="5302840" y="4446856"/>
            <a:chExt cx="68256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561754-8A52-47EE-9543-C5267B933439}"/>
                    </a:ext>
                  </a:extLst>
                </p14:cNvPr>
                <p14:cNvContentPartPr/>
                <p14:nvPr/>
              </p14:nvContentPartPr>
              <p14:xfrm>
                <a:off x="5302840" y="4534696"/>
                <a:ext cx="131400" cy="107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561754-8A52-47EE-9543-C5267B93343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85200" y="4517056"/>
                  <a:ext cx="167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4079FF-6380-4016-A411-44D40EC3EB9B}"/>
                    </a:ext>
                  </a:extLst>
                </p14:cNvPr>
                <p14:cNvContentPartPr/>
                <p14:nvPr/>
              </p14:nvContentPartPr>
              <p14:xfrm>
                <a:off x="5519200" y="4472776"/>
                <a:ext cx="114120" cy="195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4079FF-6380-4016-A411-44D40EC3EB9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01200" y="4455136"/>
                  <a:ext cx="149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DEE9CC-D20E-4238-AAF6-92017981E21B}"/>
                    </a:ext>
                  </a:extLst>
                </p14:cNvPr>
                <p14:cNvContentPartPr/>
                <p14:nvPr/>
              </p14:nvContentPartPr>
              <p14:xfrm>
                <a:off x="5684440" y="4649896"/>
                <a:ext cx="30600" cy="16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DEE9CC-D20E-4238-AAF6-92017981E2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66440" y="4631896"/>
                  <a:ext cx="66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0D4A1C-E858-4109-A75B-DD490E7A9B40}"/>
                    </a:ext>
                  </a:extLst>
                </p14:cNvPr>
                <p14:cNvContentPartPr/>
                <p14:nvPr/>
              </p14:nvContentPartPr>
              <p14:xfrm>
                <a:off x="5865880" y="4446856"/>
                <a:ext cx="119520" cy="275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0D4A1C-E858-4109-A75B-DD490E7A9B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47880" y="4428856"/>
                  <a:ext cx="1551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5FBC694-0716-4167-A3AF-827C340EB0AA}"/>
              </a:ext>
            </a:extLst>
          </p:cNvPr>
          <p:cNvGrpSpPr/>
          <p:nvPr/>
        </p:nvGrpSpPr>
        <p:grpSpPr>
          <a:xfrm>
            <a:off x="5093320" y="3170656"/>
            <a:ext cx="278280" cy="312120"/>
            <a:chOff x="5093320" y="3170656"/>
            <a:chExt cx="2782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A4FCAA-6215-4FE5-927A-3A1E4F9158E0}"/>
                    </a:ext>
                  </a:extLst>
                </p14:cNvPr>
                <p14:cNvContentPartPr/>
                <p14:nvPr/>
              </p14:nvContentPartPr>
              <p14:xfrm>
                <a:off x="5171800" y="3170656"/>
                <a:ext cx="199800" cy="237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A4FCAA-6215-4FE5-927A-3A1E4F9158E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53800" y="3152656"/>
                  <a:ext cx="235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BCA5CA-A530-4E95-8E68-15D0024F07AD}"/>
                    </a:ext>
                  </a:extLst>
                </p14:cNvPr>
                <p14:cNvContentPartPr/>
                <p14:nvPr/>
              </p14:nvContentPartPr>
              <p14:xfrm>
                <a:off x="5093320" y="3321136"/>
                <a:ext cx="147240" cy="16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BCA5CA-A530-4E95-8E68-15D0024F07A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75320" y="3303496"/>
                  <a:ext cx="1828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071B48D-D2F7-44C9-B861-D442013FD68C}"/>
              </a:ext>
            </a:extLst>
          </p:cNvPr>
          <p:cNvGrpSpPr/>
          <p:nvPr/>
        </p:nvGrpSpPr>
        <p:grpSpPr>
          <a:xfrm>
            <a:off x="6239920" y="4355776"/>
            <a:ext cx="728640" cy="511920"/>
            <a:chOff x="6239920" y="4355776"/>
            <a:chExt cx="72864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9D980B-0797-4F1B-9D9F-B06FD8C366E2}"/>
                    </a:ext>
                  </a:extLst>
                </p14:cNvPr>
                <p14:cNvContentPartPr/>
                <p14:nvPr/>
              </p14:nvContentPartPr>
              <p14:xfrm>
                <a:off x="6239920" y="4355776"/>
                <a:ext cx="106920" cy="511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9D980B-0797-4F1B-9D9F-B06FD8C366E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22280" y="4337776"/>
                  <a:ext cx="1425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D84C2BD-67AE-4427-9F92-BA09622EEF96}"/>
                    </a:ext>
                  </a:extLst>
                </p14:cNvPr>
                <p14:cNvContentPartPr/>
                <p14:nvPr/>
              </p14:nvContentPartPr>
              <p14:xfrm>
                <a:off x="6436120" y="4445416"/>
                <a:ext cx="246960" cy="250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D84C2BD-67AE-4427-9F92-BA09622EEF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18120" y="4427776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129A78-6208-44E7-ACB3-2B48FF431B67}"/>
                    </a:ext>
                  </a:extLst>
                </p14:cNvPr>
                <p14:cNvContentPartPr/>
                <p14:nvPr/>
              </p14:nvContentPartPr>
              <p14:xfrm>
                <a:off x="6468160" y="4428856"/>
                <a:ext cx="279720" cy="303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129A78-6208-44E7-ACB3-2B48FF431B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50520" y="4411216"/>
                  <a:ext cx="315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13DD34-974D-4407-A7C0-0F17F2D6F3FD}"/>
                    </a:ext>
                  </a:extLst>
                </p14:cNvPr>
                <p14:cNvContentPartPr/>
                <p14:nvPr/>
              </p14:nvContentPartPr>
              <p14:xfrm>
                <a:off x="6903400" y="4388176"/>
                <a:ext cx="65160" cy="39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13DD34-974D-4407-A7C0-0F17F2D6F3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85760" y="4370536"/>
                  <a:ext cx="1008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55F5090-D4F3-45F4-B73D-B02F7FB81102}"/>
              </a:ext>
            </a:extLst>
          </p:cNvPr>
          <p:cNvGrpSpPr/>
          <p:nvPr/>
        </p:nvGrpSpPr>
        <p:grpSpPr>
          <a:xfrm>
            <a:off x="7171960" y="4405456"/>
            <a:ext cx="207000" cy="332640"/>
            <a:chOff x="7171960" y="4405456"/>
            <a:chExt cx="20700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8C63C3-36E7-465C-91A5-B4C74D75D563}"/>
                    </a:ext>
                  </a:extLst>
                </p14:cNvPr>
                <p14:cNvContentPartPr/>
                <p14:nvPr/>
              </p14:nvContentPartPr>
              <p14:xfrm>
                <a:off x="7171960" y="4476376"/>
                <a:ext cx="159480" cy="30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8C63C3-36E7-465C-91A5-B4C74D75D5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54320" y="4458376"/>
                  <a:ext cx="195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CD42952-09C3-4189-9178-985C8FEB509B}"/>
                    </a:ext>
                  </a:extLst>
                </p14:cNvPr>
                <p14:cNvContentPartPr/>
                <p14:nvPr/>
              </p14:nvContentPartPr>
              <p14:xfrm>
                <a:off x="7186360" y="4572136"/>
                <a:ext cx="145800" cy="16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CD42952-09C3-4189-9178-985C8FEB509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68720" y="4554496"/>
                  <a:ext cx="181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9AC4EBC-4653-4942-A779-84A80F0BFA71}"/>
                    </a:ext>
                  </a:extLst>
                </p14:cNvPr>
                <p14:cNvContentPartPr/>
                <p14:nvPr/>
              </p14:nvContentPartPr>
              <p14:xfrm>
                <a:off x="7241800" y="4405456"/>
                <a:ext cx="137160" cy="332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9AC4EBC-4653-4942-A779-84A80F0BFA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24160" y="4387816"/>
                  <a:ext cx="17280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48F4A50-F418-45B5-B0E0-0D3BA20CCD55}"/>
              </a:ext>
            </a:extLst>
          </p:cNvPr>
          <p:cNvGrpSpPr/>
          <p:nvPr/>
        </p:nvGrpSpPr>
        <p:grpSpPr>
          <a:xfrm>
            <a:off x="1808680" y="4223656"/>
            <a:ext cx="12960" cy="494280"/>
            <a:chOff x="1808680" y="4223656"/>
            <a:chExt cx="1296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18FA16-8AEB-4D36-8347-6ED9AD1B09A6}"/>
                    </a:ext>
                  </a:extLst>
                </p14:cNvPr>
                <p14:cNvContentPartPr/>
                <p14:nvPr/>
              </p14:nvContentPartPr>
              <p14:xfrm>
                <a:off x="1819120" y="4655296"/>
                <a:ext cx="2520" cy="62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18FA16-8AEB-4D36-8347-6ED9AD1B09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01120" y="4637296"/>
                  <a:ext cx="38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8F29299-02BA-4660-A97B-F49F07CB38E1}"/>
                    </a:ext>
                  </a:extLst>
                </p14:cNvPr>
                <p14:cNvContentPartPr/>
                <p14:nvPr/>
              </p14:nvContentPartPr>
              <p14:xfrm>
                <a:off x="1813000" y="4620376"/>
                <a:ext cx="2520" cy="10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8F29299-02BA-4660-A97B-F49F07CB38E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95000" y="4602376"/>
                  <a:ext cx="3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6BD5EA6-F443-4E49-A739-EBE01E212860}"/>
                    </a:ext>
                  </a:extLst>
                </p14:cNvPr>
                <p14:cNvContentPartPr/>
                <p14:nvPr/>
              </p14:nvContentPartPr>
              <p14:xfrm>
                <a:off x="1808680" y="4513816"/>
                <a:ext cx="4320" cy="64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6BD5EA6-F443-4E49-A739-EBE01E2128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91040" y="4495816"/>
                  <a:ext cx="3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4D4C1C8-500A-47A2-9EC4-0ED43E89F240}"/>
                    </a:ext>
                  </a:extLst>
                </p14:cNvPr>
                <p14:cNvContentPartPr/>
                <p14:nvPr/>
              </p14:nvContentPartPr>
              <p14:xfrm>
                <a:off x="1808680" y="4348216"/>
                <a:ext cx="360" cy="145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4D4C1C8-500A-47A2-9EC4-0ED43E89F24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91040" y="4330576"/>
                  <a:ext cx="3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D568C79-C669-45A3-AC50-F2F876AAABDB}"/>
                    </a:ext>
                  </a:extLst>
                </p14:cNvPr>
                <p14:cNvContentPartPr/>
                <p14:nvPr/>
              </p14:nvContentPartPr>
              <p14:xfrm>
                <a:off x="1812280" y="4223656"/>
                <a:ext cx="5040" cy="77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D568C79-C669-45A3-AC50-F2F876AAAB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94280" y="4205656"/>
                  <a:ext cx="406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E3D6C0C-B659-4540-B999-86F7CD3846F3}"/>
                  </a:ext>
                </a:extLst>
              </p14:cNvPr>
              <p14:cNvContentPartPr/>
              <p14:nvPr/>
            </p14:nvContentPartPr>
            <p14:xfrm>
              <a:off x="1820200" y="3989296"/>
              <a:ext cx="12600" cy="1638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E3D6C0C-B659-4540-B999-86F7CD3846F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02560" y="3971296"/>
                <a:ext cx="482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B987AF2-6773-4CB4-871D-59036FAB1161}"/>
                  </a:ext>
                </a:extLst>
              </p14:cNvPr>
              <p14:cNvContentPartPr/>
              <p14:nvPr/>
            </p14:nvContentPartPr>
            <p14:xfrm>
              <a:off x="1823800" y="3762856"/>
              <a:ext cx="21600" cy="1407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B987AF2-6773-4CB4-871D-59036FAB116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805800" y="3744856"/>
                <a:ext cx="572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F3DADC3-100A-44E2-BC1B-916DC7B400F0}"/>
                  </a:ext>
                </a:extLst>
              </p14:cNvPr>
              <p14:cNvContentPartPr/>
              <p14:nvPr/>
            </p14:nvContentPartPr>
            <p14:xfrm>
              <a:off x="1847560" y="3286216"/>
              <a:ext cx="23760" cy="371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F3DADC3-100A-44E2-BC1B-916DC7B400F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829920" y="3268216"/>
                <a:ext cx="5940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56EC362-8417-448F-B57C-20CC53D233E0}"/>
              </a:ext>
            </a:extLst>
          </p:cNvPr>
          <p:cNvGrpSpPr/>
          <p:nvPr/>
        </p:nvGrpSpPr>
        <p:grpSpPr>
          <a:xfrm>
            <a:off x="7600000" y="4456216"/>
            <a:ext cx="592560" cy="293400"/>
            <a:chOff x="7600000" y="4456216"/>
            <a:chExt cx="59256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ECF601B-AD7B-4924-BC0F-A4776F78D0A4}"/>
                    </a:ext>
                  </a:extLst>
                </p14:cNvPr>
                <p14:cNvContentPartPr/>
                <p14:nvPr/>
              </p14:nvContentPartPr>
              <p14:xfrm>
                <a:off x="7600000" y="4541536"/>
                <a:ext cx="124920" cy="147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ECF601B-AD7B-4924-BC0F-A4776F78D0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82000" y="4523536"/>
                  <a:ext cx="160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2088AE1-FBD3-47D9-9C47-E3F12B059229}"/>
                    </a:ext>
                  </a:extLst>
                </p14:cNvPr>
                <p14:cNvContentPartPr/>
                <p14:nvPr/>
              </p14:nvContentPartPr>
              <p14:xfrm>
                <a:off x="7830760" y="4456216"/>
                <a:ext cx="175680" cy="249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2088AE1-FBD3-47D9-9C47-E3F12B05922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12760" y="4438216"/>
                  <a:ext cx="21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120508A-33C4-46FA-900E-F317C14121AB}"/>
                    </a:ext>
                  </a:extLst>
                </p14:cNvPr>
                <p14:cNvContentPartPr/>
                <p14:nvPr/>
              </p14:nvContentPartPr>
              <p14:xfrm>
                <a:off x="8048920" y="4461976"/>
                <a:ext cx="143640" cy="287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120508A-33C4-46FA-900E-F317C14121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30920" y="4444336"/>
                  <a:ext cx="17928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2FEF105-F82B-4F45-9392-A340CE6CD6E4}"/>
                  </a:ext>
                </a:extLst>
              </p14:cNvPr>
              <p14:cNvContentPartPr/>
              <p14:nvPr/>
            </p14:nvContentPartPr>
            <p14:xfrm>
              <a:off x="8645080" y="3576376"/>
              <a:ext cx="382680" cy="393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2FEF105-F82B-4F45-9392-A340CE6CD6E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627080" y="3558736"/>
                <a:ext cx="418320" cy="4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8B11249-F384-4613-9862-32E9862E1A02}"/>
              </a:ext>
            </a:extLst>
          </p:cNvPr>
          <p:cNvGrpSpPr/>
          <p:nvPr/>
        </p:nvGrpSpPr>
        <p:grpSpPr>
          <a:xfrm>
            <a:off x="8595040" y="4403656"/>
            <a:ext cx="440640" cy="413640"/>
            <a:chOff x="8595040" y="4403656"/>
            <a:chExt cx="44064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2D816CF-F26F-4DC1-B0D8-4FF21762A7A2}"/>
                    </a:ext>
                  </a:extLst>
                </p14:cNvPr>
                <p14:cNvContentPartPr/>
                <p14:nvPr/>
              </p14:nvContentPartPr>
              <p14:xfrm>
                <a:off x="8595040" y="4494016"/>
                <a:ext cx="302400" cy="291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2D816CF-F26F-4DC1-B0D8-4FF21762A7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77040" y="4476376"/>
                  <a:ext cx="338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B2F317-E5EF-4E8A-9FFB-31BB5B8E3E70}"/>
                    </a:ext>
                  </a:extLst>
                </p14:cNvPr>
                <p14:cNvContentPartPr/>
                <p14:nvPr/>
              </p14:nvContentPartPr>
              <p14:xfrm>
                <a:off x="8596480" y="4403656"/>
                <a:ext cx="439200" cy="413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B2F317-E5EF-4E8A-9FFB-31BB5B8E3E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78480" y="4386016"/>
                  <a:ext cx="474840" cy="44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866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DBEB-96DE-4B78-9BBD-78C212DD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37AC-F542-406F-AE16-32FC2CC5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Cost function of </a:t>
            </a:r>
            <a:r>
              <a:rPr lang="en-US" i="1"/>
              <a:t>m</a:t>
            </a:r>
            <a:r>
              <a:rPr lang="en-US"/>
              <a:t> samples: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E88C8-9707-4E24-B92C-CDDE1184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3B649-E17A-4F7F-BBE9-CE7A7F77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75" y="2056645"/>
            <a:ext cx="6409849" cy="576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AE2EC-BFFE-4E75-8BD0-94BF8223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218727"/>
            <a:ext cx="3113771" cy="8600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92092A-7CA5-4543-96D0-A07548E2901B}"/>
              </a:ext>
            </a:extLst>
          </p:cNvPr>
          <p:cNvSpPr txBox="1"/>
          <p:nvPr/>
        </p:nvSpPr>
        <p:spPr>
          <a:xfrm>
            <a:off x="455585" y="4448631"/>
            <a:ext cx="6552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Note: the above function is called the </a:t>
            </a:r>
            <a:r>
              <a:rPr lang="en-US" sz="2000" b="1" i="1">
                <a:latin typeface="Roboto" panose="02000000000000000000" pitchFamily="2" charset="0"/>
                <a:ea typeface="Roboto" panose="02000000000000000000" pitchFamily="2" charset="0"/>
              </a:rPr>
              <a:t>Log loss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function.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1AD16-04D3-4A9D-A5DD-44A1076E0158}"/>
                  </a:ext>
                </a:extLst>
              </p14:cNvPr>
              <p14:cNvContentPartPr/>
              <p14:nvPr/>
            </p14:nvContentPartPr>
            <p14:xfrm>
              <a:off x="2389000" y="2629936"/>
              <a:ext cx="260280" cy="51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1AD16-04D3-4A9D-A5DD-44A1076E01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1000" y="2611936"/>
                <a:ext cx="29592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8B60562-3112-4692-A8B7-1E61513E70ED}"/>
              </a:ext>
            </a:extLst>
          </p:cNvPr>
          <p:cNvGrpSpPr/>
          <p:nvPr/>
        </p:nvGrpSpPr>
        <p:grpSpPr>
          <a:xfrm>
            <a:off x="2178400" y="2006416"/>
            <a:ext cx="5501160" cy="2334240"/>
            <a:chOff x="2178400" y="2006416"/>
            <a:chExt cx="5501160" cy="23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B5BB84-2413-4A70-B87B-2FF35D5953FF}"/>
                    </a:ext>
                  </a:extLst>
                </p14:cNvPr>
                <p14:cNvContentPartPr/>
                <p14:nvPr/>
              </p14:nvContentPartPr>
              <p14:xfrm>
                <a:off x="3917560" y="2555056"/>
                <a:ext cx="815040" cy="44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B5BB84-2413-4A70-B87B-2FF35D5953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9560" y="2537416"/>
                  <a:ext cx="850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9C4A66-9A4C-4148-9BAA-79A3C899553C}"/>
                    </a:ext>
                  </a:extLst>
                </p14:cNvPr>
                <p14:cNvContentPartPr/>
                <p14:nvPr/>
              </p14:nvContentPartPr>
              <p14:xfrm>
                <a:off x="2818480" y="2006416"/>
                <a:ext cx="316440" cy="30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9C4A66-9A4C-4148-9BAA-79A3C89955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0840" y="1988416"/>
                  <a:ext cx="3520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DF296C-9832-4C15-93C7-15EADE82D505}"/>
                    </a:ext>
                  </a:extLst>
                </p14:cNvPr>
                <p14:cNvContentPartPr/>
                <p14:nvPr/>
              </p14:nvContentPartPr>
              <p14:xfrm>
                <a:off x="2729200" y="2556856"/>
                <a:ext cx="610920" cy="37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DF296C-9832-4C15-93C7-15EADE82D5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1560" y="2538856"/>
                  <a:ext cx="646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846E00-40EC-4A1E-B21A-A5EB0B71BAF0}"/>
                    </a:ext>
                  </a:extLst>
                </p14:cNvPr>
                <p14:cNvContentPartPr/>
                <p14:nvPr/>
              </p14:nvContentPartPr>
              <p14:xfrm>
                <a:off x="2178400" y="2094616"/>
                <a:ext cx="226440" cy="37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846E00-40EC-4A1E-B21A-A5EB0B71BA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0400" y="2076976"/>
                  <a:ext cx="262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96FD2A-41E2-47F0-882F-3FAC561A3C7F}"/>
                    </a:ext>
                  </a:extLst>
                </p14:cNvPr>
                <p14:cNvContentPartPr/>
                <p14:nvPr/>
              </p14:nvContentPartPr>
              <p14:xfrm>
                <a:off x="5223640" y="3580696"/>
                <a:ext cx="837360" cy="25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96FD2A-41E2-47F0-882F-3FAC561A3C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6000" y="3563056"/>
                  <a:ext cx="873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041A01-6EC1-4A42-8F96-FE10E098EA53}"/>
                    </a:ext>
                  </a:extLst>
                </p14:cNvPr>
                <p14:cNvContentPartPr/>
                <p14:nvPr/>
              </p14:nvContentPartPr>
              <p14:xfrm>
                <a:off x="4317520" y="2662696"/>
                <a:ext cx="1279440" cy="55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041A01-6EC1-4A42-8F96-FE10E098EA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9520" y="2644696"/>
                  <a:ext cx="1315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661491-FACE-4477-998A-FF7FF9CB51A0}"/>
                    </a:ext>
                  </a:extLst>
                </p14:cNvPr>
                <p14:cNvContentPartPr/>
                <p14:nvPr/>
              </p14:nvContentPartPr>
              <p14:xfrm>
                <a:off x="4240840" y="2651536"/>
                <a:ext cx="195480" cy="6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661491-FACE-4477-998A-FF7FF9CB51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3200" y="2633896"/>
                  <a:ext cx="23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06D524-BACA-4EB3-BDFC-F247AA4C5EA5}"/>
                    </a:ext>
                  </a:extLst>
                </p14:cNvPr>
                <p14:cNvContentPartPr/>
                <p14:nvPr/>
              </p14:nvContentPartPr>
              <p14:xfrm>
                <a:off x="6241360" y="2557936"/>
                <a:ext cx="1438200" cy="38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06D524-BACA-4EB3-BDFC-F247AA4C5E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23360" y="2539936"/>
                  <a:ext cx="1473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E21F63-4E01-4D94-8EB7-D9157A5FF9BA}"/>
                    </a:ext>
                  </a:extLst>
                </p14:cNvPr>
                <p14:cNvContentPartPr/>
                <p14:nvPr/>
              </p14:nvContentPartPr>
              <p14:xfrm>
                <a:off x="5144440" y="4002256"/>
                <a:ext cx="1034640" cy="6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E21F63-4E01-4D94-8EB7-D9157A5FF9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6440" y="3984256"/>
                  <a:ext cx="1070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B34A2A-0D92-4355-AEE0-1813D3E34B7D}"/>
                    </a:ext>
                  </a:extLst>
                </p14:cNvPr>
                <p14:cNvContentPartPr/>
                <p14:nvPr/>
              </p14:nvContentPartPr>
              <p14:xfrm>
                <a:off x="5629360" y="2623456"/>
                <a:ext cx="1812240" cy="1717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B34A2A-0D92-4355-AEE0-1813D3E34B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1720" y="2605816"/>
                  <a:ext cx="1847880" cy="17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C721BD-ECBE-445A-9970-BB9C38136129}"/>
                    </a:ext>
                  </a:extLst>
                </p14:cNvPr>
                <p14:cNvContentPartPr/>
                <p14:nvPr/>
              </p14:nvContentPartPr>
              <p14:xfrm>
                <a:off x="7039480" y="2617336"/>
                <a:ext cx="162360" cy="79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C721BD-ECBE-445A-9970-BB9C381361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1840" y="2599696"/>
                  <a:ext cx="19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701153-5764-47AD-AFBC-0A9DE2D60F7C}"/>
                    </a:ext>
                  </a:extLst>
                </p14:cNvPr>
                <p14:cNvContentPartPr/>
                <p14:nvPr/>
              </p14:nvContentPartPr>
              <p14:xfrm>
                <a:off x="3521200" y="2565496"/>
                <a:ext cx="165960" cy="1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701153-5764-47AD-AFBC-0A9DE2D60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3560" y="2547496"/>
                  <a:ext cx="201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BC6FC7-8514-409E-8D1C-C82EBEE4A03C}"/>
                    </a:ext>
                  </a:extLst>
                </p14:cNvPr>
                <p14:cNvContentPartPr/>
                <p14:nvPr/>
              </p14:nvContentPartPr>
              <p14:xfrm>
                <a:off x="5233360" y="2577016"/>
                <a:ext cx="840960" cy="6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BC6FC7-8514-409E-8D1C-C82EBEE4A0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5360" y="2559376"/>
                  <a:ext cx="8766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34056C-A9F3-4044-8348-980037FB505E}"/>
              </a:ext>
            </a:extLst>
          </p:cNvPr>
          <p:cNvGrpSpPr/>
          <p:nvPr/>
        </p:nvGrpSpPr>
        <p:grpSpPr>
          <a:xfrm>
            <a:off x="3559000" y="1745416"/>
            <a:ext cx="981720" cy="381960"/>
            <a:chOff x="3559000" y="1745416"/>
            <a:chExt cx="98172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7E831B-6F08-4FC9-A1AF-3D4BE2E4B916}"/>
                    </a:ext>
                  </a:extLst>
                </p14:cNvPr>
                <p14:cNvContentPartPr/>
                <p14:nvPr/>
              </p14:nvContentPartPr>
              <p14:xfrm>
                <a:off x="3559000" y="1745416"/>
                <a:ext cx="211320" cy="272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7E831B-6F08-4FC9-A1AF-3D4BE2E4B9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1360" y="1727776"/>
                  <a:ext cx="246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24EA00-092B-4FBF-9743-DD3F056DDF8D}"/>
                    </a:ext>
                  </a:extLst>
                </p14:cNvPr>
                <p14:cNvContentPartPr/>
                <p14:nvPr/>
              </p14:nvContentPartPr>
              <p14:xfrm>
                <a:off x="4028440" y="1815616"/>
                <a:ext cx="467280" cy="252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24EA00-092B-4FBF-9743-DD3F056DDF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0440" y="1797976"/>
                  <a:ext cx="502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B74167-AEDB-4B74-A05E-85A586E7DE09}"/>
                    </a:ext>
                  </a:extLst>
                </p14:cNvPr>
                <p14:cNvContentPartPr/>
                <p14:nvPr/>
              </p14:nvContentPartPr>
              <p14:xfrm>
                <a:off x="3998920" y="1769536"/>
                <a:ext cx="541800" cy="357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B74167-AEDB-4B74-A05E-85A586E7DE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0920" y="1751536"/>
                  <a:ext cx="57744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5FE0F5-08E0-44FF-9578-543F28EB9A69}"/>
              </a:ext>
            </a:extLst>
          </p:cNvPr>
          <p:cNvGrpSpPr/>
          <p:nvPr/>
        </p:nvGrpSpPr>
        <p:grpSpPr>
          <a:xfrm>
            <a:off x="5693800" y="1526896"/>
            <a:ext cx="1478880" cy="384840"/>
            <a:chOff x="5693800" y="1526896"/>
            <a:chExt cx="147888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AF4480-6EC7-405D-BF3F-3D246760D877}"/>
                    </a:ext>
                  </a:extLst>
                </p14:cNvPr>
                <p14:cNvContentPartPr/>
                <p14:nvPr/>
              </p14:nvContentPartPr>
              <p14:xfrm>
                <a:off x="5693800" y="1686016"/>
                <a:ext cx="136440" cy="18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AF4480-6EC7-405D-BF3F-3D246760D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76160" y="1668016"/>
                  <a:ext cx="172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97C912-B42A-468E-849D-E2261B88E407}"/>
                    </a:ext>
                  </a:extLst>
                </p14:cNvPr>
                <p14:cNvContentPartPr/>
                <p14:nvPr/>
              </p14:nvContentPartPr>
              <p14:xfrm>
                <a:off x="6531160" y="1526896"/>
                <a:ext cx="641520" cy="384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97C912-B42A-468E-849D-E2261B88E4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3160" y="1509256"/>
                  <a:ext cx="677160" cy="42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61CC91-CE53-49A4-8216-05D55C04F202}"/>
                  </a:ext>
                </a:extLst>
              </p14:cNvPr>
              <p14:cNvContentPartPr/>
              <p14:nvPr/>
            </p14:nvContentPartPr>
            <p14:xfrm>
              <a:off x="4705240" y="4427056"/>
              <a:ext cx="1058760" cy="500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61CC91-CE53-49A4-8216-05D55C04F2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87240" y="4409056"/>
                <a:ext cx="10944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7A904AE-B2AC-48E7-BB25-5E8457AE4A56}"/>
                  </a:ext>
                </a:extLst>
              </p14:cNvPr>
              <p14:cNvContentPartPr/>
              <p14:nvPr/>
            </p14:nvContentPartPr>
            <p14:xfrm>
              <a:off x="3482320" y="2747296"/>
              <a:ext cx="4190760" cy="110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7A904AE-B2AC-48E7-BB25-5E8457AE4A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64680" y="2729656"/>
                <a:ext cx="422640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300802F-631A-4B63-9F83-0E90AC9E9519}"/>
              </a:ext>
            </a:extLst>
          </p:cNvPr>
          <p:cNvGrpSpPr/>
          <p:nvPr/>
        </p:nvGrpSpPr>
        <p:grpSpPr>
          <a:xfrm>
            <a:off x="853240" y="3061216"/>
            <a:ext cx="302040" cy="406800"/>
            <a:chOff x="853240" y="3061216"/>
            <a:chExt cx="30204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34B68F-0BF6-43BF-854B-2A5E1F0C8C78}"/>
                    </a:ext>
                  </a:extLst>
                </p14:cNvPr>
                <p14:cNvContentPartPr/>
                <p14:nvPr/>
              </p14:nvContentPartPr>
              <p14:xfrm>
                <a:off x="853960" y="3061216"/>
                <a:ext cx="167760" cy="274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34B68F-0BF6-43BF-854B-2A5E1F0C8C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960" y="3043216"/>
                  <a:ext cx="203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D89BD7-A919-4C5C-B142-7DC83D218AB2}"/>
                    </a:ext>
                  </a:extLst>
                </p14:cNvPr>
                <p14:cNvContentPartPr/>
                <p14:nvPr/>
              </p14:nvContentPartPr>
              <p14:xfrm>
                <a:off x="853240" y="3221056"/>
                <a:ext cx="16092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D89BD7-A919-4C5C-B142-7DC83D218A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5600" y="3203056"/>
                  <a:ext cx="19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528BC8-2ABD-45A0-9280-CED1EACC12FC}"/>
                    </a:ext>
                  </a:extLst>
                </p14:cNvPr>
                <p14:cNvContentPartPr/>
                <p14:nvPr/>
              </p14:nvContentPartPr>
              <p14:xfrm>
                <a:off x="1104880" y="3150856"/>
                <a:ext cx="50400" cy="317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528BC8-2ABD-45A0-9280-CED1EACC12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6880" y="3133216"/>
                  <a:ext cx="8604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D09F33-DA16-41B4-BA04-37F46D42C734}"/>
              </a:ext>
            </a:extLst>
          </p:cNvPr>
          <p:cNvGrpSpPr/>
          <p:nvPr/>
        </p:nvGrpSpPr>
        <p:grpSpPr>
          <a:xfrm>
            <a:off x="1730920" y="2929456"/>
            <a:ext cx="1590480" cy="1361160"/>
            <a:chOff x="1730920" y="2929456"/>
            <a:chExt cx="1590480" cy="13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B4F978-3E47-4DEF-AC99-231CF544B03D}"/>
                    </a:ext>
                  </a:extLst>
                </p14:cNvPr>
                <p14:cNvContentPartPr/>
                <p14:nvPr/>
              </p14:nvContentPartPr>
              <p14:xfrm>
                <a:off x="1730920" y="2929456"/>
                <a:ext cx="1590480" cy="1177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B4F978-3E47-4DEF-AC99-231CF544B0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3280" y="2911816"/>
                  <a:ext cx="162612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80095D-231F-4178-9CFD-2602CA19E710}"/>
                    </a:ext>
                  </a:extLst>
                </p14:cNvPr>
                <p14:cNvContentPartPr/>
                <p14:nvPr/>
              </p14:nvContentPartPr>
              <p14:xfrm>
                <a:off x="2700040" y="4063456"/>
                <a:ext cx="10080" cy="227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80095D-231F-4178-9CFD-2602CA19E7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82040" y="4045816"/>
                  <a:ext cx="4572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7C4BE61-92DB-4CA9-BEEF-DB16FFD35921}"/>
                  </a:ext>
                </a:extLst>
              </p14:cNvPr>
              <p14:cNvContentPartPr/>
              <p14:nvPr/>
            </p14:nvContentPartPr>
            <p14:xfrm>
              <a:off x="911200" y="3578176"/>
              <a:ext cx="180000" cy="7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7C4BE61-92DB-4CA9-BEEF-DB16FFD3592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3560" y="3560536"/>
                <a:ext cx="2156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A5AD44-3015-4A81-ADB7-BB28B0E78C65}"/>
                  </a:ext>
                </a:extLst>
              </p14:cNvPr>
              <p14:cNvContentPartPr/>
              <p14:nvPr/>
            </p14:nvContentPartPr>
            <p14:xfrm>
              <a:off x="1324120" y="2551816"/>
              <a:ext cx="495720" cy="3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A5AD44-3015-4A81-ADB7-BB28B0E78C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06480" y="2534176"/>
                <a:ext cx="53136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1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9E61-B4B4-44E3-8C1D-9E474D1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with log loss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4E19-3A0A-488D-B4F4-49C9B68C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No</a:t>
            </a:r>
            <a:r>
              <a:rPr lang="en-US"/>
              <a:t> closed-form solution.</a:t>
            </a:r>
          </a:p>
          <a:p>
            <a:endParaRPr lang="en-US"/>
          </a:p>
          <a:p>
            <a:r>
              <a:rPr lang="en-US"/>
              <a:t>Log loss is </a:t>
            </a:r>
            <a:r>
              <a:rPr lang="en-US" b="1"/>
              <a:t>convex</a:t>
            </a:r>
            <a:r>
              <a:rPr lang="en-US"/>
              <a:t>: </a:t>
            </a:r>
            <a:r>
              <a:rPr lang="en-US" b="1"/>
              <a:t>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E71F8-FC3C-4363-B821-0540F3F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8FEF17-460D-4FCF-868A-B32D5D2F2908}"/>
                  </a:ext>
                </a:extLst>
              </p14:cNvPr>
              <p14:cNvContentPartPr/>
              <p14:nvPr/>
            </p14:nvContentPartPr>
            <p14:xfrm>
              <a:off x="509569" y="1598252"/>
              <a:ext cx="2116080" cy="15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8FEF17-460D-4FCF-868A-B32D5D2F2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929" y="1580252"/>
                <a:ext cx="2151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2F2C5E-DB9E-4CAC-A835-FCF39C3519D0}"/>
                  </a:ext>
                </a:extLst>
              </p14:cNvPr>
              <p14:cNvContentPartPr/>
              <p14:nvPr/>
            </p14:nvContentPartPr>
            <p14:xfrm>
              <a:off x="5870689" y="1362452"/>
              <a:ext cx="2788200" cy="140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2F2C5E-DB9E-4CAC-A835-FCF39C351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3049" y="1344812"/>
                <a:ext cx="2823840" cy="14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307D65F-9CB4-4802-82D0-49604F5A81AB}"/>
              </a:ext>
            </a:extLst>
          </p:cNvPr>
          <p:cNvGrpSpPr/>
          <p:nvPr/>
        </p:nvGrpSpPr>
        <p:grpSpPr>
          <a:xfrm>
            <a:off x="3310729" y="2213492"/>
            <a:ext cx="526320" cy="299520"/>
            <a:chOff x="3310729" y="2213492"/>
            <a:chExt cx="5263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6CC125-EA32-40BE-BD26-3FE02AC204D1}"/>
                    </a:ext>
                  </a:extLst>
                </p14:cNvPr>
                <p14:cNvContentPartPr/>
                <p14:nvPr/>
              </p14:nvContentPartPr>
              <p14:xfrm>
                <a:off x="3310729" y="2213492"/>
                <a:ext cx="155520" cy="29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6CC125-EA32-40BE-BD26-3FE02AC204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3089" y="2195492"/>
                  <a:ext cx="191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693940-6EEE-4B76-A5D5-B8A0B049F0C9}"/>
                    </a:ext>
                  </a:extLst>
                </p14:cNvPr>
                <p14:cNvContentPartPr/>
                <p14:nvPr/>
              </p14:nvContentPartPr>
              <p14:xfrm>
                <a:off x="3394249" y="2356412"/>
                <a:ext cx="178200" cy="2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693940-6EEE-4B76-A5D5-B8A0B049F0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6609" y="2338772"/>
                  <a:ext cx="21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934175-C093-4E9C-A95A-2CF9BD9BB2F2}"/>
                    </a:ext>
                  </a:extLst>
                </p14:cNvPr>
                <p14:cNvContentPartPr/>
                <p14:nvPr/>
              </p14:nvContentPartPr>
              <p14:xfrm>
                <a:off x="3622489" y="2215292"/>
                <a:ext cx="214560" cy="29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934175-C093-4E9C-A95A-2CF9BD9BB2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04849" y="2197292"/>
                  <a:ext cx="25020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1C5A57-E396-49D8-81DF-3B9C7F4E9574}"/>
                  </a:ext>
                </a:extLst>
              </p14:cNvPr>
              <p14:cNvContentPartPr/>
              <p14:nvPr/>
            </p14:nvContentPartPr>
            <p14:xfrm>
              <a:off x="7272889" y="2717492"/>
              <a:ext cx="12600" cy="175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1C5A57-E396-49D8-81DF-3B9C7F4E95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5249" y="2699492"/>
                <a:ext cx="48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EE0289-59A2-479F-8820-0E726623DA14}"/>
                  </a:ext>
                </a:extLst>
              </p14:cNvPr>
              <p14:cNvContentPartPr/>
              <p14:nvPr/>
            </p14:nvContentPartPr>
            <p14:xfrm>
              <a:off x="3208849" y="2666732"/>
              <a:ext cx="650880" cy="77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EE0289-59A2-479F-8820-0E726623DA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1209" y="2649092"/>
                <a:ext cx="68652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46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5B5-3FBD-4D92-A98E-41345AD9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668E-E920-4D37-9463-D1B63E8E5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Gradients of the log loss function: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trike="sngStrike"/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2AC1-052A-4FC0-AE8F-C5E4350E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D723EF-0F2B-4262-844A-161B84EEA278}"/>
              </a:ext>
            </a:extLst>
          </p:cNvPr>
          <p:cNvGrpSpPr/>
          <p:nvPr/>
        </p:nvGrpSpPr>
        <p:grpSpPr>
          <a:xfrm>
            <a:off x="2292259" y="1995686"/>
            <a:ext cx="4559482" cy="864096"/>
            <a:chOff x="2292259" y="2139702"/>
            <a:chExt cx="4559482" cy="8640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1D37C5-2A7E-4D3A-8491-F4A0F76E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259" y="2139702"/>
              <a:ext cx="4559482" cy="8640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33BC2A-5E17-43CD-8CB8-8C3B6E4C5D96}"/>
                    </a:ext>
                  </a:extLst>
                </p:cNvPr>
                <p:cNvSpPr txBox="1"/>
                <p:nvPr/>
              </p:nvSpPr>
              <p:spPr>
                <a:xfrm>
                  <a:off x="4670512" y="2255891"/>
                  <a:ext cx="937123" cy="65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320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𝛉</m:t>
                      </m:r>
                    </m:oMath>
                  </a14:m>
                  <a:r>
                    <a:rPr lang="en-US" sz="3200">
                      <a:solidFill>
                        <a:prstClr val="black"/>
                      </a:solidFill>
                    </a:rPr>
                    <a:t>)</a:t>
                  </a:r>
                  <a:endParaRPr lang="en-US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33BC2A-5E17-43CD-8CB8-8C3B6E4C5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512" y="2255891"/>
                  <a:ext cx="937123" cy="658222"/>
                </a:xfrm>
                <a:prstGeom prst="rect">
                  <a:avLst/>
                </a:prstGeom>
                <a:blipFill>
                  <a:blip r:embed="rId3"/>
                  <a:stretch>
                    <a:fillRect l="-25974" t="-17593" r="-20130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1E45C3-203E-414F-BA99-DB85A0B7A7DD}"/>
                  </a:ext>
                </a:extLst>
              </p14:cNvPr>
              <p14:cNvContentPartPr/>
              <p14:nvPr/>
            </p14:nvContentPartPr>
            <p14:xfrm>
              <a:off x="645649" y="1669892"/>
              <a:ext cx="986760" cy="10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1E45C3-203E-414F-BA99-DB85A0B7A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649" y="1652252"/>
                <a:ext cx="10224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38B2FA-7F78-4B53-A4DE-8892F95511CA}"/>
                  </a:ext>
                </a:extLst>
              </p14:cNvPr>
              <p14:cNvContentPartPr/>
              <p14:nvPr/>
            </p14:nvContentPartPr>
            <p14:xfrm>
              <a:off x="2344849" y="2946452"/>
              <a:ext cx="759240" cy="28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38B2FA-7F78-4B53-A4DE-8892F95511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849" y="2928812"/>
                <a:ext cx="79488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0BC2F6C-9F19-430D-AD8D-F3441B245FE7}"/>
              </a:ext>
            </a:extLst>
          </p:cNvPr>
          <p:cNvGrpSpPr/>
          <p:nvPr/>
        </p:nvGrpSpPr>
        <p:grpSpPr>
          <a:xfrm>
            <a:off x="4607089" y="1600052"/>
            <a:ext cx="995040" cy="524520"/>
            <a:chOff x="4607089" y="1600052"/>
            <a:chExt cx="99504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7198CC-C627-4FCA-8DC7-EABF19AF5E72}"/>
                    </a:ext>
                  </a:extLst>
                </p14:cNvPr>
                <p14:cNvContentPartPr/>
                <p14:nvPr/>
              </p14:nvContentPartPr>
              <p14:xfrm>
                <a:off x="4607089" y="2007212"/>
                <a:ext cx="853920" cy="117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7198CC-C627-4FCA-8DC7-EABF19AF5E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89089" y="1989572"/>
                  <a:ext cx="889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A7A8F7-1857-436C-8A1F-16CC4F0E35DD}"/>
                    </a:ext>
                  </a:extLst>
                </p14:cNvPr>
                <p14:cNvContentPartPr/>
                <p14:nvPr/>
              </p14:nvContentPartPr>
              <p14:xfrm>
                <a:off x="4712209" y="1600052"/>
                <a:ext cx="285480" cy="269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A7A8F7-1857-436C-8A1F-16CC4F0E35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94569" y="1582412"/>
                  <a:ext cx="321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D914C6-CFDA-4F26-80F1-3C6A7392D76E}"/>
                    </a:ext>
                  </a:extLst>
                </p14:cNvPr>
                <p14:cNvContentPartPr/>
                <p14:nvPr/>
              </p14:nvContentPartPr>
              <p14:xfrm>
                <a:off x="5088769" y="1829372"/>
                <a:ext cx="87840" cy="13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D914C6-CFDA-4F26-80F1-3C6A7392D7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1129" y="1811372"/>
                  <a:ext cx="12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0E869C-A2C8-4ACC-A4A9-CCEBAC702651}"/>
                    </a:ext>
                  </a:extLst>
                </p14:cNvPr>
                <p14:cNvContentPartPr/>
                <p14:nvPr/>
              </p14:nvContentPartPr>
              <p14:xfrm>
                <a:off x="5100289" y="1892372"/>
                <a:ext cx="77760" cy="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0E869C-A2C8-4ACC-A4A9-CCEBAC7026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82649" y="1874732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8FDB5B-B4BD-47CD-9AE4-AE8849F4905C}"/>
                    </a:ext>
                  </a:extLst>
                </p14:cNvPr>
                <p14:cNvContentPartPr/>
                <p14:nvPr/>
              </p14:nvContentPartPr>
              <p14:xfrm>
                <a:off x="5272009" y="1655132"/>
                <a:ext cx="57960" cy="27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8FDB5B-B4BD-47CD-9AE4-AE8849F490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4369" y="1637492"/>
                  <a:ext cx="93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07D200-13F9-446F-A819-AB55DFF82F56}"/>
                    </a:ext>
                  </a:extLst>
                </p14:cNvPr>
                <p14:cNvContentPartPr/>
                <p14:nvPr/>
              </p14:nvContentPartPr>
              <p14:xfrm>
                <a:off x="5381449" y="1777532"/>
                <a:ext cx="103680" cy="84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07D200-13F9-446F-A819-AB55DFF82F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63809" y="1759892"/>
                  <a:ext cx="139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C4952C-8DAA-4EE8-80B7-DE0274BFEDB0}"/>
                    </a:ext>
                  </a:extLst>
                </p14:cNvPr>
                <p14:cNvContentPartPr/>
                <p14:nvPr/>
              </p14:nvContentPartPr>
              <p14:xfrm>
                <a:off x="5403409" y="1685732"/>
                <a:ext cx="198720" cy="27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C4952C-8DAA-4EE8-80B7-DE0274BFED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5409" y="1668092"/>
                  <a:ext cx="23436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D68A6CF-B278-4FDB-8E9D-43848DD0F0C1}"/>
                  </a:ext>
                </a:extLst>
              </p14:cNvPr>
              <p14:cNvContentPartPr/>
              <p14:nvPr/>
            </p14:nvContentPartPr>
            <p14:xfrm>
              <a:off x="6416809" y="2727212"/>
              <a:ext cx="262080" cy="110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D68A6CF-B278-4FDB-8E9D-43848DD0F0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9169" y="2709212"/>
                <a:ext cx="2977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329E0-D95A-4083-A312-4B24582731D2}"/>
              </a:ext>
            </a:extLst>
          </p:cNvPr>
          <p:cNvGrpSpPr/>
          <p:nvPr/>
        </p:nvGrpSpPr>
        <p:grpSpPr>
          <a:xfrm>
            <a:off x="5243569" y="1233932"/>
            <a:ext cx="309240" cy="299160"/>
            <a:chOff x="5243569" y="1233932"/>
            <a:chExt cx="309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4CAFB3-DD62-467D-8F1A-ABFAAB0DAA6B}"/>
                    </a:ext>
                  </a:extLst>
                </p14:cNvPr>
                <p14:cNvContentPartPr/>
                <p14:nvPr/>
              </p14:nvContentPartPr>
              <p14:xfrm>
                <a:off x="5320969" y="1233932"/>
                <a:ext cx="231840" cy="218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4CAFB3-DD62-467D-8F1A-ABFAAB0DAA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03329" y="1216292"/>
                  <a:ext cx="267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2A03B7-318B-4EBD-BF96-108ACF87D988}"/>
                    </a:ext>
                  </a:extLst>
                </p14:cNvPr>
                <p14:cNvContentPartPr/>
                <p14:nvPr/>
              </p14:nvContentPartPr>
              <p14:xfrm>
                <a:off x="5243569" y="1369652"/>
                <a:ext cx="167400" cy="163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2A03B7-318B-4EBD-BF96-108ACF87D9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25929" y="1352012"/>
                  <a:ext cx="203040" cy="19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896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9CA96-861C-4F47-81D5-98CF1AB6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/>
              <a:t>REGULARIZATION (cont.)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DC3693-CC2F-4B04-9705-9FD4FCBA6AB1}"/>
                  </a:ext>
                </a:extLst>
              </p14:cNvPr>
              <p14:cNvContentPartPr/>
              <p14:nvPr/>
            </p14:nvContentPartPr>
            <p14:xfrm>
              <a:off x="2464369" y="2648732"/>
              <a:ext cx="3052080" cy="2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DC3693-CC2F-4B04-9705-9FD4FCBA6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6369" y="2630732"/>
                <a:ext cx="308772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33118E9-4720-41E6-89B5-8595F418FC49}"/>
              </a:ext>
            </a:extLst>
          </p:cNvPr>
          <p:cNvGrpSpPr/>
          <p:nvPr/>
        </p:nvGrpSpPr>
        <p:grpSpPr>
          <a:xfrm>
            <a:off x="1950649" y="2263172"/>
            <a:ext cx="371520" cy="246600"/>
            <a:chOff x="1950649" y="2263172"/>
            <a:chExt cx="37152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42611C-D060-4255-9C30-2B751CE00576}"/>
                    </a:ext>
                  </a:extLst>
                </p14:cNvPr>
                <p14:cNvContentPartPr/>
                <p14:nvPr/>
              </p14:nvContentPartPr>
              <p14:xfrm>
                <a:off x="2106169" y="250941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42611C-D060-4255-9C30-2B751CE005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8529" y="24917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6A933C-B24E-4E02-9B13-09E4D506A95A}"/>
                    </a:ext>
                  </a:extLst>
                </p14:cNvPr>
                <p14:cNvContentPartPr/>
                <p14:nvPr/>
              </p14:nvContentPartPr>
              <p14:xfrm>
                <a:off x="1950649" y="2363972"/>
                <a:ext cx="344880" cy="36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6A933C-B24E-4E02-9B13-09E4D506A9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33009" y="2345972"/>
                  <a:ext cx="380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384D37-F686-490B-8C84-A97F15CAF62A}"/>
                    </a:ext>
                  </a:extLst>
                </p14:cNvPr>
                <p14:cNvContentPartPr/>
                <p14:nvPr/>
              </p14:nvContentPartPr>
              <p14:xfrm>
                <a:off x="2249089" y="2263172"/>
                <a:ext cx="73080" cy="204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384D37-F686-490B-8C84-A97F15CAF6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1089" y="2245172"/>
                  <a:ext cx="1087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1B5B40-237C-4DBE-8C5A-00D999E4EAD8}"/>
              </a:ext>
            </a:extLst>
          </p:cNvPr>
          <p:cNvGrpSpPr/>
          <p:nvPr/>
        </p:nvGrpSpPr>
        <p:grpSpPr>
          <a:xfrm>
            <a:off x="5320969" y="535172"/>
            <a:ext cx="720720" cy="452880"/>
            <a:chOff x="5320969" y="535172"/>
            <a:chExt cx="72072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D52DB6-B355-4174-8917-6920F66DA4AB}"/>
                    </a:ext>
                  </a:extLst>
                </p14:cNvPr>
                <p14:cNvContentPartPr/>
                <p14:nvPr/>
              </p14:nvContentPartPr>
              <p14:xfrm>
                <a:off x="5320969" y="601772"/>
                <a:ext cx="183240" cy="19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D52DB6-B355-4174-8917-6920F66DA4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3329" y="584132"/>
                  <a:ext cx="218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F16152-8024-442F-BA82-3D9A633D2F44}"/>
                    </a:ext>
                  </a:extLst>
                </p14:cNvPr>
                <p14:cNvContentPartPr/>
                <p14:nvPr/>
              </p14:nvContentPartPr>
              <p14:xfrm>
                <a:off x="5381449" y="714812"/>
                <a:ext cx="136080" cy="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F16152-8024-442F-BA82-3D9A633D2F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3809" y="697172"/>
                  <a:ext cx="171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02CEA1-43E6-40DE-BA54-58DB8024CACA}"/>
                    </a:ext>
                  </a:extLst>
                </p14:cNvPr>
                <p14:cNvContentPartPr/>
                <p14:nvPr/>
              </p14:nvContentPartPr>
              <p14:xfrm>
                <a:off x="5493769" y="824972"/>
                <a:ext cx="74520" cy="163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02CEA1-43E6-40DE-BA54-58DB8024CA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75769" y="806972"/>
                  <a:ext cx="110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4F242D-BFDD-4E71-86F5-9D99AB31017F}"/>
                    </a:ext>
                  </a:extLst>
                </p14:cNvPr>
                <p14:cNvContentPartPr/>
                <p14:nvPr/>
              </p14:nvContentPartPr>
              <p14:xfrm>
                <a:off x="5618689" y="741812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4F242D-BFDD-4E71-86F5-9D99AB3101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00689" y="7238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14B5F2-4BE7-477F-9F8C-7D7DC0528D28}"/>
                    </a:ext>
                  </a:extLst>
                </p14:cNvPr>
                <p14:cNvContentPartPr/>
                <p14:nvPr/>
              </p14:nvContentPartPr>
              <p14:xfrm>
                <a:off x="5875729" y="535172"/>
                <a:ext cx="62640" cy="411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14B5F2-4BE7-477F-9F8C-7D7DC0528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57729" y="517172"/>
                  <a:ext cx="982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0BD109-4E2D-4490-8A90-722FFF6B155F}"/>
                    </a:ext>
                  </a:extLst>
                </p14:cNvPr>
                <p14:cNvContentPartPr/>
                <p14:nvPr/>
              </p14:nvContentPartPr>
              <p14:xfrm>
                <a:off x="5810209" y="793652"/>
                <a:ext cx="23148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0BD109-4E2D-4490-8A90-722FFF6B15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92569" y="776012"/>
                  <a:ext cx="267120" cy="18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984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B0E5-E063-47F2-B7D2-CDB34F90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Iris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91A6-7F03-454E-A1FD-9DA545BC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30411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000"/>
              <a:t>Features: </a:t>
            </a:r>
            <a:r>
              <a:rPr lang="en-US" sz="2000" strike="sngStrike"/>
              <a:t> </a:t>
            </a:r>
            <a:endParaRPr lang="en-US" sz="2000" b="1" strike="sngStrike"/>
          </a:p>
          <a:p>
            <a:pPr>
              <a:spcAft>
                <a:spcPts val="0"/>
              </a:spcAft>
            </a:pPr>
            <a:r>
              <a:rPr lang="en-US" sz="2000"/>
              <a:t>Label: </a:t>
            </a:r>
            <a:r>
              <a:rPr lang="en-US" sz="2000" b="1" strike="sngStrike"/>
              <a:t> </a:t>
            </a:r>
            <a:endParaRPr lang="en-US" sz="2000" strike="sngStrike"/>
          </a:p>
          <a:p>
            <a:pPr>
              <a:spcAft>
                <a:spcPts val="0"/>
              </a:spcAft>
            </a:pPr>
            <a:r>
              <a:rPr lang="en-US" sz="2000"/>
              <a:t>No. of samples: </a:t>
            </a:r>
            <a:r>
              <a:rPr lang="en-US" sz="2000" b="1" strike="sngStrike"/>
              <a:t> </a:t>
            </a: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strike="sngStrike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/>
              <a:t>&gt;&gt; Go to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E3633-816D-4356-A145-A551FF35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79337"/>
            <a:ext cx="5290233" cy="294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E4BAB-F350-41A3-A3DB-39F736CE7B4C}"/>
              </a:ext>
            </a:extLst>
          </p:cNvPr>
          <p:cNvSpPr txBox="1"/>
          <p:nvPr/>
        </p:nvSpPr>
        <p:spPr>
          <a:xfrm>
            <a:off x="-5409" y="4897279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Image: (Géron, 2019)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64D7C5-6609-4728-B379-EF471F76365A}"/>
              </a:ext>
            </a:extLst>
          </p:cNvPr>
          <p:cNvGrpSpPr/>
          <p:nvPr/>
        </p:nvGrpSpPr>
        <p:grpSpPr>
          <a:xfrm>
            <a:off x="371329" y="1270292"/>
            <a:ext cx="140040" cy="311400"/>
            <a:chOff x="371329" y="1270292"/>
            <a:chExt cx="14004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68A7EF-7BF4-4D7B-8001-6AB55A20600F}"/>
                    </a:ext>
                  </a:extLst>
                </p14:cNvPr>
                <p14:cNvContentPartPr/>
                <p14:nvPr/>
              </p14:nvContentPartPr>
              <p14:xfrm>
                <a:off x="371329" y="1270292"/>
                <a:ext cx="140040" cy="18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68A7EF-7BF4-4D7B-8001-6AB55A206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3329" y="1252292"/>
                  <a:ext cx="175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9009F6-EA4B-4E3A-8861-E526DE1BE762}"/>
                    </a:ext>
                  </a:extLst>
                </p14:cNvPr>
                <p14:cNvContentPartPr/>
                <p14:nvPr/>
              </p14:nvContentPartPr>
              <p14:xfrm>
                <a:off x="477889" y="1332932"/>
                <a:ext cx="12600" cy="248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9009F6-EA4B-4E3A-8861-E526DE1BE7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889" y="1315292"/>
                  <a:ext cx="4824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5058C2-293A-4D12-8670-4FF40C26AC3F}"/>
              </a:ext>
            </a:extLst>
          </p:cNvPr>
          <p:cNvGrpSpPr/>
          <p:nvPr/>
        </p:nvGrpSpPr>
        <p:grpSpPr>
          <a:xfrm>
            <a:off x="1756249" y="1015772"/>
            <a:ext cx="1896480" cy="727560"/>
            <a:chOff x="1756249" y="1015772"/>
            <a:chExt cx="1896480" cy="72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9F5789-AA04-44D6-AD9F-3FDD6924F892}"/>
                    </a:ext>
                  </a:extLst>
                </p14:cNvPr>
                <p14:cNvContentPartPr/>
                <p14:nvPr/>
              </p14:nvContentPartPr>
              <p14:xfrm>
                <a:off x="2800609" y="1046012"/>
                <a:ext cx="129600" cy="248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9F5789-AA04-44D6-AD9F-3FDD6924F8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82609" y="1028372"/>
                  <a:ext cx="165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1B5F22-C6E9-470C-A3F6-9EC3BDC2FD68}"/>
                    </a:ext>
                  </a:extLst>
                </p14:cNvPr>
                <p14:cNvContentPartPr/>
                <p14:nvPr/>
              </p14:nvContentPartPr>
              <p14:xfrm>
                <a:off x="2952889" y="1015772"/>
                <a:ext cx="699840" cy="474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1B5F22-C6E9-470C-A3F6-9EC3BDC2F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4889" y="997772"/>
                  <a:ext cx="7354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73D5B1-84F5-44EA-A976-5B14FDCA81AC}"/>
                    </a:ext>
                  </a:extLst>
                </p14:cNvPr>
                <p14:cNvContentPartPr/>
                <p14:nvPr/>
              </p14:nvContentPartPr>
              <p14:xfrm>
                <a:off x="2808889" y="1562612"/>
                <a:ext cx="152280" cy="139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73D5B1-84F5-44EA-A976-5B14FDCA81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90889" y="1544612"/>
                  <a:ext cx="187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2C4282-0F37-4770-8BBF-28895B6B6B88}"/>
                    </a:ext>
                  </a:extLst>
                </p14:cNvPr>
                <p14:cNvContentPartPr/>
                <p14:nvPr/>
              </p14:nvContentPartPr>
              <p14:xfrm>
                <a:off x="2892409" y="1559732"/>
                <a:ext cx="182520" cy="151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2C4282-0F37-4770-8BBF-28895B6B6B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74409" y="1542092"/>
                  <a:ext cx="218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D41AA4-5F82-4B43-94A8-C0008D172129}"/>
                    </a:ext>
                  </a:extLst>
                </p14:cNvPr>
                <p14:cNvContentPartPr/>
                <p14:nvPr/>
              </p14:nvContentPartPr>
              <p14:xfrm>
                <a:off x="3130009" y="1592852"/>
                <a:ext cx="15840" cy="10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D41AA4-5F82-4B43-94A8-C0008D1721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2369" y="1575212"/>
                  <a:ext cx="51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A43830-6C91-4469-B052-C26F02B25FEC}"/>
                    </a:ext>
                  </a:extLst>
                </p14:cNvPr>
                <p14:cNvContentPartPr/>
                <p14:nvPr/>
              </p14:nvContentPartPr>
              <p14:xfrm>
                <a:off x="3185809" y="1477292"/>
                <a:ext cx="5760" cy="21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A43830-6C91-4469-B052-C26F02B25F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7809" y="1459652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A2793B-DB28-4BD1-A9EF-294E816DCB68}"/>
                    </a:ext>
                  </a:extLst>
                </p14:cNvPr>
                <p14:cNvContentPartPr/>
                <p14:nvPr/>
              </p14:nvContentPartPr>
              <p14:xfrm>
                <a:off x="3261049" y="1557932"/>
                <a:ext cx="1800" cy="1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A2793B-DB28-4BD1-A9EF-294E816DCB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43409" y="1540292"/>
                  <a:ext cx="3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A1DAE3-2AE2-45FF-8F0A-F3D1C749CDE1}"/>
                    </a:ext>
                  </a:extLst>
                </p14:cNvPr>
                <p14:cNvContentPartPr/>
                <p14:nvPr/>
              </p14:nvContentPartPr>
              <p14:xfrm>
                <a:off x="3258529" y="1456772"/>
                <a:ext cx="313200" cy="28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A1DAE3-2AE2-45FF-8F0A-F3D1C749CD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40529" y="1438772"/>
                  <a:ext cx="348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20CE07-91A5-4439-83C6-4F2EAFEF09E3}"/>
                    </a:ext>
                  </a:extLst>
                </p14:cNvPr>
                <p14:cNvContentPartPr/>
                <p14:nvPr/>
              </p14:nvContentPartPr>
              <p14:xfrm>
                <a:off x="1756249" y="1366772"/>
                <a:ext cx="110520" cy="228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20CE07-91A5-4439-83C6-4F2EAFEF09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8609" y="1349132"/>
                  <a:ext cx="146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6EB6D3-B14F-4353-A470-2BB432C5472B}"/>
                    </a:ext>
                  </a:extLst>
                </p14:cNvPr>
                <p14:cNvContentPartPr/>
                <p14:nvPr/>
              </p14:nvContentPartPr>
              <p14:xfrm>
                <a:off x="1942369" y="1384772"/>
                <a:ext cx="113760" cy="110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6EB6D3-B14F-4353-A470-2BB432C547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24729" y="1367132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982B27-65C8-47FD-902E-9E1E944D4479}"/>
                    </a:ext>
                  </a:extLst>
                </p14:cNvPr>
                <p14:cNvContentPartPr/>
                <p14:nvPr/>
              </p14:nvContentPartPr>
              <p14:xfrm>
                <a:off x="2083849" y="1243292"/>
                <a:ext cx="160920" cy="21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982B27-65C8-47FD-902E-9E1E944D44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65849" y="1225292"/>
                  <a:ext cx="196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BB6827-3A2A-4422-873C-CA452824A80D}"/>
                    </a:ext>
                  </a:extLst>
                </p14:cNvPr>
                <p14:cNvContentPartPr/>
                <p14:nvPr/>
              </p14:nvContentPartPr>
              <p14:xfrm>
                <a:off x="2234329" y="1251572"/>
                <a:ext cx="203760" cy="251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BB6827-3A2A-4422-873C-CA452824A8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6689" y="1233932"/>
                  <a:ext cx="23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809204-F192-46BD-8E86-0D7C5AFDD9D4}"/>
                    </a:ext>
                  </a:extLst>
                </p14:cNvPr>
                <p14:cNvContentPartPr/>
                <p14:nvPr/>
              </p14:nvContentPartPr>
              <p14:xfrm>
                <a:off x="2526289" y="1221692"/>
                <a:ext cx="149760" cy="8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809204-F192-46BD-8E86-0D7C5AFDD9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8289" y="1204052"/>
                  <a:ext cx="185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4B7479-9059-4395-A7E4-D4BFFF459881}"/>
                    </a:ext>
                  </a:extLst>
                </p14:cNvPr>
                <p14:cNvContentPartPr/>
                <p14:nvPr/>
              </p14:nvContentPartPr>
              <p14:xfrm>
                <a:off x="2526289" y="1323932"/>
                <a:ext cx="155160" cy="293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4B7479-9059-4395-A7E4-D4BFFF4598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08289" y="1305932"/>
                  <a:ext cx="19080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B563A-2F6A-4F90-BDBB-890498F28E5B}"/>
              </a:ext>
            </a:extLst>
          </p:cNvPr>
          <p:cNvGrpSpPr/>
          <p:nvPr/>
        </p:nvGrpSpPr>
        <p:grpSpPr>
          <a:xfrm>
            <a:off x="4820929" y="1221332"/>
            <a:ext cx="734040" cy="321480"/>
            <a:chOff x="4820929" y="1221332"/>
            <a:chExt cx="73404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6F7068-21A1-44C3-B641-78AFA757D1CD}"/>
                    </a:ext>
                  </a:extLst>
                </p14:cNvPr>
                <p14:cNvContentPartPr/>
                <p14:nvPr/>
              </p14:nvContentPartPr>
              <p14:xfrm>
                <a:off x="4820929" y="1221332"/>
                <a:ext cx="82440" cy="222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6F7068-21A1-44C3-B641-78AFA757D1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03289" y="1203332"/>
                  <a:ext cx="118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5A56B3-78CF-4DAE-9873-CE5A9CC22E25}"/>
                    </a:ext>
                  </a:extLst>
                </p14:cNvPr>
                <p14:cNvContentPartPr/>
                <p14:nvPr/>
              </p14:nvContentPartPr>
              <p14:xfrm>
                <a:off x="4937929" y="1304132"/>
                <a:ext cx="111240" cy="97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5A56B3-78CF-4DAE-9873-CE5A9CC22E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19929" y="1286492"/>
                  <a:ext cx="14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BC1228-EEC7-4A07-BE8F-8FA455C9B502}"/>
                    </a:ext>
                  </a:extLst>
                </p14:cNvPr>
                <p14:cNvContentPartPr/>
                <p14:nvPr/>
              </p14:nvContentPartPr>
              <p14:xfrm>
                <a:off x="5078329" y="1347692"/>
                <a:ext cx="145800" cy="19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BC1228-EEC7-4A07-BE8F-8FA455C9B5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60329" y="1329692"/>
                  <a:ext cx="181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39EC62-9250-4F56-AA9C-F5FD6A7535C0}"/>
                    </a:ext>
                  </a:extLst>
                </p14:cNvPr>
                <p14:cNvContentPartPr/>
                <p14:nvPr/>
              </p14:nvContentPartPr>
              <p14:xfrm>
                <a:off x="5299729" y="1237172"/>
                <a:ext cx="255240" cy="20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39EC62-9250-4F56-AA9C-F5FD6A7535C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81729" y="1219532"/>
                  <a:ext cx="2908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3659D9-1561-4FBF-88C3-EFA88E453FFE}"/>
              </a:ext>
            </a:extLst>
          </p:cNvPr>
          <p:cNvGrpSpPr/>
          <p:nvPr/>
        </p:nvGrpSpPr>
        <p:grpSpPr>
          <a:xfrm>
            <a:off x="5910649" y="1142132"/>
            <a:ext cx="343440" cy="534960"/>
            <a:chOff x="5910649" y="1142132"/>
            <a:chExt cx="34344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5FA6BB-9458-4AC8-B493-26C34A898303}"/>
                    </a:ext>
                  </a:extLst>
                </p14:cNvPr>
                <p14:cNvContentPartPr/>
                <p14:nvPr/>
              </p14:nvContentPartPr>
              <p14:xfrm>
                <a:off x="5910649" y="1142132"/>
                <a:ext cx="343440" cy="145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5FA6BB-9458-4AC8-B493-26C34A8983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93009" y="1124492"/>
                  <a:ext cx="379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66199D-0108-4618-AD3C-FEF8EF1726CE}"/>
                    </a:ext>
                  </a:extLst>
                </p14:cNvPr>
                <p14:cNvContentPartPr/>
                <p14:nvPr/>
              </p14:nvContentPartPr>
              <p14:xfrm>
                <a:off x="5950969" y="1331132"/>
                <a:ext cx="282960" cy="345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66199D-0108-4618-AD3C-FEF8EF1726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32969" y="1313492"/>
                  <a:ext cx="3186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BB0B3B-2F06-485B-8A35-ECBB48AC7C57}"/>
              </a:ext>
            </a:extLst>
          </p:cNvPr>
          <p:cNvGrpSpPr/>
          <p:nvPr/>
        </p:nvGrpSpPr>
        <p:grpSpPr>
          <a:xfrm>
            <a:off x="1351249" y="1719212"/>
            <a:ext cx="111600" cy="179280"/>
            <a:chOff x="1351249" y="1719212"/>
            <a:chExt cx="11160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4C1226-3A60-4E16-A2A6-D09219CAAE36}"/>
                    </a:ext>
                  </a:extLst>
                </p14:cNvPr>
                <p14:cNvContentPartPr/>
                <p14:nvPr/>
              </p14:nvContentPartPr>
              <p14:xfrm>
                <a:off x="1417489" y="1745852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4C1226-3A60-4E16-A2A6-D09219CAA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99489" y="17278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6D5902-CF3B-4704-BE3B-AC5CE24429CF}"/>
                    </a:ext>
                  </a:extLst>
                </p14:cNvPr>
                <p14:cNvContentPartPr/>
                <p14:nvPr/>
              </p14:nvContentPartPr>
              <p14:xfrm>
                <a:off x="1351249" y="1719212"/>
                <a:ext cx="111600" cy="17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6D5902-CF3B-4704-BE3B-AC5CE24429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33249" y="1701212"/>
                  <a:ext cx="14724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989F22-241A-4344-B06B-5A6DBF4E1BCE}"/>
              </a:ext>
            </a:extLst>
          </p:cNvPr>
          <p:cNvGrpSpPr/>
          <p:nvPr/>
        </p:nvGrpSpPr>
        <p:grpSpPr>
          <a:xfrm>
            <a:off x="1706209" y="1681052"/>
            <a:ext cx="829800" cy="291240"/>
            <a:chOff x="1706209" y="1681052"/>
            <a:chExt cx="82980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FD2D92-E68F-4763-878C-FCABBB2548DF}"/>
                    </a:ext>
                  </a:extLst>
                </p14:cNvPr>
                <p14:cNvContentPartPr/>
                <p14:nvPr/>
              </p14:nvContentPartPr>
              <p14:xfrm>
                <a:off x="1706209" y="1803092"/>
                <a:ext cx="109800" cy="8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FD2D92-E68F-4763-878C-FCABBB2548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88209" y="1785452"/>
                  <a:ext cx="145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14A145-56A8-4E85-BEF9-D8F9A2548E03}"/>
                    </a:ext>
                  </a:extLst>
                </p14:cNvPr>
                <p14:cNvContentPartPr/>
                <p14:nvPr/>
              </p14:nvContentPartPr>
              <p14:xfrm>
                <a:off x="1818169" y="1681052"/>
                <a:ext cx="207720" cy="204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14A145-56A8-4E85-BEF9-D8F9A2548E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00529" y="1663412"/>
                  <a:ext cx="243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3C7C0E-85B1-4A16-95C1-D7078E7416C8}"/>
                    </a:ext>
                  </a:extLst>
                </p14:cNvPr>
                <p14:cNvContentPartPr/>
                <p14:nvPr/>
              </p14:nvContentPartPr>
              <p14:xfrm>
                <a:off x="2025529" y="1829372"/>
                <a:ext cx="2520" cy="74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3C7C0E-85B1-4A16-95C1-D7078E7416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07529" y="1811732"/>
                  <a:ext cx="3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8DECE9-BE5F-4788-A5C6-06970ED3B5DB}"/>
                    </a:ext>
                  </a:extLst>
                </p14:cNvPr>
                <p14:cNvContentPartPr/>
                <p14:nvPr/>
              </p14:nvContentPartPr>
              <p14:xfrm>
                <a:off x="2102569" y="1794812"/>
                <a:ext cx="56520" cy="131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8DECE9-BE5F-4788-A5C6-06970ED3B5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84569" y="1777172"/>
                  <a:ext cx="92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9808FD-1A2C-4CEF-AA62-AF7D50294908}"/>
                    </a:ext>
                  </a:extLst>
                </p14:cNvPr>
                <p14:cNvContentPartPr/>
                <p14:nvPr/>
              </p14:nvContentPartPr>
              <p14:xfrm>
                <a:off x="2204089" y="1818572"/>
                <a:ext cx="73080" cy="119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9808FD-1A2C-4CEF-AA62-AF7D5029490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86449" y="1800932"/>
                  <a:ext cx="108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7D1000-F58D-4ABE-8C8B-357B64728381}"/>
                    </a:ext>
                  </a:extLst>
                </p14:cNvPr>
                <p14:cNvContentPartPr/>
                <p14:nvPr/>
              </p14:nvContentPartPr>
              <p14:xfrm>
                <a:off x="2303449" y="1811732"/>
                <a:ext cx="79200" cy="143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7D1000-F58D-4ABE-8C8B-357B6472838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85449" y="1794092"/>
                  <a:ext cx="114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B4BABA-15DA-47E3-ABED-C48441D36752}"/>
                    </a:ext>
                  </a:extLst>
                </p14:cNvPr>
                <p14:cNvContentPartPr/>
                <p14:nvPr/>
              </p14:nvContentPartPr>
              <p14:xfrm>
                <a:off x="2438449" y="1814972"/>
                <a:ext cx="97560" cy="157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B4BABA-15DA-47E3-ABED-C48441D367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20809" y="1796972"/>
                  <a:ext cx="13320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A8F6ECB-A29E-4CB6-8AF9-3564F9E2E8D0}"/>
                  </a:ext>
                </a:extLst>
              </p14:cNvPr>
              <p14:cNvContentPartPr/>
              <p14:nvPr/>
            </p14:nvContentPartPr>
            <p14:xfrm>
              <a:off x="3958369" y="4623692"/>
              <a:ext cx="933840" cy="444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A8F6ECB-A29E-4CB6-8AF9-3564F9E2E8D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40369" y="4606052"/>
                <a:ext cx="9694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89061A0-0D4A-4FEE-85D3-42AEFDA742DC}"/>
                  </a:ext>
                </a:extLst>
              </p14:cNvPr>
              <p14:cNvContentPartPr/>
              <p14:nvPr/>
            </p14:nvContentPartPr>
            <p14:xfrm>
              <a:off x="8269729" y="4696412"/>
              <a:ext cx="687960" cy="347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89061A0-0D4A-4FEE-85D3-42AEFDA742D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52089" y="4678772"/>
                <a:ext cx="7236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FBDAEA4-EB1E-4157-8EAB-BF171B05C28F}"/>
                  </a:ext>
                </a:extLst>
              </p14:cNvPr>
              <p14:cNvContentPartPr/>
              <p14:nvPr/>
            </p14:nvContentPartPr>
            <p14:xfrm>
              <a:off x="7863289" y="1916132"/>
              <a:ext cx="1038240" cy="606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FBDAEA4-EB1E-4157-8EAB-BF171B05C28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45289" y="1898492"/>
                <a:ext cx="107388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BAED25B-C5B6-41A3-A2DD-73E09C04D205}"/>
                  </a:ext>
                </a:extLst>
              </p14:cNvPr>
              <p14:cNvContentPartPr/>
              <p14:nvPr/>
            </p14:nvContentPartPr>
            <p14:xfrm>
              <a:off x="4140889" y="1680332"/>
              <a:ext cx="195480" cy="148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BAED25B-C5B6-41A3-A2DD-73E09C04D20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123249" y="1662692"/>
                <a:ext cx="23112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6808025-03CC-45A3-9ADF-5D1D4B1F5200}"/>
              </a:ext>
            </a:extLst>
          </p:cNvPr>
          <p:cNvGrpSpPr/>
          <p:nvPr/>
        </p:nvGrpSpPr>
        <p:grpSpPr>
          <a:xfrm>
            <a:off x="4618609" y="1695092"/>
            <a:ext cx="639720" cy="240120"/>
            <a:chOff x="4618609" y="1695092"/>
            <a:chExt cx="63972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040A3A-0CE1-4D45-8553-060F53692239}"/>
                    </a:ext>
                  </a:extLst>
                </p14:cNvPr>
                <p14:cNvContentPartPr/>
                <p14:nvPr/>
              </p14:nvContentPartPr>
              <p14:xfrm>
                <a:off x="4618609" y="1695092"/>
                <a:ext cx="127800" cy="135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040A3A-0CE1-4D45-8553-060F536922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00969" y="1677092"/>
                  <a:ext cx="163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09B3C6-E9EC-4224-89D9-7EFF715F2BCE}"/>
                    </a:ext>
                  </a:extLst>
                </p14:cNvPr>
                <p14:cNvContentPartPr/>
                <p14:nvPr/>
              </p14:nvContentPartPr>
              <p14:xfrm>
                <a:off x="4955569" y="1714532"/>
                <a:ext cx="302760" cy="220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09B3C6-E9EC-4224-89D9-7EFF715F2B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37929" y="1696532"/>
                  <a:ext cx="3384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E266B3-B142-4317-B1D6-0EA5B9D139B0}"/>
              </a:ext>
            </a:extLst>
          </p:cNvPr>
          <p:cNvGrpSpPr/>
          <p:nvPr/>
        </p:nvGrpSpPr>
        <p:grpSpPr>
          <a:xfrm>
            <a:off x="1846609" y="2426972"/>
            <a:ext cx="1684080" cy="363600"/>
            <a:chOff x="1846609" y="2426972"/>
            <a:chExt cx="168408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E0073B-161D-47AE-BEA7-9E47478DCDC6}"/>
                    </a:ext>
                  </a:extLst>
                </p14:cNvPr>
                <p14:cNvContentPartPr/>
                <p14:nvPr/>
              </p14:nvContentPartPr>
              <p14:xfrm>
                <a:off x="1846609" y="2511572"/>
                <a:ext cx="103320" cy="136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E0073B-161D-47AE-BEA7-9E47478DCD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28969" y="2493572"/>
                  <a:ext cx="138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5F7A2C-00B9-4FD7-96F9-3F14A18B8032}"/>
                    </a:ext>
                  </a:extLst>
                </p14:cNvPr>
                <p14:cNvContentPartPr/>
                <p14:nvPr/>
              </p14:nvContentPartPr>
              <p14:xfrm>
                <a:off x="2105089" y="2427332"/>
                <a:ext cx="154800" cy="26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5F7A2C-00B9-4FD7-96F9-3F14A18B80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87449" y="2409332"/>
                  <a:ext cx="190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D9F06B-1A1F-4B9C-A624-FED78C736BA3}"/>
                    </a:ext>
                  </a:extLst>
                </p14:cNvPr>
                <p14:cNvContentPartPr/>
                <p14:nvPr/>
              </p14:nvContentPartPr>
              <p14:xfrm>
                <a:off x="2293009" y="2468372"/>
                <a:ext cx="134280" cy="169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D9F06B-1A1F-4B9C-A624-FED78C736B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75369" y="2450732"/>
                  <a:ext cx="169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066822-A850-4254-9B64-DFA14F6AEA78}"/>
                    </a:ext>
                  </a:extLst>
                </p14:cNvPr>
                <p14:cNvContentPartPr/>
                <p14:nvPr/>
              </p14:nvContentPartPr>
              <p14:xfrm>
                <a:off x="2567329" y="2532092"/>
                <a:ext cx="88920" cy="145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066822-A850-4254-9B64-DFA14F6AEA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49329" y="2514452"/>
                  <a:ext cx="124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C7575C-5E51-484F-B61C-692486AC024E}"/>
                    </a:ext>
                  </a:extLst>
                </p14:cNvPr>
                <p14:cNvContentPartPr/>
                <p14:nvPr/>
              </p14:nvContentPartPr>
              <p14:xfrm>
                <a:off x="2694769" y="2591132"/>
                <a:ext cx="450360" cy="199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C7575C-5E51-484F-B61C-692486AC02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76769" y="2573132"/>
                  <a:ext cx="48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8A5BD9-17BF-4487-B5C6-0064F62C578F}"/>
                    </a:ext>
                  </a:extLst>
                </p14:cNvPr>
                <p14:cNvContentPartPr/>
                <p14:nvPr/>
              </p14:nvContentPartPr>
              <p14:xfrm>
                <a:off x="3246289" y="2426972"/>
                <a:ext cx="92160" cy="20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8A5BD9-17BF-4487-B5C6-0064F62C57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228289" y="2408972"/>
                  <a:ext cx="127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D59437-5DE8-4895-AF83-FF261D6E1082}"/>
                    </a:ext>
                  </a:extLst>
                </p14:cNvPr>
                <p14:cNvContentPartPr/>
                <p14:nvPr/>
              </p14:nvContentPartPr>
              <p14:xfrm>
                <a:off x="3324409" y="2548652"/>
                <a:ext cx="83880" cy="93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D59437-5DE8-4895-AF83-FF261D6E10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06409" y="2531012"/>
                  <a:ext cx="119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6FB03B-9FD5-4FD1-B2A2-9518036798CA}"/>
                    </a:ext>
                  </a:extLst>
                </p14:cNvPr>
                <p14:cNvContentPartPr/>
                <p14:nvPr/>
              </p14:nvContentPartPr>
              <p14:xfrm>
                <a:off x="3424489" y="2543612"/>
                <a:ext cx="106200" cy="146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6FB03B-9FD5-4FD1-B2A2-9518036798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06489" y="2525972"/>
                  <a:ext cx="1418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A0B27D-3B38-47BF-BE24-AAE1C941B7C4}"/>
              </a:ext>
            </a:extLst>
          </p:cNvPr>
          <p:cNvGrpSpPr/>
          <p:nvPr/>
        </p:nvGrpSpPr>
        <p:grpSpPr>
          <a:xfrm>
            <a:off x="3333049" y="4765532"/>
            <a:ext cx="287640" cy="173160"/>
            <a:chOff x="3333049" y="4765532"/>
            <a:chExt cx="28764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177C98-9DD4-415E-9F74-83D2F6DB3E60}"/>
                    </a:ext>
                  </a:extLst>
                </p14:cNvPr>
                <p14:cNvContentPartPr/>
                <p14:nvPr/>
              </p14:nvContentPartPr>
              <p14:xfrm>
                <a:off x="3333049" y="4835372"/>
                <a:ext cx="231120" cy="1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177C98-9DD4-415E-9F74-83D2F6DB3E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15409" y="4817372"/>
                  <a:ext cx="266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3C2554-426F-48A6-9ABF-D1C2CE72E5E5}"/>
                    </a:ext>
                  </a:extLst>
                </p14:cNvPr>
                <p14:cNvContentPartPr/>
                <p14:nvPr/>
              </p14:nvContentPartPr>
              <p14:xfrm>
                <a:off x="3507649" y="4765532"/>
                <a:ext cx="113040" cy="173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3C2554-426F-48A6-9ABF-D1C2CE72E5E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90009" y="4747892"/>
                  <a:ext cx="148680" cy="20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37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E59A-4ED4-423F-BF88-7E8A1381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4D9A3-E144-4CA1-980F-E682884F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31590"/>
            <a:ext cx="8712968" cy="260452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480C244-6C37-4673-B6D3-8AEC899E9AAD}"/>
              </a:ext>
            </a:extLst>
          </p:cNvPr>
          <p:cNvGrpSpPr/>
          <p:nvPr/>
        </p:nvGrpSpPr>
        <p:grpSpPr>
          <a:xfrm>
            <a:off x="478993" y="3885010"/>
            <a:ext cx="1149480" cy="262440"/>
            <a:chOff x="478993" y="3885010"/>
            <a:chExt cx="114948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27E9C-114D-43DD-99AC-1BE527B7AE49}"/>
                    </a:ext>
                  </a:extLst>
                </p14:cNvPr>
                <p14:cNvContentPartPr/>
                <p14:nvPr/>
              </p14:nvContentPartPr>
              <p14:xfrm>
                <a:off x="496633" y="3885010"/>
                <a:ext cx="96480" cy="19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27E9C-114D-43DD-99AC-1BE527B7AE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993" y="3867370"/>
                  <a:ext cx="132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E9F9D5-9C81-4529-9F86-68895FCF0606}"/>
                    </a:ext>
                  </a:extLst>
                </p14:cNvPr>
                <p14:cNvContentPartPr/>
                <p14:nvPr/>
              </p14:nvContentPartPr>
              <p14:xfrm>
                <a:off x="478993" y="3999490"/>
                <a:ext cx="69120" cy="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E9F9D5-9C81-4529-9F86-68895FCF06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1353" y="3981850"/>
                  <a:ext cx="104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858E8C-6E2A-460B-B327-65CCC3DABEC2}"/>
                    </a:ext>
                  </a:extLst>
                </p14:cNvPr>
                <p14:cNvContentPartPr/>
                <p14:nvPr/>
              </p14:nvContentPartPr>
              <p14:xfrm>
                <a:off x="642793" y="4026130"/>
                <a:ext cx="56520" cy="88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858E8C-6E2A-460B-B327-65CCC3DABE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4793" y="4008130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372E38-F111-4FA0-B47B-B4247DBC007F}"/>
                    </a:ext>
                  </a:extLst>
                </p14:cNvPr>
                <p14:cNvContentPartPr/>
                <p14:nvPr/>
              </p14:nvContentPartPr>
              <p14:xfrm>
                <a:off x="876793" y="3914530"/>
                <a:ext cx="792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372E38-F111-4FA0-B47B-B4247DBC00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8793" y="3896530"/>
                  <a:ext cx="43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E70C3C-58E8-4A67-A909-7241A4109C24}"/>
                    </a:ext>
                  </a:extLst>
                </p14:cNvPr>
                <p14:cNvContentPartPr/>
                <p14:nvPr/>
              </p14:nvContentPartPr>
              <p14:xfrm>
                <a:off x="840793" y="3980050"/>
                <a:ext cx="84960" cy="10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E70C3C-58E8-4A67-A909-7241A4109C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2793" y="3962050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35C183-7B60-46CF-A397-68F2C0258B4A}"/>
                    </a:ext>
                  </a:extLst>
                </p14:cNvPr>
                <p14:cNvContentPartPr/>
                <p14:nvPr/>
              </p14:nvContentPartPr>
              <p14:xfrm>
                <a:off x="1001353" y="3922810"/>
                <a:ext cx="100800" cy="14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35C183-7B60-46CF-A397-68F2C0258B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3713" y="3904810"/>
                  <a:ext cx="136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7480AF-EE7E-4C53-BA85-C53106353277}"/>
                    </a:ext>
                  </a:extLst>
                </p14:cNvPr>
                <p14:cNvContentPartPr/>
                <p14:nvPr/>
              </p14:nvContentPartPr>
              <p14:xfrm>
                <a:off x="998113" y="3934690"/>
                <a:ext cx="93960" cy="7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7480AF-EE7E-4C53-BA85-C531063532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113" y="3917050"/>
                  <a:ext cx="129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564E2F-F3CE-4DEF-9A06-ADB1AA75B98A}"/>
                    </a:ext>
                  </a:extLst>
                </p14:cNvPr>
                <p14:cNvContentPartPr/>
                <p14:nvPr/>
              </p14:nvContentPartPr>
              <p14:xfrm>
                <a:off x="1132033" y="4004530"/>
                <a:ext cx="59400" cy="85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564E2F-F3CE-4DEF-9A06-ADB1AA75B9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4033" y="3986890"/>
                  <a:ext cx="95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9B895A-2411-4CC7-A03F-49F0D22495C1}"/>
                    </a:ext>
                  </a:extLst>
                </p14:cNvPr>
                <p14:cNvContentPartPr/>
                <p14:nvPr/>
              </p14:nvContentPartPr>
              <p14:xfrm>
                <a:off x="1339393" y="3955930"/>
                <a:ext cx="80640" cy="9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9B895A-2411-4CC7-A03F-49F0D22495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1753" y="3938290"/>
                  <a:ext cx="116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6AAA93-7988-4BFA-B2EC-7DC3CE5B9DD7}"/>
                    </a:ext>
                  </a:extLst>
                </p14:cNvPr>
                <p14:cNvContentPartPr/>
                <p14:nvPr/>
              </p14:nvContentPartPr>
              <p14:xfrm>
                <a:off x="1348033" y="3954490"/>
                <a:ext cx="91440" cy="9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6AAA93-7988-4BFA-B2EC-7DC3CE5B9D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30033" y="3936490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897A12-4D51-430E-81EA-8767E97E5D4F}"/>
                    </a:ext>
                  </a:extLst>
                </p14:cNvPr>
                <p14:cNvContentPartPr/>
                <p14:nvPr/>
              </p14:nvContentPartPr>
              <p14:xfrm>
                <a:off x="1444153" y="4051690"/>
                <a:ext cx="69840" cy="9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897A12-4D51-430E-81EA-8767E97E5D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6153" y="4033690"/>
                  <a:ext cx="105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FA39CA9-102B-408E-B942-31BDF4D0FB1B}"/>
                    </a:ext>
                  </a:extLst>
                </p14:cNvPr>
                <p14:cNvContentPartPr/>
                <p14:nvPr/>
              </p14:nvContentPartPr>
              <p14:xfrm>
                <a:off x="1611553" y="4016050"/>
                <a:ext cx="16920" cy="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FA39CA9-102B-408E-B942-31BDF4D0FB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93553" y="3998410"/>
                  <a:ext cx="525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CEE42C0-550A-4685-9F04-D24EA92D2216}"/>
              </a:ext>
            </a:extLst>
          </p:cNvPr>
          <p:cNvGrpSpPr/>
          <p:nvPr/>
        </p:nvGrpSpPr>
        <p:grpSpPr>
          <a:xfrm>
            <a:off x="1800553" y="4044850"/>
            <a:ext cx="186120" cy="12240"/>
            <a:chOff x="1800553" y="4044850"/>
            <a:chExt cx="186120" cy="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E59DB4-637E-46CE-8A5D-C554A9931EE2}"/>
                    </a:ext>
                  </a:extLst>
                </p14:cNvPr>
                <p14:cNvContentPartPr/>
                <p14:nvPr/>
              </p14:nvContentPartPr>
              <p14:xfrm>
                <a:off x="1800553" y="4044850"/>
                <a:ext cx="5904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E59DB4-637E-46CE-8A5D-C554A9931EE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82913" y="4026850"/>
                  <a:ext cx="94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457C26-80A8-48E1-AB10-FA7BB5A1E012}"/>
                    </a:ext>
                  </a:extLst>
                </p14:cNvPr>
                <p14:cNvContentPartPr/>
                <p14:nvPr/>
              </p14:nvContentPartPr>
              <p14:xfrm>
                <a:off x="1986313" y="4056730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457C26-80A8-48E1-AB10-FA7BB5A1E0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68673" y="40390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8D5970C-2054-4546-861C-5CC9BA066327}"/>
                  </a:ext>
                </a:extLst>
              </p14:cNvPr>
              <p14:cNvContentPartPr/>
              <p14:nvPr/>
            </p14:nvContentPartPr>
            <p14:xfrm>
              <a:off x="2367913" y="4734250"/>
              <a:ext cx="102240" cy="16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8D5970C-2054-4546-861C-5CC9BA06632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349913" y="4716250"/>
                <a:ext cx="13788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0825885-C019-4053-8F01-3792408E747C}"/>
              </a:ext>
            </a:extLst>
          </p:cNvPr>
          <p:cNvGrpSpPr/>
          <p:nvPr/>
        </p:nvGrpSpPr>
        <p:grpSpPr>
          <a:xfrm>
            <a:off x="499153" y="4338610"/>
            <a:ext cx="2088720" cy="610200"/>
            <a:chOff x="499153" y="4338610"/>
            <a:chExt cx="20887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60DA4E-DA80-40E3-8C91-579AF12EC0F7}"/>
                    </a:ext>
                  </a:extLst>
                </p14:cNvPr>
                <p14:cNvContentPartPr/>
                <p14:nvPr/>
              </p14:nvContentPartPr>
              <p14:xfrm>
                <a:off x="499153" y="4896250"/>
                <a:ext cx="1561320" cy="2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60DA4E-DA80-40E3-8C91-579AF12EC0F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1513" y="4878610"/>
                  <a:ext cx="159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A12E19-0F97-4949-9BA7-5EEE47DC9455}"/>
                    </a:ext>
                  </a:extLst>
                </p14:cNvPr>
                <p14:cNvContentPartPr/>
                <p14:nvPr/>
              </p14:nvContentPartPr>
              <p14:xfrm>
                <a:off x="2170273" y="4688890"/>
                <a:ext cx="131760" cy="259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A12E19-0F97-4949-9BA7-5EEE47DC94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52633" y="4670890"/>
                  <a:ext cx="167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3AA9D4-066C-4CD8-8103-0AA3CCD8196A}"/>
                    </a:ext>
                  </a:extLst>
                </p14:cNvPr>
                <p14:cNvContentPartPr/>
                <p14:nvPr/>
              </p14:nvContentPartPr>
              <p14:xfrm>
                <a:off x="2575633" y="4779970"/>
                <a:ext cx="4680" cy="30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3AA9D4-066C-4CD8-8103-0AA3CCD819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57993" y="4761970"/>
                  <a:ext cx="40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AB35266-BFA3-4645-AC7C-E684A94C1091}"/>
                    </a:ext>
                  </a:extLst>
                </p14:cNvPr>
                <p14:cNvContentPartPr/>
                <p14:nvPr/>
              </p14:nvContentPartPr>
              <p14:xfrm>
                <a:off x="2587513" y="4889770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AB35266-BFA3-4645-AC7C-E684A94C10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69513" y="48721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39EF07C-7982-4CEB-AD7A-8E64D4C7CF5C}"/>
                    </a:ext>
                  </a:extLst>
                </p14:cNvPr>
                <p14:cNvContentPartPr/>
                <p14:nvPr/>
              </p14:nvContentPartPr>
              <p14:xfrm>
                <a:off x="2073433" y="4398730"/>
                <a:ext cx="91440" cy="15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39EF07C-7982-4CEB-AD7A-8E64D4C7CF5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55793" y="4381090"/>
                  <a:ext cx="127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F8125B2-36C1-4EAD-8F4D-CE0A744FCA0F}"/>
                    </a:ext>
                  </a:extLst>
                </p14:cNvPr>
                <p14:cNvContentPartPr/>
                <p14:nvPr/>
              </p14:nvContentPartPr>
              <p14:xfrm>
                <a:off x="2091073" y="4473970"/>
                <a:ext cx="91440" cy="5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F8125B2-36C1-4EAD-8F4D-CE0A744FCA0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73073" y="4456330"/>
                  <a:ext cx="12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868BCEA-6D8C-4A11-A043-CEB264569090}"/>
                    </a:ext>
                  </a:extLst>
                </p14:cNvPr>
                <p14:cNvContentPartPr/>
                <p14:nvPr/>
              </p14:nvContentPartPr>
              <p14:xfrm>
                <a:off x="2304553" y="4338610"/>
                <a:ext cx="100800" cy="19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868BCEA-6D8C-4A11-A043-CEB26456909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286553" y="4320610"/>
                  <a:ext cx="13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1788D7-302F-4FC0-93DF-8CA09679516F}"/>
                    </a:ext>
                  </a:extLst>
                </p14:cNvPr>
                <p14:cNvContentPartPr/>
                <p14:nvPr/>
              </p14:nvContentPartPr>
              <p14:xfrm>
                <a:off x="2546473" y="4430410"/>
                <a:ext cx="4680" cy="65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1788D7-302F-4FC0-93DF-8CA09679516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28473" y="4412770"/>
                  <a:ext cx="4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F80C79-0D9B-48DE-80B1-969F6B3FBF6A}"/>
                    </a:ext>
                  </a:extLst>
                </p14:cNvPr>
                <p14:cNvContentPartPr/>
                <p14:nvPr/>
              </p14:nvContentPartPr>
              <p14:xfrm>
                <a:off x="2552953" y="4404130"/>
                <a:ext cx="13680" cy="1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F80C79-0D9B-48DE-80B1-969F6B3FBF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535313" y="4386130"/>
                  <a:ext cx="49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E43191-ED91-46EC-B2D0-45C30B19190B}"/>
                    </a:ext>
                  </a:extLst>
                </p14:cNvPr>
                <p14:cNvContentPartPr/>
                <p14:nvPr/>
              </p14:nvContentPartPr>
              <p14:xfrm>
                <a:off x="2533873" y="4505650"/>
                <a:ext cx="7920" cy="8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E43191-ED91-46EC-B2D0-45C30B1919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515873" y="4488010"/>
                  <a:ext cx="435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413DD1E-F12E-4A50-A343-BD55E4C966ED}"/>
              </a:ext>
            </a:extLst>
          </p:cNvPr>
          <p:cNvGrpSpPr/>
          <p:nvPr/>
        </p:nvGrpSpPr>
        <p:grpSpPr>
          <a:xfrm>
            <a:off x="2077753" y="3883570"/>
            <a:ext cx="475560" cy="276840"/>
            <a:chOff x="2077753" y="3883570"/>
            <a:chExt cx="4755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7FE6E7-354C-4109-9059-2E8E387578A9}"/>
                    </a:ext>
                  </a:extLst>
                </p14:cNvPr>
                <p14:cNvContentPartPr/>
                <p14:nvPr/>
              </p14:nvContentPartPr>
              <p14:xfrm>
                <a:off x="2077753" y="3883570"/>
                <a:ext cx="115560" cy="21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7FE6E7-354C-4109-9059-2E8E387578A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059753" y="3865930"/>
                  <a:ext cx="151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F46729D-993C-40D6-8D42-0E93C38054AB}"/>
                    </a:ext>
                  </a:extLst>
                </p14:cNvPr>
                <p14:cNvContentPartPr/>
                <p14:nvPr/>
              </p14:nvContentPartPr>
              <p14:xfrm>
                <a:off x="2269993" y="3911650"/>
                <a:ext cx="113040" cy="16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F46729D-993C-40D6-8D42-0E93C38054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251993" y="3894010"/>
                  <a:ext cx="148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3536A5-2FD0-476C-A290-E8901E2E3FFA}"/>
                    </a:ext>
                  </a:extLst>
                </p14:cNvPr>
                <p14:cNvContentPartPr/>
                <p14:nvPr/>
              </p14:nvContentPartPr>
              <p14:xfrm>
                <a:off x="2525593" y="399661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3536A5-2FD0-476C-A290-E8901E2E3F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07593" y="3978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6BF3D1-7360-4BD4-B7F2-CC1D1F81AD67}"/>
                    </a:ext>
                  </a:extLst>
                </p14:cNvPr>
                <p14:cNvContentPartPr/>
                <p14:nvPr/>
              </p14:nvContentPartPr>
              <p14:xfrm>
                <a:off x="2516953" y="406897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6BF3D1-7360-4BD4-B7F2-CC1D1F81AD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99313" y="40509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4C487C-2B9D-430F-BC16-44D4B796FD02}"/>
                    </a:ext>
                  </a:extLst>
                </p14:cNvPr>
                <p14:cNvContentPartPr/>
                <p14:nvPr/>
              </p14:nvContentPartPr>
              <p14:xfrm>
                <a:off x="2500393" y="3992650"/>
                <a:ext cx="38880" cy="2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4C487C-2B9D-430F-BC16-44D4B796FD0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482753" y="3975010"/>
                  <a:ext cx="74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7AE2192-13BB-4E57-AE41-FBD307395A09}"/>
                    </a:ext>
                  </a:extLst>
                </p14:cNvPr>
                <p14:cNvContentPartPr/>
                <p14:nvPr/>
              </p14:nvContentPartPr>
              <p14:xfrm>
                <a:off x="2514433" y="4091650"/>
                <a:ext cx="38880" cy="15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7AE2192-13BB-4E57-AE41-FBD307395A0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96793" y="4073650"/>
                  <a:ext cx="74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AAC9B1-D0F2-4329-B49B-B9142BDD1153}"/>
                    </a:ext>
                  </a:extLst>
                </p14:cNvPr>
                <p14:cNvContentPartPr/>
                <p14:nvPr/>
              </p14:nvContentPartPr>
              <p14:xfrm>
                <a:off x="2511913" y="3993730"/>
                <a:ext cx="5400" cy="14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AAC9B1-D0F2-4329-B49B-B9142BDD115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94273" y="3975730"/>
                  <a:ext cx="41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349950-7FBF-459B-A726-672D5A7BCABE}"/>
                    </a:ext>
                  </a:extLst>
                </p14:cNvPr>
                <p14:cNvContentPartPr/>
                <p14:nvPr/>
              </p14:nvContentPartPr>
              <p14:xfrm>
                <a:off x="2518753" y="4089850"/>
                <a:ext cx="540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349950-7FBF-459B-A726-672D5A7BCAB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500753" y="4072210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3F42DC3-57D5-4C64-8B15-9DBFCF540D83}"/>
                    </a:ext>
                  </a:extLst>
                </p14:cNvPr>
                <p14:cNvContentPartPr/>
                <p14:nvPr/>
              </p14:nvContentPartPr>
              <p14:xfrm>
                <a:off x="2132113" y="4107130"/>
                <a:ext cx="78120" cy="53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3F42DC3-57D5-4C64-8B15-9DBFCF540D8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14113" y="4089130"/>
                  <a:ext cx="1137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202E81-247D-4F51-9B60-8891281896E1}"/>
              </a:ext>
            </a:extLst>
          </p:cNvPr>
          <p:cNvGrpSpPr/>
          <p:nvPr/>
        </p:nvGrpSpPr>
        <p:grpSpPr>
          <a:xfrm>
            <a:off x="5736049" y="2547212"/>
            <a:ext cx="1141920" cy="426960"/>
            <a:chOff x="5736049" y="2547212"/>
            <a:chExt cx="114192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305863-69CF-45D8-BC7F-600982FB9A97}"/>
                    </a:ext>
                  </a:extLst>
                </p14:cNvPr>
                <p14:cNvContentPartPr/>
                <p14:nvPr/>
              </p14:nvContentPartPr>
              <p14:xfrm>
                <a:off x="6731449" y="2758892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305863-69CF-45D8-BC7F-600982FB9A9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713809" y="27412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C3DBE7-724A-475E-861A-613F61CDBDCA}"/>
                    </a:ext>
                  </a:extLst>
                </p14:cNvPr>
                <p14:cNvContentPartPr/>
                <p14:nvPr/>
              </p14:nvContentPartPr>
              <p14:xfrm>
                <a:off x="5736049" y="2793092"/>
                <a:ext cx="139680" cy="1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C3DBE7-724A-475E-861A-613F61CDBDC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718409" y="2775452"/>
                  <a:ext cx="175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30A85A-6516-425F-8B44-6033F1D400C9}"/>
                    </a:ext>
                  </a:extLst>
                </p14:cNvPr>
                <p14:cNvContentPartPr/>
                <p14:nvPr/>
              </p14:nvContentPartPr>
              <p14:xfrm>
                <a:off x="5765569" y="2749892"/>
                <a:ext cx="253800" cy="22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30A85A-6516-425F-8B44-6033F1D40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747569" y="2731892"/>
                  <a:ext cx="289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D90CB8-9DD8-47A5-9871-652F8C428661}"/>
                    </a:ext>
                  </a:extLst>
                </p14:cNvPr>
                <p14:cNvContentPartPr/>
                <p14:nvPr/>
              </p14:nvContentPartPr>
              <p14:xfrm>
                <a:off x="6175609" y="2745212"/>
                <a:ext cx="140760" cy="15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D90CB8-9DD8-47A5-9871-652F8C42866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57969" y="2727212"/>
                  <a:ext cx="176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A2D059-99E5-4A2B-B55D-8D132A7A883B}"/>
                    </a:ext>
                  </a:extLst>
                </p14:cNvPr>
                <p14:cNvContentPartPr/>
                <p14:nvPr/>
              </p14:nvContentPartPr>
              <p14:xfrm>
                <a:off x="6478729" y="2732612"/>
                <a:ext cx="121320" cy="95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A2D059-99E5-4A2B-B55D-8D132A7A883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61089" y="2714612"/>
                  <a:ext cx="156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4F0F0B-3E1D-4F3F-B137-ED0934D1F762}"/>
                    </a:ext>
                  </a:extLst>
                </p14:cNvPr>
                <p14:cNvContentPartPr/>
                <p14:nvPr/>
              </p14:nvContentPartPr>
              <p14:xfrm>
                <a:off x="6682489" y="2587532"/>
                <a:ext cx="195480" cy="29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4F0F0B-3E1D-4F3F-B137-ED0934D1F76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64849" y="2569892"/>
                  <a:ext cx="231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BA1A18-D7D5-48AB-A5D8-B0E774EE629A}"/>
                    </a:ext>
                  </a:extLst>
                </p14:cNvPr>
                <p14:cNvContentPartPr/>
                <p14:nvPr/>
              </p14:nvContentPartPr>
              <p14:xfrm>
                <a:off x="6176329" y="2574212"/>
                <a:ext cx="65520" cy="37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BA1A18-D7D5-48AB-A5D8-B0E774EE629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58689" y="2556572"/>
                  <a:ext cx="101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E3F6F5-FB78-481C-8266-29104F5CCD3B}"/>
                    </a:ext>
                  </a:extLst>
                </p14:cNvPr>
                <p14:cNvContentPartPr/>
                <p14:nvPr/>
              </p14:nvContentPartPr>
              <p14:xfrm>
                <a:off x="6147529" y="2547212"/>
                <a:ext cx="213480" cy="10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E3F6F5-FB78-481C-8266-29104F5CCD3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29529" y="2529572"/>
                  <a:ext cx="2491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F998E3C-3732-4995-ADB4-E5BC986BAEF0}"/>
                  </a:ext>
                </a:extLst>
              </p14:cNvPr>
              <p14:cNvContentPartPr/>
              <p14:nvPr/>
            </p14:nvContentPartPr>
            <p14:xfrm>
              <a:off x="7035289" y="2676812"/>
              <a:ext cx="37080" cy="1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F998E3C-3732-4995-ADB4-E5BC986BAEF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017289" y="2659172"/>
                <a:ext cx="72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5628B91-66F6-40C6-B0D7-2D13553BF662}"/>
                  </a:ext>
                </a:extLst>
              </p14:cNvPr>
              <p14:cNvContentPartPr/>
              <p14:nvPr/>
            </p14:nvContentPartPr>
            <p14:xfrm>
              <a:off x="4694569" y="3402212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5628B91-66F6-40C6-B0D7-2D13553BF66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76929" y="338421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1B93395-FBA5-4FF9-BBE5-12E900C19717}"/>
              </a:ext>
            </a:extLst>
          </p:cNvPr>
          <p:cNvGrpSpPr/>
          <p:nvPr/>
        </p:nvGrpSpPr>
        <p:grpSpPr>
          <a:xfrm>
            <a:off x="4900489" y="3052292"/>
            <a:ext cx="3600" cy="68760"/>
            <a:chOff x="4900489" y="3052292"/>
            <a:chExt cx="3600" cy="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655A2B-EB4C-425C-BC18-440B2AC66466}"/>
                    </a:ext>
                  </a:extLst>
                </p14:cNvPr>
                <p14:cNvContentPartPr/>
                <p14:nvPr/>
              </p14:nvContentPartPr>
              <p14:xfrm>
                <a:off x="4900489" y="3106292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655A2B-EB4C-425C-BC18-440B2AC6646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82849" y="308829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DF30E1-98A6-402F-AFC8-44B2EE4E32E9}"/>
                    </a:ext>
                  </a:extLst>
                </p14:cNvPr>
                <p14:cNvContentPartPr/>
                <p14:nvPr/>
              </p14:nvContentPartPr>
              <p14:xfrm>
                <a:off x="4900489" y="3052292"/>
                <a:ext cx="3600" cy="68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DF30E1-98A6-402F-AFC8-44B2EE4E32E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82849" y="3034652"/>
                  <a:ext cx="3924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132DD55-460C-41C6-A535-3E4ACA6E1018}"/>
              </a:ext>
            </a:extLst>
          </p:cNvPr>
          <p:cNvGrpSpPr/>
          <p:nvPr/>
        </p:nvGrpSpPr>
        <p:grpSpPr>
          <a:xfrm>
            <a:off x="4904089" y="1903172"/>
            <a:ext cx="664920" cy="1028880"/>
            <a:chOff x="4904089" y="1903172"/>
            <a:chExt cx="664920" cy="10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1ADEB9-B911-484F-A5F3-B749A3569F98}"/>
                    </a:ext>
                  </a:extLst>
                </p14:cNvPr>
                <p14:cNvContentPartPr/>
                <p14:nvPr/>
              </p14:nvContentPartPr>
              <p14:xfrm>
                <a:off x="5035849" y="2652332"/>
                <a:ext cx="96840" cy="224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1ADEB9-B911-484F-A5F3-B749A3569F9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17849" y="2634692"/>
                  <a:ext cx="132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B77FD8-7EF8-4181-BE83-20E830CCB234}"/>
                    </a:ext>
                  </a:extLst>
                </p14:cNvPr>
                <p14:cNvContentPartPr/>
                <p14:nvPr/>
              </p14:nvContentPartPr>
              <p14:xfrm>
                <a:off x="5025409" y="2770412"/>
                <a:ext cx="122040" cy="5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B77FD8-7EF8-4181-BE83-20E830CCB23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007769" y="2752772"/>
                  <a:ext cx="157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4CAC22-36B6-44ED-AC66-4399A794BF3F}"/>
                    </a:ext>
                  </a:extLst>
                </p14:cNvPr>
                <p14:cNvContentPartPr/>
                <p14:nvPr/>
              </p14:nvContentPartPr>
              <p14:xfrm>
                <a:off x="5270929" y="2676452"/>
                <a:ext cx="117720" cy="25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4CAC22-36B6-44ED-AC66-4399A794BF3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52929" y="2658452"/>
                  <a:ext cx="1533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FD8EFF-10CC-4DD2-972F-9662D0B85436}"/>
                    </a:ext>
                  </a:extLst>
                </p14:cNvPr>
                <p14:cNvContentPartPr/>
                <p14:nvPr/>
              </p14:nvContentPartPr>
              <p14:xfrm>
                <a:off x="5468569" y="2727212"/>
                <a:ext cx="100440" cy="160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FD8EFF-10CC-4DD2-972F-9662D0B8543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50569" y="2709212"/>
                  <a:ext cx="136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85E552-F7B2-4B83-96D5-039E5BB59EC3}"/>
                    </a:ext>
                  </a:extLst>
                </p14:cNvPr>
                <p14:cNvContentPartPr/>
                <p14:nvPr/>
              </p14:nvContentPartPr>
              <p14:xfrm>
                <a:off x="4904089" y="2724692"/>
                <a:ext cx="22680" cy="198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85E552-F7B2-4B83-96D5-039E5BB59EC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886089" y="2706692"/>
                  <a:ext cx="58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3BE868-E2F0-467F-A282-6B4AFADA95E9}"/>
                    </a:ext>
                  </a:extLst>
                </p14:cNvPr>
                <p14:cNvContentPartPr/>
                <p14:nvPr/>
              </p14:nvContentPartPr>
              <p14:xfrm>
                <a:off x="4942609" y="1903172"/>
                <a:ext cx="62640" cy="701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3BE868-E2F0-467F-A282-6B4AFADA95E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924609" y="1885172"/>
                  <a:ext cx="98280" cy="73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F56E60F-A370-4CE9-86D8-B2859D11B8B5}"/>
              </a:ext>
            </a:extLst>
          </p:cNvPr>
          <p:cNvGrpSpPr/>
          <p:nvPr/>
        </p:nvGrpSpPr>
        <p:grpSpPr>
          <a:xfrm>
            <a:off x="7019449" y="2622452"/>
            <a:ext cx="393840" cy="289800"/>
            <a:chOff x="7019449" y="2622452"/>
            <a:chExt cx="39384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BBDCC9-D7D5-48B0-9C4F-B1F4ED2CF14E}"/>
                    </a:ext>
                  </a:extLst>
                </p14:cNvPr>
                <p14:cNvContentPartPr/>
                <p14:nvPr/>
              </p14:nvContentPartPr>
              <p14:xfrm>
                <a:off x="7019449" y="2622452"/>
                <a:ext cx="113400" cy="243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BBDCC9-D7D5-48B0-9C4F-B1F4ED2CF14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01809" y="2604812"/>
                  <a:ext cx="149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74F07B-635C-43F0-AD66-78B2CB3380CE}"/>
                    </a:ext>
                  </a:extLst>
                </p14:cNvPr>
                <p14:cNvContentPartPr/>
                <p14:nvPr/>
              </p14:nvContentPartPr>
              <p14:xfrm>
                <a:off x="7228969" y="2728292"/>
                <a:ext cx="80640" cy="153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74F07B-635C-43F0-AD66-78B2CB3380C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10969" y="2710652"/>
                  <a:ext cx="116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CF1587-D7FB-4D87-A108-8390E79E7C24}"/>
                    </a:ext>
                  </a:extLst>
                </p14:cNvPr>
                <p14:cNvContentPartPr/>
                <p14:nvPr/>
              </p14:nvContentPartPr>
              <p14:xfrm>
                <a:off x="7386289" y="2906852"/>
                <a:ext cx="27000" cy="5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CF1587-D7FB-4D87-A108-8390E79E7C2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368649" y="2889212"/>
                  <a:ext cx="6264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F33E872-6942-4D12-B66D-CBD5970DFA6A}"/>
                  </a:ext>
                </a:extLst>
              </p14:cNvPr>
              <p14:cNvContentPartPr/>
              <p14:nvPr/>
            </p14:nvContentPartPr>
            <p14:xfrm>
              <a:off x="6750529" y="1633892"/>
              <a:ext cx="188280" cy="492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F33E872-6942-4D12-B66D-CBD5970DFA6A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732889" y="1616252"/>
                <a:ext cx="223920" cy="5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4250299-9810-4192-A455-A91430F3D5C8}"/>
              </a:ext>
            </a:extLst>
          </p:cNvPr>
          <p:cNvGrpSpPr/>
          <p:nvPr/>
        </p:nvGrpSpPr>
        <p:grpSpPr>
          <a:xfrm>
            <a:off x="751489" y="2610212"/>
            <a:ext cx="143640" cy="179640"/>
            <a:chOff x="751489" y="2610212"/>
            <a:chExt cx="14364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40E593-3A80-44A5-8DB1-EE6457FD3707}"/>
                    </a:ext>
                  </a:extLst>
                </p14:cNvPr>
                <p14:cNvContentPartPr/>
                <p14:nvPr/>
              </p14:nvContentPartPr>
              <p14:xfrm>
                <a:off x="801169" y="2610212"/>
                <a:ext cx="20160" cy="17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40E593-3A80-44A5-8DB1-EE6457FD370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83169" y="2592572"/>
                  <a:ext cx="55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B88E49-6788-4C08-BCD7-6B7DAA7C8282}"/>
                    </a:ext>
                  </a:extLst>
                </p14:cNvPr>
                <p14:cNvContentPartPr/>
                <p14:nvPr/>
              </p14:nvContentPartPr>
              <p14:xfrm>
                <a:off x="751489" y="2710652"/>
                <a:ext cx="143640" cy="19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B88E49-6788-4C08-BCD7-6B7DAA7C828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3849" y="2692652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21CCE6F-D9FE-4F36-AA2B-6EE3231E3E51}"/>
              </a:ext>
            </a:extLst>
          </p:cNvPr>
          <p:cNvGrpSpPr/>
          <p:nvPr/>
        </p:nvGrpSpPr>
        <p:grpSpPr>
          <a:xfrm>
            <a:off x="1035529" y="2641532"/>
            <a:ext cx="269280" cy="170280"/>
            <a:chOff x="1035529" y="2641532"/>
            <a:chExt cx="269280" cy="1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4877B8-1D3C-4FDB-9305-72819F79B077}"/>
                    </a:ext>
                  </a:extLst>
                </p14:cNvPr>
                <p14:cNvContentPartPr/>
                <p14:nvPr/>
              </p14:nvContentPartPr>
              <p14:xfrm>
                <a:off x="1035529" y="2641532"/>
                <a:ext cx="92520" cy="144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4877B8-1D3C-4FDB-9305-72819F79B07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17889" y="2623532"/>
                  <a:ext cx="12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6DC3FD-5CAA-416B-950E-7F1C36232333}"/>
                    </a:ext>
                  </a:extLst>
                </p14:cNvPr>
                <p14:cNvContentPartPr/>
                <p14:nvPr/>
              </p14:nvContentPartPr>
              <p14:xfrm>
                <a:off x="1188529" y="2656292"/>
                <a:ext cx="116280" cy="155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6DC3FD-5CAA-416B-950E-7F1C3623233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70529" y="2638652"/>
                  <a:ext cx="1519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A941D9-FCBB-45FF-8D0F-15D84C74C7F6}"/>
              </a:ext>
            </a:extLst>
          </p:cNvPr>
          <p:cNvGrpSpPr/>
          <p:nvPr/>
        </p:nvGrpSpPr>
        <p:grpSpPr>
          <a:xfrm>
            <a:off x="1534849" y="2583572"/>
            <a:ext cx="363960" cy="289080"/>
            <a:chOff x="1534849" y="2583572"/>
            <a:chExt cx="36396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C25754-5CBD-422D-ADAD-CB20BE55D0D9}"/>
                    </a:ext>
                  </a:extLst>
                </p14:cNvPr>
                <p14:cNvContentPartPr/>
                <p14:nvPr/>
              </p14:nvContentPartPr>
              <p14:xfrm>
                <a:off x="1534849" y="2678972"/>
                <a:ext cx="110520" cy="1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C25754-5CBD-422D-ADAD-CB20BE55D0D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17209" y="2660972"/>
                  <a:ext cx="14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8DC5BAE-33A0-4424-9E53-73D4C4DA6789}"/>
                    </a:ext>
                  </a:extLst>
                </p14:cNvPr>
                <p14:cNvContentPartPr/>
                <p14:nvPr/>
              </p14:nvContentPartPr>
              <p14:xfrm>
                <a:off x="1544569" y="2635412"/>
                <a:ext cx="177840" cy="131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8DC5BAE-33A0-4424-9E53-73D4C4DA67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26569" y="2617772"/>
                  <a:ext cx="213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015969-28D7-46B8-978E-527BFE6A22E7}"/>
                    </a:ext>
                  </a:extLst>
                </p14:cNvPr>
                <p14:cNvContentPartPr/>
                <p14:nvPr/>
              </p14:nvContentPartPr>
              <p14:xfrm>
                <a:off x="1752289" y="2697692"/>
                <a:ext cx="114120" cy="174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015969-28D7-46B8-978E-527BFE6A22E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734649" y="2680052"/>
                  <a:ext cx="149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7C6E037-63B0-457B-9CCA-37F3CBFDFBB3}"/>
                    </a:ext>
                  </a:extLst>
                </p14:cNvPr>
                <p14:cNvContentPartPr/>
                <p14:nvPr/>
              </p14:nvContentPartPr>
              <p14:xfrm>
                <a:off x="1791169" y="2583572"/>
                <a:ext cx="107640" cy="34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7C6E037-63B0-457B-9CCA-37F3CBFDFB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773169" y="2565572"/>
                  <a:ext cx="1432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180CE9-E12A-4003-A7C0-483154154A21}"/>
              </a:ext>
            </a:extLst>
          </p:cNvPr>
          <p:cNvGrpSpPr/>
          <p:nvPr/>
        </p:nvGrpSpPr>
        <p:grpSpPr>
          <a:xfrm>
            <a:off x="2034529" y="2581052"/>
            <a:ext cx="591120" cy="240480"/>
            <a:chOff x="2034529" y="2581052"/>
            <a:chExt cx="59112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383156-5603-45CA-9D4E-D9C9A44A5D78}"/>
                    </a:ext>
                  </a:extLst>
                </p14:cNvPr>
                <p14:cNvContentPartPr/>
                <p14:nvPr/>
              </p14:nvContentPartPr>
              <p14:xfrm>
                <a:off x="2034529" y="2581052"/>
                <a:ext cx="129600" cy="240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383156-5603-45CA-9D4E-D9C9A44A5D7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016529" y="2563052"/>
                  <a:ext cx="165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7E0DD3-FC1E-42D9-BF7D-5F3119467EDF}"/>
                    </a:ext>
                  </a:extLst>
                </p14:cNvPr>
                <p14:cNvContentPartPr/>
                <p14:nvPr/>
              </p14:nvContentPartPr>
              <p14:xfrm>
                <a:off x="2250529" y="2639012"/>
                <a:ext cx="79920" cy="122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7E0DD3-FC1E-42D9-BF7D-5F3119467ED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32889" y="2621372"/>
                  <a:ext cx="115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8ACDFF-06D0-44BD-9560-ADBAF5030EDB}"/>
                    </a:ext>
                  </a:extLst>
                </p14:cNvPr>
                <p14:cNvContentPartPr/>
                <p14:nvPr/>
              </p14:nvContentPartPr>
              <p14:xfrm>
                <a:off x="2391649" y="2751692"/>
                <a:ext cx="42480" cy="8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8ACDFF-06D0-44BD-9560-ADBAF5030ED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73649" y="2733692"/>
                  <a:ext cx="78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E74A92-A074-496F-98ED-032EEC2B7563}"/>
                    </a:ext>
                  </a:extLst>
                </p14:cNvPr>
                <p14:cNvContentPartPr/>
                <p14:nvPr/>
              </p14:nvContentPartPr>
              <p14:xfrm>
                <a:off x="2513329" y="2633612"/>
                <a:ext cx="112320" cy="143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E74A92-A074-496F-98ED-032EEC2B756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495329" y="2615612"/>
                  <a:ext cx="147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5C23F2-F968-4143-BCFD-CCE4CB315C1A}"/>
              </a:ext>
            </a:extLst>
          </p:cNvPr>
          <p:cNvGrpSpPr/>
          <p:nvPr/>
        </p:nvGrpSpPr>
        <p:grpSpPr>
          <a:xfrm>
            <a:off x="7517329" y="2735492"/>
            <a:ext cx="248760" cy="289440"/>
            <a:chOff x="7517329" y="2735492"/>
            <a:chExt cx="24876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E6FA33-46B0-4AF0-8F3E-633AFC2A11F1}"/>
                    </a:ext>
                  </a:extLst>
                </p14:cNvPr>
                <p14:cNvContentPartPr/>
                <p14:nvPr/>
              </p14:nvContentPartPr>
              <p14:xfrm>
                <a:off x="7622089" y="2790212"/>
                <a:ext cx="89280" cy="13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E6FA33-46B0-4AF0-8F3E-633AFC2A11F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604449" y="2772212"/>
                  <a:ext cx="124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470ADC-F260-41D6-86A9-6201B94D085E}"/>
                    </a:ext>
                  </a:extLst>
                </p14:cNvPr>
                <p14:cNvContentPartPr/>
                <p14:nvPr/>
              </p14:nvContentPartPr>
              <p14:xfrm>
                <a:off x="7621369" y="2735492"/>
                <a:ext cx="122760" cy="1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470ADC-F260-41D6-86A9-6201B94D085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603369" y="2717492"/>
                  <a:ext cx="158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7B053-B017-4E93-80CB-05C1035A2626}"/>
                    </a:ext>
                  </a:extLst>
                </p14:cNvPr>
                <p14:cNvContentPartPr/>
                <p14:nvPr/>
              </p14:nvContentPartPr>
              <p14:xfrm>
                <a:off x="7594369" y="2752772"/>
                <a:ext cx="171720" cy="15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7B053-B017-4E93-80CB-05C1035A2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576369" y="2735132"/>
                  <a:ext cx="207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22B368-126F-43A6-9724-6A595233B84D}"/>
                    </a:ext>
                  </a:extLst>
                </p14:cNvPr>
                <p14:cNvContentPartPr/>
                <p14:nvPr/>
              </p14:nvContentPartPr>
              <p14:xfrm>
                <a:off x="7517329" y="2753852"/>
                <a:ext cx="167760" cy="271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22B368-126F-43A6-9724-6A595233B84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99689" y="2736212"/>
                  <a:ext cx="20340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BDDE39B-2D77-4F64-ABF7-B76AC5FC8524}"/>
                  </a:ext>
                </a:extLst>
              </p14:cNvPr>
              <p14:cNvContentPartPr/>
              <p14:nvPr/>
            </p14:nvContentPartPr>
            <p14:xfrm>
              <a:off x="2591089" y="2080652"/>
              <a:ext cx="277920" cy="3538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BDDE39B-2D77-4F64-ABF7-B76AC5FC852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573449" y="2063012"/>
                <a:ext cx="31356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909033B-E410-49C9-8B41-C563007DA97A}"/>
              </a:ext>
            </a:extLst>
          </p:cNvPr>
          <p:cNvGrpSpPr/>
          <p:nvPr/>
        </p:nvGrpSpPr>
        <p:grpSpPr>
          <a:xfrm>
            <a:off x="3957289" y="1259852"/>
            <a:ext cx="473400" cy="378360"/>
            <a:chOff x="3957289" y="1259852"/>
            <a:chExt cx="47340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103D9B-5DF5-4390-8189-AF609228A880}"/>
                    </a:ext>
                  </a:extLst>
                </p14:cNvPr>
                <p14:cNvContentPartPr/>
                <p14:nvPr/>
              </p14:nvContentPartPr>
              <p14:xfrm>
                <a:off x="3957289" y="1383692"/>
                <a:ext cx="143280" cy="254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103D9B-5DF5-4390-8189-AF609228A8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939649" y="1366052"/>
                  <a:ext cx="178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A07BE04-5EA6-486E-B67E-F932347B3F58}"/>
                    </a:ext>
                  </a:extLst>
                </p14:cNvPr>
                <p14:cNvContentPartPr/>
                <p14:nvPr/>
              </p14:nvContentPartPr>
              <p14:xfrm>
                <a:off x="3999769" y="1259852"/>
                <a:ext cx="149760" cy="3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A07BE04-5EA6-486E-B67E-F932347B3F5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981769" y="1241852"/>
                  <a:ext cx="185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38102C-518C-40E6-9D76-5E075A1F0E81}"/>
                    </a:ext>
                  </a:extLst>
                </p14:cNvPr>
                <p14:cNvContentPartPr/>
                <p14:nvPr/>
              </p14:nvContentPartPr>
              <p14:xfrm>
                <a:off x="4285609" y="1392332"/>
                <a:ext cx="126000" cy="41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38102C-518C-40E6-9D76-5E075A1F0E8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267969" y="1374692"/>
                  <a:ext cx="161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E34C98-FC64-4094-A71D-F77144C99687}"/>
                    </a:ext>
                  </a:extLst>
                </p14:cNvPr>
                <p14:cNvContentPartPr/>
                <p14:nvPr/>
              </p14:nvContentPartPr>
              <p14:xfrm>
                <a:off x="4329169" y="1498892"/>
                <a:ext cx="101520" cy="4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E34C98-FC64-4094-A71D-F77144C9968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311529" y="1480892"/>
                  <a:ext cx="137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76E0CF8-230F-4D78-A29D-611898748B49}"/>
                  </a:ext>
                </a:extLst>
              </p14:cNvPr>
              <p14:cNvContentPartPr/>
              <p14:nvPr/>
            </p14:nvContentPartPr>
            <p14:xfrm>
              <a:off x="5122609" y="1425452"/>
              <a:ext cx="104760" cy="135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76E0CF8-230F-4D78-A29D-611898748B49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104969" y="1407452"/>
                <a:ext cx="14040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7F9011-A1F7-4413-A5D4-FBE0E5C86EBE}"/>
              </a:ext>
            </a:extLst>
          </p:cNvPr>
          <p:cNvGrpSpPr/>
          <p:nvPr/>
        </p:nvGrpSpPr>
        <p:grpSpPr>
          <a:xfrm>
            <a:off x="4703569" y="1232132"/>
            <a:ext cx="1068840" cy="480960"/>
            <a:chOff x="4703569" y="1232132"/>
            <a:chExt cx="106884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4B4B20-85AD-46C7-B535-3D041093344C}"/>
                    </a:ext>
                  </a:extLst>
                </p14:cNvPr>
                <p14:cNvContentPartPr/>
                <p14:nvPr/>
              </p14:nvContentPartPr>
              <p14:xfrm>
                <a:off x="4703569" y="1270292"/>
                <a:ext cx="226440" cy="244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4B4B20-85AD-46C7-B535-3D04109334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685569" y="1252292"/>
                  <a:ext cx="26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6648FE-4362-4636-9018-9F24D33DB84B}"/>
                    </a:ext>
                  </a:extLst>
                </p14:cNvPr>
                <p14:cNvContentPartPr/>
                <p14:nvPr/>
              </p14:nvContentPartPr>
              <p14:xfrm>
                <a:off x="4983289" y="1232132"/>
                <a:ext cx="107280" cy="40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6648FE-4362-4636-9018-9F24D33DB84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65649" y="1214492"/>
                  <a:ext cx="142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7F031E0-10C4-400B-A359-76B98A5C0DBF}"/>
                    </a:ext>
                  </a:extLst>
                </p14:cNvPr>
                <p14:cNvContentPartPr/>
                <p14:nvPr/>
              </p14:nvContentPartPr>
              <p14:xfrm>
                <a:off x="5620129" y="1276052"/>
                <a:ext cx="152280" cy="437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7F031E0-10C4-400B-A359-76B98A5C0DB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02129" y="1258412"/>
                  <a:ext cx="1879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2A5D8DE-F011-4FFC-BA46-218979E6496C}"/>
                    </a:ext>
                  </a:extLst>
                </p14:cNvPr>
                <p14:cNvContentPartPr/>
                <p14:nvPr/>
              </p14:nvContentPartPr>
              <p14:xfrm>
                <a:off x="5113840" y="1471816"/>
                <a:ext cx="162360" cy="81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2A5D8DE-F011-4FFC-BA46-218979E6496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095840" y="1453816"/>
                  <a:ext cx="19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BAFDCD3-845B-494B-ADB4-657DB3A567D1}"/>
                    </a:ext>
                  </a:extLst>
                </p14:cNvPr>
                <p14:cNvContentPartPr/>
                <p14:nvPr/>
              </p14:nvContentPartPr>
              <p14:xfrm>
                <a:off x="5365120" y="1377136"/>
                <a:ext cx="155880" cy="235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AFDCD3-845B-494B-ADB4-657DB3A567D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347120" y="1359136"/>
                  <a:ext cx="191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1A144B-E157-48B4-A137-E7EA81B394C0}"/>
                    </a:ext>
                  </a:extLst>
                </p14:cNvPr>
                <p14:cNvContentPartPr/>
                <p14:nvPr/>
              </p14:nvContentPartPr>
              <p14:xfrm>
                <a:off x="5389600" y="1504936"/>
                <a:ext cx="111600" cy="10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1A144B-E157-48B4-A137-E7EA81B394C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371960" y="1487296"/>
                  <a:ext cx="147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0E11CC6-1372-4BB9-89BC-C20FB549D773}"/>
              </a:ext>
            </a:extLst>
          </p:cNvPr>
          <p:cNvGrpSpPr/>
          <p:nvPr/>
        </p:nvGrpSpPr>
        <p:grpSpPr>
          <a:xfrm>
            <a:off x="5311840" y="1056016"/>
            <a:ext cx="183240" cy="222480"/>
            <a:chOff x="5311840" y="1056016"/>
            <a:chExt cx="18324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A0CBC8-BDDA-4BE3-98C2-1A72AE1A86B8}"/>
                    </a:ext>
                  </a:extLst>
                </p14:cNvPr>
                <p14:cNvContentPartPr/>
                <p14:nvPr/>
              </p14:nvContentPartPr>
              <p14:xfrm>
                <a:off x="5365480" y="1056016"/>
                <a:ext cx="99000" cy="222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A0CBC8-BDDA-4BE3-98C2-1A72AE1A86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347840" y="1038376"/>
                  <a:ext cx="134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69FFEE-6F35-4F7B-8503-C41E3F64DB5F}"/>
                    </a:ext>
                  </a:extLst>
                </p14:cNvPr>
                <p14:cNvContentPartPr/>
                <p14:nvPr/>
              </p14:nvContentPartPr>
              <p14:xfrm>
                <a:off x="5311840" y="1193896"/>
                <a:ext cx="183240" cy="14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A69FFEE-6F35-4F7B-8503-C41E3F64DB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94200" y="1175896"/>
                  <a:ext cx="21888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3C3A400-A790-4A74-98A2-2A0BEDD643A4}"/>
                  </a:ext>
                </a:extLst>
              </p14:cNvPr>
              <p14:cNvContentPartPr/>
              <p14:nvPr/>
            </p14:nvContentPartPr>
            <p14:xfrm>
              <a:off x="5334880" y="3904336"/>
              <a:ext cx="176400" cy="241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3C3A400-A790-4A74-98A2-2A0BEDD643A4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316880" y="3886336"/>
                <a:ext cx="21204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2D2B7E5-7C7C-400B-B744-0351C452E6FC}"/>
              </a:ext>
            </a:extLst>
          </p:cNvPr>
          <p:cNvGrpSpPr/>
          <p:nvPr/>
        </p:nvGrpSpPr>
        <p:grpSpPr>
          <a:xfrm>
            <a:off x="4887400" y="3792376"/>
            <a:ext cx="3938760" cy="673560"/>
            <a:chOff x="4887400" y="3792376"/>
            <a:chExt cx="393876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65F471-19A8-41F0-946B-26802EAD5224}"/>
                    </a:ext>
                  </a:extLst>
                </p14:cNvPr>
                <p14:cNvContentPartPr/>
                <p14:nvPr/>
              </p14:nvContentPartPr>
              <p14:xfrm>
                <a:off x="4887400" y="3816856"/>
                <a:ext cx="226440" cy="77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65F471-19A8-41F0-946B-26802EAD522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869760" y="3799216"/>
                  <a:ext cx="262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F05932-ADF3-419A-A552-085960414E74}"/>
                    </a:ext>
                  </a:extLst>
                </p14:cNvPr>
                <p14:cNvContentPartPr/>
                <p14:nvPr/>
              </p14:nvContentPartPr>
              <p14:xfrm>
                <a:off x="5079280" y="3792376"/>
                <a:ext cx="104400" cy="22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F05932-ADF3-419A-A552-085960414E7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061640" y="3774376"/>
                  <a:ext cx="14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DF22C18-2BBC-4FEB-AF49-A90AA623C348}"/>
                    </a:ext>
                  </a:extLst>
                </p14:cNvPr>
                <p14:cNvContentPartPr/>
                <p14:nvPr/>
              </p14:nvContentPartPr>
              <p14:xfrm>
                <a:off x="5299600" y="4040056"/>
                <a:ext cx="176040" cy="16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DF22C18-2BBC-4FEB-AF49-A90AA623C34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281600" y="4022416"/>
                  <a:ext cx="211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B0580C-9BD9-4ABE-8CC8-EE2D033B9233}"/>
                    </a:ext>
                  </a:extLst>
                </p14:cNvPr>
                <p14:cNvContentPartPr/>
                <p14:nvPr/>
              </p14:nvContentPartPr>
              <p14:xfrm>
                <a:off x="5576080" y="4065976"/>
                <a:ext cx="66600" cy="81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B0580C-9BD9-4ABE-8CC8-EE2D033B923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558440" y="4048336"/>
                  <a:ext cx="102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0F3FF2-594A-4FB5-BB45-30258B698665}"/>
                    </a:ext>
                  </a:extLst>
                </p14:cNvPr>
                <p14:cNvContentPartPr/>
                <p14:nvPr/>
              </p14:nvContentPartPr>
              <p14:xfrm>
                <a:off x="5998720" y="3925936"/>
                <a:ext cx="20160" cy="223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0F3FF2-594A-4FB5-BB45-30258B69866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980720" y="3907936"/>
                  <a:ext cx="55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7CA616-D3D0-4627-AA70-9FCEA2F9BDEE}"/>
                    </a:ext>
                  </a:extLst>
                </p14:cNvPr>
                <p14:cNvContentPartPr/>
                <p14:nvPr/>
              </p14:nvContentPartPr>
              <p14:xfrm>
                <a:off x="5953000" y="4032136"/>
                <a:ext cx="181440" cy="33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7CA616-D3D0-4627-AA70-9FCEA2F9BDE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935000" y="4014496"/>
                  <a:ext cx="217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EBF287-5A2E-4772-BD5A-22FDBC318794}"/>
                    </a:ext>
                  </a:extLst>
                </p14:cNvPr>
                <p14:cNvContentPartPr/>
                <p14:nvPr/>
              </p14:nvContentPartPr>
              <p14:xfrm>
                <a:off x="6319480" y="4013056"/>
                <a:ext cx="184680" cy="200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EBF287-5A2E-4772-BD5A-22FDBC31879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01480" y="3995416"/>
                  <a:ext cx="22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259A286-CD46-46A2-A816-891B08B4C932}"/>
                    </a:ext>
                  </a:extLst>
                </p14:cNvPr>
                <p14:cNvContentPartPr/>
                <p14:nvPr/>
              </p14:nvContentPartPr>
              <p14:xfrm>
                <a:off x="6356920" y="4143376"/>
                <a:ext cx="150120" cy="5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259A286-CD46-46A2-A816-891B08B4C93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338920" y="4125736"/>
                  <a:ext cx="18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7AB471F-BE67-4D90-85DC-E73BBDA65C15}"/>
                    </a:ext>
                  </a:extLst>
                </p14:cNvPr>
                <p14:cNvContentPartPr/>
                <p14:nvPr/>
              </p14:nvContentPartPr>
              <p14:xfrm>
                <a:off x="6579760" y="4140496"/>
                <a:ext cx="79200" cy="117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7AB471F-BE67-4D90-85DC-E73BBDA65C1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561760" y="4122496"/>
                  <a:ext cx="11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3F3584-5FE4-42DD-BB0A-4A5569037E11}"/>
                    </a:ext>
                  </a:extLst>
                </p14:cNvPr>
                <p14:cNvContentPartPr/>
                <p14:nvPr/>
              </p14:nvContentPartPr>
              <p14:xfrm>
                <a:off x="6777040" y="4024216"/>
                <a:ext cx="169200" cy="131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3F3584-5FE4-42DD-BB0A-4A5569037E1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759040" y="4006576"/>
                  <a:ext cx="204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024B27-620C-4FA5-9495-EAA2678F26C1}"/>
                    </a:ext>
                  </a:extLst>
                </p14:cNvPr>
                <p14:cNvContentPartPr/>
                <p14:nvPr/>
              </p14:nvContentPartPr>
              <p14:xfrm>
                <a:off x="6930760" y="4136176"/>
                <a:ext cx="103680" cy="113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024B27-620C-4FA5-9495-EAA2678F26C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913120" y="4118176"/>
                  <a:ext cx="139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5FFAD44-2984-461C-9293-AF0641F96A0B}"/>
                    </a:ext>
                  </a:extLst>
                </p14:cNvPr>
                <p14:cNvContentPartPr/>
                <p14:nvPr/>
              </p14:nvContentPartPr>
              <p14:xfrm>
                <a:off x="7254040" y="3943216"/>
                <a:ext cx="40680" cy="200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5FFAD44-2984-461C-9293-AF0641F96A0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36400" y="3925216"/>
                  <a:ext cx="7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5EE5C73-8847-4258-ABAF-70EEED4D1DC1}"/>
                    </a:ext>
                  </a:extLst>
                </p14:cNvPr>
                <p14:cNvContentPartPr/>
                <p14:nvPr/>
              </p14:nvContentPartPr>
              <p14:xfrm>
                <a:off x="7204360" y="4058056"/>
                <a:ext cx="200520" cy="46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5EE5C73-8847-4258-ABAF-70EEED4D1DC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86360" y="4040416"/>
                  <a:ext cx="236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E096C8C-058C-4BBF-9059-993D13B028AE}"/>
                    </a:ext>
                  </a:extLst>
                </p14:cNvPr>
                <p14:cNvContentPartPr/>
                <p14:nvPr/>
              </p14:nvContentPartPr>
              <p14:xfrm>
                <a:off x="7509280" y="3982816"/>
                <a:ext cx="163440" cy="174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E096C8C-058C-4BBF-9059-993D13B028A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91640" y="3965176"/>
                  <a:ext cx="19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705DAB-358D-4637-9470-FD0983AA80B3}"/>
                    </a:ext>
                  </a:extLst>
                </p14:cNvPr>
                <p14:cNvContentPartPr/>
                <p14:nvPr/>
              </p14:nvContentPartPr>
              <p14:xfrm>
                <a:off x="7720960" y="4101616"/>
                <a:ext cx="90000" cy="155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705DAB-358D-4637-9470-FD0983AA80B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702960" y="4083976"/>
                  <a:ext cx="125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C60A34-1B0F-4F55-BE38-CA3071D5CD6B}"/>
                    </a:ext>
                  </a:extLst>
                </p14:cNvPr>
                <p14:cNvContentPartPr/>
                <p14:nvPr/>
              </p14:nvContentPartPr>
              <p14:xfrm>
                <a:off x="7889800" y="4170016"/>
                <a:ext cx="36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C60A34-1B0F-4F55-BE38-CA3071D5CD6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71800" y="41520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B538BE-7962-4142-8041-26E01FD5309A}"/>
                    </a:ext>
                  </a:extLst>
                </p14:cNvPr>
                <p14:cNvContentPartPr/>
                <p14:nvPr/>
              </p14:nvContentPartPr>
              <p14:xfrm>
                <a:off x="7876840" y="4115296"/>
                <a:ext cx="131400" cy="104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B538BE-7962-4142-8041-26E01FD5309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58840" y="4097296"/>
                  <a:ext cx="167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7327F3-68BD-496D-9DD5-C811D3EF1BCC}"/>
                    </a:ext>
                  </a:extLst>
                </p14:cNvPr>
                <p14:cNvContentPartPr/>
                <p14:nvPr/>
              </p14:nvContentPartPr>
              <p14:xfrm>
                <a:off x="7882960" y="4086496"/>
                <a:ext cx="204120" cy="121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7327F3-68BD-496D-9DD5-C811D3EF1BC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864960" y="4068496"/>
                  <a:ext cx="239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BF2C07-90E3-4AC9-80B3-40D3B79FF0E5}"/>
                    </a:ext>
                  </a:extLst>
                </p14:cNvPr>
                <p14:cNvContentPartPr/>
                <p14:nvPr/>
              </p14:nvContentPartPr>
              <p14:xfrm>
                <a:off x="8107600" y="4161376"/>
                <a:ext cx="339480" cy="145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BF2C07-90E3-4AC9-80B3-40D3B79FF0E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89960" y="4143736"/>
                  <a:ext cx="375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5F4207B-D77C-4E1E-8F1E-BE11566E0BDD}"/>
                    </a:ext>
                  </a:extLst>
                </p14:cNvPr>
                <p14:cNvContentPartPr/>
                <p14:nvPr/>
              </p14:nvContentPartPr>
              <p14:xfrm>
                <a:off x="8747320" y="4178656"/>
                <a:ext cx="78840" cy="2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5F4207B-D77C-4E1E-8F1E-BE11566E0BD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29680" y="4160656"/>
                  <a:ext cx="114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5A00E7A-0A6B-491C-B7F9-95E9C53F0CED}"/>
                    </a:ext>
                  </a:extLst>
                </p14:cNvPr>
                <p14:cNvContentPartPr/>
                <p14:nvPr/>
              </p14:nvContentPartPr>
              <p14:xfrm>
                <a:off x="8646880" y="4208896"/>
                <a:ext cx="1044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5A00E7A-0A6B-491C-B7F9-95E9C53F0CE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29240" y="4190896"/>
                  <a:ext cx="46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BDF5DE-8DBC-49DD-94A9-EE269E49F2C4}"/>
                    </a:ext>
                  </a:extLst>
                </p14:cNvPr>
                <p14:cNvContentPartPr/>
                <p14:nvPr/>
              </p14:nvContentPartPr>
              <p14:xfrm>
                <a:off x="5287360" y="4334536"/>
                <a:ext cx="3448800" cy="131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BDF5DE-8DBC-49DD-94A9-EE269E49F2C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69720" y="4316536"/>
                  <a:ext cx="3484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CA8FCEA-078B-4FFB-9CC7-C8F6963F5AD7}"/>
              </a:ext>
            </a:extLst>
          </p:cNvPr>
          <p:cNvGrpSpPr/>
          <p:nvPr/>
        </p:nvGrpSpPr>
        <p:grpSpPr>
          <a:xfrm>
            <a:off x="192640" y="3939256"/>
            <a:ext cx="164160" cy="108000"/>
            <a:chOff x="192640" y="3939256"/>
            <a:chExt cx="16416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EDE5A3-2A3A-46B6-8D03-51A56856BC26}"/>
                    </a:ext>
                  </a:extLst>
                </p14:cNvPr>
                <p14:cNvContentPartPr/>
                <p14:nvPr/>
              </p14:nvContentPartPr>
              <p14:xfrm>
                <a:off x="192640" y="3983176"/>
                <a:ext cx="146520" cy="21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EDE5A3-2A3A-46B6-8D03-51A56856BC2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74640" y="3965176"/>
                  <a:ext cx="182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5F52365-8B9D-4CEF-8511-800AFC93A883}"/>
                    </a:ext>
                  </a:extLst>
                </p14:cNvPr>
                <p14:cNvContentPartPr/>
                <p14:nvPr/>
              </p14:nvContentPartPr>
              <p14:xfrm>
                <a:off x="310720" y="3939256"/>
                <a:ext cx="46080" cy="108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5F52365-8B9D-4CEF-8511-800AFC93A8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92720" y="3921616"/>
                  <a:ext cx="817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7AD0A08-A396-4D2C-BB26-B0B787513092}"/>
              </a:ext>
            </a:extLst>
          </p:cNvPr>
          <p:cNvGrpSpPr/>
          <p:nvPr/>
        </p:nvGrpSpPr>
        <p:grpSpPr>
          <a:xfrm>
            <a:off x="2900200" y="3839536"/>
            <a:ext cx="565560" cy="290160"/>
            <a:chOff x="2900200" y="3839536"/>
            <a:chExt cx="56556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070B661-1B51-4FCC-AF45-D11272A6FE50}"/>
                    </a:ext>
                  </a:extLst>
                </p14:cNvPr>
                <p14:cNvContentPartPr/>
                <p14:nvPr/>
              </p14:nvContentPartPr>
              <p14:xfrm>
                <a:off x="2900200" y="3960856"/>
                <a:ext cx="65880" cy="97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70B661-1B51-4FCC-AF45-D11272A6FE5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82200" y="3943216"/>
                  <a:ext cx="101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565DAB4-F9A3-45FA-8CE4-E1E3D573DC74}"/>
                    </a:ext>
                  </a:extLst>
                </p14:cNvPr>
                <p14:cNvContentPartPr/>
                <p14:nvPr/>
              </p14:nvContentPartPr>
              <p14:xfrm>
                <a:off x="3019000" y="3839536"/>
                <a:ext cx="308160" cy="251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565DAB4-F9A3-45FA-8CE4-E1E3D573DC7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001360" y="3821896"/>
                  <a:ext cx="343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6E3FB3-647E-4114-A869-11EB5529E9DD}"/>
                    </a:ext>
                  </a:extLst>
                </p14:cNvPr>
                <p14:cNvContentPartPr/>
                <p14:nvPr/>
              </p14:nvContentPartPr>
              <p14:xfrm>
                <a:off x="3371800" y="4003336"/>
                <a:ext cx="93960" cy="126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6E3FB3-647E-4114-A869-11EB5529E9D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53800" y="3985336"/>
                  <a:ext cx="12960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890505B-B75D-438E-9C6E-7483C2290712}"/>
                  </a:ext>
                </a:extLst>
              </p14:cNvPr>
              <p14:cNvContentPartPr/>
              <p14:nvPr/>
            </p14:nvContentPartPr>
            <p14:xfrm>
              <a:off x="3670240" y="3815416"/>
              <a:ext cx="126720" cy="2790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890505B-B75D-438E-9C6E-7483C229071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3652600" y="3797416"/>
                <a:ext cx="162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265D29F-1C16-400C-8EDE-CBE111561C39}"/>
                  </a:ext>
                </a:extLst>
              </p14:cNvPr>
              <p14:cNvContentPartPr/>
              <p14:nvPr/>
            </p14:nvContentPartPr>
            <p14:xfrm>
              <a:off x="2846920" y="4881736"/>
              <a:ext cx="569520" cy="37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265D29F-1C16-400C-8EDE-CBE111561C3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2828920" y="4863736"/>
                <a:ext cx="6051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E040D9D-E4A0-4A93-905F-5A2BE8894E24}"/>
                  </a:ext>
                </a:extLst>
              </p14:cNvPr>
              <p14:cNvContentPartPr/>
              <p14:nvPr/>
            </p14:nvContentPartPr>
            <p14:xfrm>
              <a:off x="3710920" y="4645936"/>
              <a:ext cx="209520" cy="2574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E040D9D-E4A0-4A93-905F-5A2BE8894E24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693280" y="4628296"/>
                <a:ext cx="24516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5B5F0AB-A054-4798-827E-9B1F46904548}"/>
              </a:ext>
            </a:extLst>
          </p:cNvPr>
          <p:cNvGrpSpPr/>
          <p:nvPr/>
        </p:nvGrpSpPr>
        <p:grpSpPr>
          <a:xfrm>
            <a:off x="2891920" y="4251016"/>
            <a:ext cx="1164240" cy="310320"/>
            <a:chOff x="2891920" y="4251016"/>
            <a:chExt cx="116424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E49367C-BF80-4E50-9100-CE8964C1A0E7}"/>
                    </a:ext>
                  </a:extLst>
                </p14:cNvPr>
                <p14:cNvContentPartPr/>
                <p14:nvPr/>
              </p14:nvContentPartPr>
              <p14:xfrm>
                <a:off x="2891920" y="4251016"/>
                <a:ext cx="128160" cy="26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E49367C-BF80-4E50-9100-CE8964C1A0E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874280" y="4233376"/>
                  <a:ext cx="163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848ED77-8405-4B9D-A6EC-724D042AD35B}"/>
                    </a:ext>
                  </a:extLst>
                </p14:cNvPr>
                <p14:cNvContentPartPr/>
                <p14:nvPr/>
              </p14:nvContentPartPr>
              <p14:xfrm>
                <a:off x="3064720" y="4370896"/>
                <a:ext cx="137880" cy="141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848ED77-8405-4B9D-A6EC-724D042AD35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047080" y="4352896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21CFE57-09D6-4184-90C9-4CD25C244A85}"/>
                    </a:ext>
                  </a:extLst>
                </p14:cNvPr>
                <p14:cNvContentPartPr/>
                <p14:nvPr/>
              </p14:nvContentPartPr>
              <p14:xfrm>
                <a:off x="3302680" y="4382776"/>
                <a:ext cx="44640" cy="98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21CFE57-09D6-4184-90C9-4CD25C244A8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285040" y="4365136"/>
                  <a:ext cx="80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3233D58-91EA-407F-BBAE-B59DB7554DCC}"/>
                    </a:ext>
                  </a:extLst>
                </p14:cNvPr>
                <p14:cNvContentPartPr/>
                <p14:nvPr/>
              </p14:nvContentPartPr>
              <p14:xfrm>
                <a:off x="3423640" y="4416616"/>
                <a:ext cx="10080" cy="126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3233D58-91EA-407F-BBAE-B59DB7554DC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05640" y="4398976"/>
                  <a:ext cx="4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D0E4EA-2D47-4694-AEAE-BFA5BACA3623}"/>
                    </a:ext>
                  </a:extLst>
                </p14:cNvPr>
                <p14:cNvContentPartPr/>
                <p14:nvPr/>
              </p14:nvContentPartPr>
              <p14:xfrm>
                <a:off x="3472240" y="4339216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D0E4EA-2D47-4694-AEAE-BFA5BACA362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54240" y="43212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296E9AF-EF7F-4FC1-8B84-13E9BB7B910F}"/>
                    </a:ext>
                  </a:extLst>
                </p14:cNvPr>
                <p14:cNvContentPartPr/>
                <p14:nvPr/>
              </p14:nvContentPartPr>
              <p14:xfrm>
                <a:off x="3541000" y="4410496"/>
                <a:ext cx="182160" cy="150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296E9AF-EF7F-4FC1-8B84-13E9BB7B91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523360" y="4392496"/>
                  <a:ext cx="217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0A80D74-F721-412C-8F29-DB61CD0E0559}"/>
                    </a:ext>
                  </a:extLst>
                </p14:cNvPr>
                <p14:cNvContentPartPr/>
                <p14:nvPr/>
              </p14:nvContentPartPr>
              <p14:xfrm>
                <a:off x="3757000" y="4372336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0A80D74-F721-412C-8F29-DB61CD0E055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39360" y="4354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36FA41A-2981-4B32-B1A3-637FE82FFB21}"/>
                    </a:ext>
                  </a:extLst>
                </p14:cNvPr>
                <p14:cNvContentPartPr/>
                <p14:nvPr/>
              </p14:nvContentPartPr>
              <p14:xfrm>
                <a:off x="3812800" y="4443976"/>
                <a:ext cx="243360" cy="75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36FA41A-2981-4B32-B1A3-637FE82FFB2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95160" y="4425976"/>
                  <a:ext cx="2790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B534F56-235B-489C-A6DA-D2A905B7C3C2}"/>
              </a:ext>
            </a:extLst>
          </p:cNvPr>
          <p:cNvGrpSpPr/>
          <p:nvPr/>
        </p:nvGrpSpPr>
        <p:grpSpPr>
          <a:xfrm>
            <a:off x="4363240" y="4261096"/>
            <a:ext cx="1307880" cy="398880"/>
            <a:chOff x="4363240" y="4261096"/>
            <a:chExt cx="13078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A489387-DD95-4B64-85BE-556C5D5B5E9A}"/>
                    </a:ext>
                  </a:extLst>
                </p14:cNvPr>
                <p14:cNvContentPartPr/>
                <p14:nvPr/>
              </p14:nvContentPartPr>
              <p14:xfrm>
                <a:off x="4363240" y="4281256"/>
                <a:ext cx="127800" cy="287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A489387-DD95-4B64-85BE-556C5D5B5E9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345240" y="4263256"/>
                  <a:ext cx="163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048CE9-79C4-4F06-B563-115E5D721610}"/>
                    </a:ext>
                  </a:extLst>
                </p14:cNvPr>
                <p14:cNvContentPartPr/>
                <p14:nvPr/>
              </p14:nvContentPartPr>
              <p14:xfrm>
                <a:off x="4487800" y="4457296"/>
                <a:ext cx="458280" cy="109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048CE9-79C4-4F06-B563-115E5D72161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469800" y="4439656"/>
                  <a:ext cx="49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2AEC41-24F7-464C-AB3B-821E378480E0}"/>
                    </a:ext>
                  </a:extLst>
                </p14:cNvPr>
                <p14:cNvContentPartPr/>
                <p14:nvPr/>
              </p14:nvContentPartPr>
              <p14:xfrm>
                <a:off x="5014480" y="4491496"/>
                <a:ext cx="40320" cy="90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2AEC41-24F7-464C-AB3B-821E378480E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96480" y="4473856"/>
                  <a:ext cx="75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712256B-ADD7-44E5-86CA-C07BA843609E}"/>
                    </a:ext>
                  </a:extLst>
                </p14:cNvPr>
                <p14:cNvContentPartPr/>
                <p14:nvPr/>
              </p14:nvContentPartPr>
              <p14:xfrm>
                <a:off x="5095840" y="4261096"/>
                <a:ext cx="38520" cy="361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712256B-ADD7-44E5-86CA-C07BA84360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78200" y="4243096"/>
                  <a:ext cx="741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CBF6AA3-56E9-4AD1-B211-FB750D79E6C2}"/>
                    </a:ext>
                  </a:extLst>
                </p14:cNvPr>
                <p14:cNvContentPartPr/>
                <p14:nvPr/>
              </p14:nvContentPartPr>
              <p14:xfrm>
                <a:off x="5164240" y="4395016"/>
                <a:ext cx="506880" cy="264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CBF6AA3-56E9-4AD1-B211-FB750D79E6C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46240" y="4377376"/>
                  <a:ext cx="54252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ECA4F2-A87B-4583-90BB-212589A4C1F6}"/>
              </a:ext>
            </a:extLst>
          </p:cNvPr>
          <p:cNvGrpSpPr/>
          <p:nvPr/>
        </p:nvGrpSpPr>
        <p:grpSpPr>
          <a:xfrm>
            <a:off x="451480" y="4350376"/>
            <a:ext cx="1413000" cy="235800"/>
            <a:chOff x="451480" y="4350376"/>
            <a:chExt cx="141300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1AAB20-183C-4E38-9F73-3E47F757CDEA}"/>
                    </a:ext>
                  </a:extLst>
                </p14:cNvPr>
                <p14:cNvContentPartPr/>
                <p14:nvPr/>
              </p14:nvContentPartPr>
              <p14:xfrm>
                <a:off x="452200" y="4350376"/>
                <a:ext cx="138240" cy="203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1AAB20-183C-4E38-9F73-3E47F757CDE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4200" y="4332376"/>
                  <a:ext cx="17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7BBDDCA-2927-4C52-819E-F0C3D40886D4}"/>
                    </a:ext>
                  </a:extLst>
                </p14:cNvPr>
                <p14:cNvContentPartPr/>
                <p14:nvPr/>
              </p14:nvContentPartPr>
              <p14:xfrm>
                <a:off x="451480" y="4467736"/>
                <a:ext cx="142560" cy="10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7BBDDCA-2927-4C52-819E-F0C3D40886D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3840" y="4449736"/>
                  <a:ext cx="178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EF5E7DE-BDDC-40E9-9EEF-70140463ED79}"/>
                    </a:ext>
                  </a:extLst>
                </p14:cNvPr>
                <p14:cNvContentPartPr/>
                <p14:nvPr/>
              </p14:nvContentPartPr>
              <p14:xfrm>
                <a:off x="634000" y="4514536"/>
                <a:ext cx="62280" cy="71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EF5E7DE-BDDC-40E9-9EEF-70140463ED7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6000" y="4496536"/>
                  <a:ext cx="97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65D6D4-FF15-4CFE-9B7E-33F0E2D464A9}"/>
                    </a:ext>
                  </a:extLst>
                </p14:cNvPr>
                <p14:cNvContentPartPr/>
                <p14:nvPr/>
              </p14:nvContentPartPr>
              <p14:xfrm>
                <a:off x="774760" y="4407256"/>
                <a:ext cx="121320" cy="157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65D6D4-FF15-4CFE-9B7E-33F0E2D464A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6760" y="4389616"/>
                  <a:ext cx="156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5E950F1-E160-45A7-B19F-70AEE0CED3F2}"/>
                    </a:ext>
                  </a:extLst>
                </p14:cNvPr>
                <p14:cNvContentPartPr/>
                <p14:nvPr/>
              </p14:nvContentPartPr>
              <p14:xfrm>
                <a:off x="992200" y="4415536"/>
                <a:ext cx="76320" cy="124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5E950F1-E160-45A7-B19F-70AEE0CED3F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74200" y="4397536"/>
                  <a:ext cx="111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4BEAF8F-EB36-4E46-B7FA-613A935DAB23}"/>
                    </a:ext>
                  </a:extLst>
                </p14:cNvPr>
                <p14:cNvContentPartPr/>
                <p14:nvPr/>
              </p14:nvContentPartPr>
              <p14:xfrm>
                <a:off x="1002280" y="4438936"/>
                <a:ext cx="197280" cy="122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4BEAF8F-EB36-4E46-B7FA-613A935DAB2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4640" y="4420936"/>
                  <a:ext cx="232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616A69C-36D0-4836-A067-FAD4206B7B6B}"/>
                    </a:ext>
                  </a:extLst>
                </p14:cNvPr>
                <p14:cNvContentPartPr/>
                <p14:nvPr/>
              </p14:nvContentPartPr>
              <p14:xfrm>
                <a:off x="1286680" y="4451176"/>
                <a:ext cx="70200" cy="54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616A69C-36D0-4836-A067-FAD4206B7B6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68680" y="4433176"/>
                  <a:ext cx="10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976131-F4C6-4AB7-938A-19301E2CF58C}"/>
                    </a:ext>
                  </a:extLst>
                </p14:cNvPr>
                <p14:cNvContentPartPr/>
                <p14:nvPr/>
              </p14:nvContentPartPr>
              <p14:xfrm>
                <a:off x="1301080" y="4453696"/>
                <a:ext cx="97920" cy="81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976131-F4C6-4AB7-938A-19301E2CF58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283080" y="4435696"/>
                  <a:ext cx="133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8A8C2C7-6B6B-447C-A133-DB2C6FDBCD71}"/>
                    </a:ext>
                  </a:extLst>
                </p14:cNvPr>
                <p14:cNvContentPartPr/>
                <p14:nvPr/>
              </p14:nvContentPartPr>
              <p14:xfrm>
                <a:off x="1469920" y="4475656"/>
                <a:ext cx="77760" cy="93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8A8C2C7-6B6B-447C-A133-DB2C6FDBCD7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451920" y="4458016"/>
                  <a:ext cx="113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0416B38-587A-4344-BF8D-128CD75748D0}"/>
                    </a:ext>
                  </a:extLst>
                </p14:cNvPr>
                <p14:cNvContentPartPr/>
                <p14:nvPr/>
              </p14:nvContentPartPr>
              <p14:xfrm>
                <a:off x="1634440" y="4544056"/>
                <a:ext cx="36000" cy="5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0416B38-587A-4344-BF8D-128CD75748D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616800" y="4526056"/>
                  <a:ext cx="71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3831511-B5C9-40B6-8075-5666252F2D4A}"/>
                    </a:ext>
                  </a:extLst>
                </p14:cNvPr>
                <p14:cNvContentPartPr/>
                <p14:nvPr/>
              </p14:nvContentPartPr>
              <p14:xfrm>
                <a:off x="1746400" y="4535416"/>
                <a:ext cx="118080" cy="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3831511-B5C9-40B6-8075-5666252F2D4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728760" y="4517416"/>
                  <a:ext cx="153720" cy="3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591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BADF-5F6A-41CE-B306-00BA6551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FF6D88-8523-4910-BF98-2E2EA52794D7}"/>
              </a:ext>
            </a:extLst>
          </p:cNvPr>
          <p:cNvGrpSpPr/>
          <p:nvPr/>
        </p:nvGrpSpPr>
        <p:grpSpPr>
          <a:xfrm>
            <a:off x="564648" y="2174622"/>
            <a:ext cx="290160" cy="297720"/>
            <a:chOff x="606073" y="1387690"/>
            <a:chExt cx="290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9C648C4-0F7F-45C4-BBE5-342805271B07}"/>
                    </a:ext>
                  </a:extLst>
                </p14:cNvPr>
                <p14:cNvContentPartPr/>
                <p14:nvPr/>
              </p14:nvContentPartPr>
              <p14:xfrm>
                <a:off x="606073" y="1387690"/>
                <a:ext cx="174960" cy="25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C648C4-0F7F-45C4-BBE5-342805271B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073" y="1370050"/>
                  <a:ext cx="210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4CEA43-C1A9-4D8F-A77D-BB44C530E533}"/>
                    </a:ext>
                  </a:extLst>
                </p14:cNvPr>
                <p14:cNvContentPartPr/>
                <p14:nvPr/>
              </p14:nvContentPartPr>
              <p14:xfrm>
                <a:off x="629113" y="1544290"/>
                <a:ext cx="975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4CEA43-C1A9-4D8F-A77D-BB44C530E5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113" y="1526290"/>
                  <a:ext cx="13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19C2FE-0275-4F92-9E6F-57E295A734B9}"/>
                    </a:ext>
                  </a:extLst>
                </p14:cNvPr>
                <p14:cNvContentPartPr/>
                <p14:nvPr/>
              </p14:nvContentPartPr>
              <p14:xfrm>
                <a:off x="824233" y="1562290"/>
                <a:ext cx="72000" cy="123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19C2FE-0275-4F92-9E6F-57E295A734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93" y="1544290"/>
                  <a:ext cx="1076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538F9-0012-4365-A16C-5BED3A1432F0}"/>
              </a:ext>
            </a:extLst>
          </p:cNvPr>
          <p:cNvGrpSpPr/>
          <p:nvPr/>
        </p:nvGrpSpPr>
        <p:grpSpPr>
          <a:xfrm>
            <a:off x="1066128" y="2225742"/>
            <a:ext cx="138600" cy="184320"/>
            <a:chOff x="1107553" y="1438810"/>
            <a:chExt cx="1386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0051C8A-5876-401B-9AEF-084E0BF8D259}"/>
                    </a:ext>
                  </a:extLst>
                </p14:cNvPr>
                <p14:cNvContentPartPr/>
                <p14:nvPr/>
              </p14:nvContentPartPr>
              <p14:xfrm>
                <a:off x="1164433" y="1438810"/>
                <a:ext cx="13680" cy="18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051C8A-5876-401B-9AEF-084E0BF8D2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6793" y="1420810"/>
                  <a:ext cx="49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33E523-42C6-4FDE-BC11-A551BF27F4D6}"/>
                    </a:ext>
                  </a:extLst>
                </p14:cNvPr>
                <p14:cNvContentPartPr/>
                <p14:nvPr/>
              </p14:nvContentPartPr>
              <p14:xfrm>
                <a:off x="1107553" y="1532050"/>
                <a:ext cx="13860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33E523-42C6-4FDE-BC11-A551BF27F4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13" y="1514410"/>
                  <a:ext cx="174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F9F289-15CF-4702-874F-91A3BFD8AF3F}"/>
              </a:ext>
            </a:extLst>
          </p:cNvPr>
          <p:cNvGrpSpPr/>
          <p:nvPr/>
        </p:nvGrpSpPr>
        <p:grpSpPr>
          <a:xfrm>
            <a:off x="1423608" y="2197662"/>
            <a:ext cx="615600" cy="278280"/>
            <a:chOff x="1465033" y="1410730"/>
            <a:chExt cx="6156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ED71CA-73EE-47E4-95C6-98D9648A684B}"/>
                    </a:ext>
                  </a:extLst>
                </p14:cNvPr>
                <p14:cNvContentPartPr/>
                <p14:nvPr/>
              </p14:nvContentPartPr>
              <p14:xfrm>
                <a:off x="1486633" y="1410730"/>
                <a:ext cx="93600" cy="21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ED71CA-73EE-47E4-95C6-98D9648A68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8993" y="1393090"/>
                  <a:ext cx="129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401920-16E6-4CC5-A1D4-EAF51C40363C}"/>
                    </a:ext>
                  </a:extLst>
                </p14:cNvPr>
                <p14:cNvContentPartPr/>
                <p14:nvPr/>
              </p14:nvContentPartPr>
              <p14:xfrm>
                <a:off x="1465033" y="1536010"/>
                <a:ext cx="102600" cy="1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401920-16E6-4CC5-A1D4-EAF51C4036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7393" y="1518010"/>
                  <a:ext cx="13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6A7001-0F7C-4CF9-9410-6B4358615F2D}"/>
                    </a:ext>
                  </a:extLst>
                </p14:cNvPr>
                <p14:cNvContentPartPr/>
                <p14:nvPr/>
              </p14:nvContentPartPr>
              <p14:xfrm>
                <a:off x="1645033" y="1604410"/>
                <a:ext cx="59760" cy="8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6A7001-0F7C-4CF9-9410-6B4358615F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7033" y="1586770"/>
                  <a:ext cx="95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40A634-91AD-4A4D-A618-E50151FC3177}"/>
                    </a:ext>
                  </a:extLst>
                </p14:cNvPr>
                <p14:cNvContentPartPr/>
                <p14:nvPr/>
              </p14:nvContentPartPr>
              <p14:xfrm>
                <a:off x="1763113" y="1492810"/>
                <a:ext cx="155520" cy="79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40A634-91AD-4A4D-A618-E50151FC31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5113" y="1475170"/>
                  <a:ext cx="191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47BB03-9126-4F15-A0CB-D7731D34FC1E}"/>
                    </a:ext>
                  </a:extLst>
                </p14:cNvPr>
                <p14:cNvContentPartPr/>
                <p14:nvPr/>
              </p14:nvContentPartPr>
              <p14:xfrm>
                <a:off x="1810633" y="1497490"/>
                <a:ext cx="126720" cy="8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47BB03-9126-4F15-A0CB-D7731D34FC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2993" y="1479850"/>
                  <a:ext cx="16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F8690D-9F3E-470C-987B-509E50D16260}"/>
                    </a:ext>
                  </a:extLst>
                </p14:cNvPr>
                <p14:cNvContentPartPr/>
                <p14:nvPr/>
              </p14:nvContentPartPr>
              <p14:xfrm>
                <a:off x="2018353" y="1551850"/>
                <a:ext cx="62280" cy="11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F8690D-9F3E-470C-987B-509E50D162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0353" y="1534210"/>
                  <a:ext cx="97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415AC5-36FA-4385-8B88-5FC37C9633B0}"/>
              </a:ext>
            </a:extLst>
          </p:cNvPr>
          <p:cNvGrpSpPr/>
          <p:nvPr/>
        </p:nvGrpSpPr>
        <p:grpSpPr>
          <a:xfrm>
            <a:off x="2240448" y="2354622"/>
            <a:ext cx="263880" cy="14400"/>
            <a:chOff x="2281873" y="1567690"/>
            <a:chExt cx="26388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394D9F-EE8A-4AB1-BF0C-F306D0EDF869}"/>
                    </a:ext>
                  </a:extLst>
                </p14:cNvPr>
                <p14:cNvContentPartPr/>
                <p14:nvPr/>
              </p14:nvContentPartPr>
              <p14:xfrm>
                <a:off x="2281873" y="1567690"/>
                <a:ext cx="28080" cy="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394D9F-EE8A-4AB1-BF0C-F306D0EDF8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4233" y="1549690"/>
                  <a:ext cx="63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BDD467-8FCE-4BD4-B76F-4FE338B9A964}"/>
                    </a:ext>
                  </a:extLst>
                </p14:cNvPr>
                <p14:cNvContentPartPr/>
                <p14:nvPr/>
              </p14:nvContentPartPr>
              <p14:xfrm>
                <a:off x="2423353" y="1581730"/>
                <a:ext cx="12240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BDD467-8FCE-4BD4-B76F-4FE338B9A9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5353" y="1564090"/>
                  <a:ext cx="158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FDD705-D77E-4FBA-A288-6DED0D106927}"/>
              </a:ext>
            </a:extLst>
          </p:cNvPr>
          <p:cNvGrpSpPr/>
          <p:nvPr/>
        </p:nvGrpSpPr>
        <p:grpSpPr>
          <a:xfrm>
            <a:off x="2749128" y="2183622"/>
            <a:ext cx="511920" cy="302760"/>
            <a:chOff x="2790553" y="1396690"/>
            <a:chExt cx="5119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CD443B-9F04-46E1-9260-1BBB1CFC47DD}"/>
                    </a:ext>
                  </a:extLst>
                </p14:cNvPr>
                <p14:cNvContentPartPr/>
                <p14:nvPr/>
              </p14:nvContentPartPr>
              <p14:xfrm>
                <a:off x="2836633" y="1396690"/>
                <a:ext cx="4644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CD443B-9F04-46E1-9260-1BBB1CFC47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8993" y="1378690"/>
                  <a:ext cx="82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45FAC3-0371-4895-9816-7DD1EE898817}"/>
                    </a:ext>
                  </a:extLst>
                </p14:cNvPr>
                <p14:cNvContentPartPr/>
                <p14:nvPr/>
              </p14:nvContentPartPr>
              <p14:xfrm>
                <a:off x="2790553" y="1493890"/>
                <a:ext cx="13176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45FAC3-0371-4895-9816-7DD1EE898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72913" y="1475890"/>
                  <a:ext cx="167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55ED9F-72D5-4DC4-BB8C-91F7419BB923}"/>
                    </a:ext>
                  </a:extLst>
                </p14:cNvPr>
                <p14:cNvContentPartPr/>
                <p14:nvPr/>
              </p14:nvContentPartPr>
              <p14:xfrm>
                <a:off x="3016273" y="1459330"/>
                <a:ext cx="111960" cy="15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55ED9F-72D5-4DC4-BB8C-91F7419BB9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98273" y="1441690"/>
                  <a:ext cx="147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C2B034-51E0-409D-B79E-6664DA4E0F2B}"/>
                    </a:ext>
                  </a:extLst>
                </p14:cNvPr>
                <p14:cNvContentPartPr/>
                <p14:nvPr/>
              </p14:nvContentPartPr>
              <p14:xfrm>
                <a:off x="3001513" y="1554730"/>
                <a:ext cx="122400" cy="2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C2B034-51E0-409D-B79E-6664DA4E0F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3873" y="1537090"/>
                  <a:ext cx="158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C0DFF9-1E43-4E23-8778-8B01C1AFCF8C}"/>
                    </a:ext>
                  </a:extLst>
                </p14:cNvPr>
                <p14:cNvContentPartPr/>
                <p14:nvPr/>
              </p14:nvContentPartPr>
              <p14:xfrm>
                <a:off x="3195913" y="1595410"/>
                <a:ext cx="106560" cy="10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C0DFF9-1E43-4E23-8778-8B01C1AFCF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7913" y="157741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47D371-2B59-46E7-8DE0-E07803B07215}"/>
              </a:ext>
            </a:extLst>
          </p:cNvPr>
          <p:cNvGrpSpPr/>
          <p:nvPr/>
        </p:nvGrpSpPr>
        <p:grpSpPr>
          <a:xfrm>
            <a:off x="3406128" y="2283702"/>
            <a:ext cx="326520" cy="185040"/>
            <a:chOff x="3447553" y="1496770"/>
            <a:chExt cx="3265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004419-B05B-4F00-BDF8-2BC22EBF9E14}"/>
                    </a:ext>
                  </a:extLst>
                </p14:cNvPr>
                <p14:cNvContentPartPr/>
                <p14:nvPr/>
              </p14:nvContentPartPr>
              <p14:xfrm>
                <a:off x="3447553" y="1496770"/>
                <a:ext cx="137520" cy="11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004419-B05B-4F00-BDF8-2BC22EBF9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29913" y="1478770"/>
                  <a:ext cx="17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ED6D8F-2F91-4502-BCB8-D9F4E3DE6169}"/>
                    </a:ext>
                  </a:extLst>
                </p14:cNvPr>
                <p14:cNvContentPartPr/>
                <p14:nvPr/>
              </p14:nvContentPartPr>
              <p14:xfrm>
                <a:off x="3500473" y="1526290"/>
                <a:ext cx="108360" cy="7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ED6D8F-2F91-4502-BCB8-D9F4E3DE61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82473" y="1508290"/>
                  <a:ext cx="144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4E8C51-C2C4-45ED-9023-E4F8954D7300}"/>
                    </a:ext>
                  </a:extLst>
                </p14:cNvPr>
                <p14:cNvContentPartPr/>
                <p14:nvPr/>
              </p14:nvContentPartPr>
              <p14:xfrm>
                <a:off x="3686233" y="1593970"/>
                <a:ext cx="87840" cy="8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4E8C51-C2C4-45ED-9023-E4F8954D73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8593" y="1575970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0190A6-AF95-4608-AD91-149236B41719}"/>
              </a:ext>
            </a:extLst>
          </p:cNvPr>
          <p:cNvGrpSpPr/>
          <p:nvPr/>
        </p:nvGrpSpPr>
        <p:grpSpPr>
          <a:xfrm>
            <a:off x="3981408" y="2181822"/>
            <a:ext cx="439560" cy="164520"/>
            <a:chOff x="4022833" y="1394890"/>
            <a:chExt cx="4395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B39CA2-2730-4EA7-BFC6-3F56C7C72A84}"/>
                    </a:ext>
                  </a:extLst>
                </p14:cNvPr>
                <p14:cNvContentPartPr/>
                <p14:nvPr/>
              </p14:nvContentPartPr>
              <p14:xfrm>
                <a:off x="4022833" y="1429810"/>
                <a:ext cx="141840" cy="1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B39CA2-2730-4EA7-BFC6-3F56C7C72A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4833" y="1411810"/>
                  <a:ext cx="177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9D2611-E634-49BE-B48A-A8C4391960AA}"/>
                    </a:ext>
                  </a:extLst>
                </p14:cNvPr>
                <p14:cNvContentPartPr/>
                <p14:nvPr/>
              </p14:nvContentPartPr>
              <p14:xfrm>
                <a:off x="4031833" y="1541770"/>
                <a:ext cx="129960" cy="1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9D2611-E634-49BE-B48A-A8C4391960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14193" y="1524130"/>
                  <a:ext cx="165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F75E68-4C50-43B6-95A4-771A6FE4F13D}"/>
                    </a:ext>
                  </a:extLst>
                </p14:cNvPr>
                <p14:cNvContentPartPr/>
                <p14:nvPr/>
              </p14:nvContentPartPr>
              <p14:xfrm>
                <a:off x="4284193" y="1394890"/>
                <a:ext cx="178200" cy="16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F75E68-4C50-43B6-95A4-771A6FE4F1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66553" y="1377250"/>
                  <a:ext cx="2138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197ABD8-75B6-4DA8-81C1-671FD7D525C8}"/>
                  </a:ext>
                </a:extLst>
              </p14:cNvPr>
              <p14:cNvContentPartPr/>
              <p14:nvPr/>
            </p14:nvContentPartPr>
            <p14:xfrm>
              <a:off x="4644168" y="2192622"/>
              <a:ext cx="28080" cy="22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197ABD8-75B6-4DA8-81C1-671FD7D525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26168" y="2174622"/>
                <a:ext cx="63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37C42C-7856-45CA-AFD0-36657D8425C8}"/>
                  </a:ext>
                </a:extLst>
              </p14:cNvPr>
              <p14:cNvContentPartPr/>
              <p14:nvPr/>
            </p14:nvContentPartPr>
            <p14:xfrm>
              <a:off x="4676568" y="2296302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37C42C-7856-45CA-AFD0-36657D8425C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58928" y="2278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BE0FEFD3-E1C5-4DE1-9F87-CE19E634A018}"/>
              </a:ext>
            </a:extLst>
          </p:cNvPr>
          <p:cNvGrpSpPr/>
          <p:nvPr/>
        </p:nvGrpSpPr>
        <p:grpSpPr>
          <a:xfrm>
            <a:off x="775968" y="3280902"/>
            <a:ext cx="1041840" cy="270720"/>
            <a:chOff x="817393" y="2493970"/>
            <a:chExt cx="1041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294B0A-99A7-4F72-8E40-CC373D0D688C}"/>
                    </a:ext>
                  </a:extLst>
                </p14:cNvPr>
                <p14:cNvContentPartPr/>
                <p14:nvPr/>
              </p14:nvContentPartPr>
              <p14:xfrm>
                <a:off x="844033" y="2493970"/>
                <a:ext cx="55440" cy="248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294B0A-99A7-4F72-8E40-CC373D0D68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6393" y="2476330"/>
                  <a:ext cx="91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7B9AE5-367D-4FAF-B91C-182932C85F39}"/>
                    </a:ext>
                  </a:extLst>
                </p14:cNvPr>
                <p14:cNvContentPartPr/>
                <p14:nvPr/>
              </p14:nvContentPartPr>
              <p14:xfrm>
                <a:off x="817393" y="2622850"/>
                <a:ext cx="100080" cy="1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7B9AE5-367D-4FAF-B91C-182932C85F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9393" y="2604850"/>
                  <a:ext cx="135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38F4D3-090C-49C5-801A-C6C054928E6E}"/>
                    </a:ext>
                  </a:extLst>
                </p14:cNvPr>
                <p14:cNvContentPartPr/>
                <p14:nvPr/>
              </p14:nvContentPartPr>
              <p14:xfrm>
                <a:off x="1072633" y="2573530"/>
                <a:ext cx="111240" cy="16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38F4D3-090C-49C5-801A-C6C054928E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4993" y="2555890"/>
                  <a:ext cx="146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8D56E1-7625-4F55-82F9-0FBF9899CD18}"/>
                    </a:ext>
                  </a:extLst>
                </p14:cNvPr>
                <p14:cNvContentPartPr/>
                <p14:nvPr/>
              </p14:nvContentPartPr>
              <p14:xfrm>
                <a:off x="1048153" y="2658850"/>
                <a:ext cx="141120" cy="21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8D56E1-7625-4F55-82F9-0FBF9899CD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0513" y="2641210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194944-A2B2-43DE-8079-E037D9AFBF71}"/>
                    </a:ext>
                  </a:extLst>
                </p14:cNvPr>
                <p14:cNvContentPartPr/>
                <p14:nvPr/>
              </p14:nvContentPartPr>
              <p14:xfrm>
                <a:off x="1233913" y="2740210"/>
                <a:ext cx="1692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194944-A2B2-43DE-8079-E037D9AFBF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6273" y="2722570"/>
                  <a:ext cx="52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BC6A70-0F4B-4A8F-A6BA-A542C04C5D96}"/>
                    </a:ext>
                  </a:extLst>
                </p14:cNvPr>
                <p14:cNvContentPartPr/>
                <p14:nvPr/>
              </p14:nvContentPartPr>
              <p14:xfrm>
                <a:off x="1329313" y="2747050"/>
                <a:ext cx="116640" cy="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BC6A70-0F4B-4A8F-A6BA-A542C04C5D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11673" y="2729410"/>
                  <a:ext cx="152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85937F-3CFB-4496-BA04-90D2E28329C8}"/>
                    </a:ext>
                  </a:extLst>
                </p14:cNvPr>
                <p14:cNvContentPartPr/>
                <p14:nvPr/>
              </p14:nvContentPartPr>
              <p14:xfrm>
                <a:off x="1552153" y="2620690"/>
                <a:ext cx="73080" cy="65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85937F-3CFB-4496-BA04-90D2E28329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4153" y="2602690"/>
                  <a:ext cx="108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A47581-219B-4EB9-A6E9-862384B0EC3F}"/>
                    </a:ext>
                  </a:extLst>
                </p14:cNvPr>
                <p14:cNvContentPartPr/>
                <p14:nvPr/>
              </p14:nvContentPartPr>
              <p14:xfrm>
                <a:off x="1557913" y="2633290"/>
                <a:ext cx="68040" cy="65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A47581-219B-4EB9-A6E9-862384B0EC3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0273" y="2615650"/>
                  <a:ext cx="103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CBBBDD-2FB6-4CEF-BD48-85D3ECEAC991}"/>
                    </a:ext>
                  </a:extLst>
                </p14:cNvPr>
                <p14:cNvContentPartPr/>
                <p14:nvPr/>
              </p14:nvContentPartPr>
              <p14:xfrm>
                <a:off x="1697593" y="2675410"/>
                <a:ext cx="57960" cy="8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CBBBDD-2FB6-4CEF-BD48-85D3ECEAC9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79953" y="2657410"/>
                  <a:ext cx="93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28384E-F4DE-4517-8F5C-E35FF371B600}"/>
                    </a:ext>
                  </a:extLst>
                </p14:cNvPr>
                <p14:cNvContentPartPr/>
                <p14:nvPr/>
              </p14:nvContentPartPr>
              <p14:xfrm>
                <a:off x="1806673" y="2506570"/>
                <a:ext cx="52560" cy="113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28384E-F4DE-4517-8F5C-E35FF371B6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88673" y="2488570"/>
                  <a:ext cx="882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1311BE-DCDC-4E0F-A2D0-342AEC9DED17}"/>
              </a:ext>
            </a:extLst>
          </p:cNvPr>
          <p:cNvGrpSpPr/>
          <p:nvPr/>
        </p:nvGrpSpPr>
        <p:grpSpPr>
          <a:xfrm>
            <a:off x="2124168" y="3387822"/>
            <a:ext cx="495720" cy="160200"/>
            <a:chOff x="2165593" y="2600890"/>
            <a:chExt cx="49572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10385D-59D8-4BB6-976D-BFC566948ADA}"/>
                    </a:ext>
                  </a:extLst>
                </p14:cNvPr>
                <p14:cNvContentPartPr/>
                <p14:nvPr/>
              </p14:nvContentPartPr>
              <p14:xfrm>
                <a:off x="2185753" y="2600890"/>
                <a:ext cx="16200" cy="142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10385D-59D8-4BB6-976D-BFC566948A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67753" y="2583250"/>
                  <a:ext cx="51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6DE1FF-3054-41FE-A638-B56015113916}"/>
                    </a:ext>
                  </a:extLst>
                </p14:cNvPr>
                <p14:cNvContentPartPr/>
                <p14:nvPr/>
              </p14:nvContentPartPr>
              <p14:xfrm>
                <a:off x="2165593" y="2680090"/>
                <a:ext cx="114840" cy="1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6DE1FF-3054-41FE-A638-B560151139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47593" y="2662090"/>
                  <a:ext cx="150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AA94F85-AF72-4436-BE7A-0FFE179EF36E}"/>
                    </a:ext>
                  </a:extLst>
                </p14:cNvPr>
                <p14:cNvContentPartPr/>
                <p14:nvPr/>
              </p14:nvContentPartPr>
              <p14:xfrm>
                <a:off x="2660953" y="2760730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AA94F85-AF72-4436-BE7A-0FFE179EF3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43313" y="27427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A78257-B1DE-49FF-AF9C-7AF8BF7379EB}"/>
              </a:ext>
            </a:extLst>
          </p:cNvPr>
          <p:cNvGrpSpPr/>
          <p:nvPr/>
        </p:nvGrpSpPr>
        <p:grpSpPr>
          <a:xfrm>
            <a:off x="2459688" y="3439662"/>
            <a:ext cx="1448280" cy="212760"/>
            <a:chOff x="2501113" y="2652730"/>
            <a:chExt cx="144828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835867-2A7F-43F6-9F38-41601FBE6AB1}"/>
                    </a:ext>
                  </a:extLst>
                </p14:cNvPr>
                <p14:cNvContentPartPr/>
                <p14:nvPr/>
              </p14:nvContentPartPr>
              <p14:xfrm>
                <a:off x="2501113" y="2780890"/>
                <a:ext cx="33840" cy="1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835867-2A7F-43F6-9F38-41601FBE6A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83473" y="2763250"/>
                  <a:ext cx="6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82C116-EC10-47F6-93C8-A81770636911}"/>
                    </a:ext>
                  </a:extLst>
                </p14:cNvPr>
                <p14:cNvContentPartPr/>
                <p14:nvPr/>
              </p14:nvContentPartPr>
              <p14:xfrm>
                <a:off x="2671033" y="2786290"/>
                <a:ext cx="128520" cy="1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82C116-EC10-47F6-93C8-A817706369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53393" y="2768290"/>
                  <a:ext cx="164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76644A-60A8-437B-B26C-327C96D545B0}"/>
                    </a:ext>
                  </a:extLst>
                </p14:cNvPr>
                <p14:cNvContentPartPr/>
                <p14:nvPr/>
              </p14:nvContentPartPr>
              <p14:xfrm>
                <a:off x="2985313" y="2652730"/>
                <a:ext cx="140760" cy="19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76644A-60A8-437B-B26C-327C96D545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67313" y="2634730"/>
                  <a:ext cx="176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7FC9EA-05AF-4766-9ADE-BF51F2CF9247}"/>
                    </a:ext>
                  </a:extLst>
                </p14:cNvPr>
                <p14:cNvContentPartPr/>
                <p14:nvPr/>
              </p14:nvContentPartPr>
              <p14:xfrm>
                <a:off x="2965513" y="2755330"/>
                <a:ext cx="118440" cy="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7FC9EA-05AF-4766-9ADE-BF51F2CF924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47873" y="2737690"/>
                  <a:ext cx="154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8DBE3B-2330-429E-8611-45A5960AB559}"/>
                    </a:ext>
                  </a:extLst>
                </p14:cNvPr>
                <p14:cNvContentPartPr/>
                <p14:nvPr/>
              </p14:nvContentPartPr>
              <p14:xfrm>
                <a:off x="3169993" y="2844250"/>
                <a:ext cx="255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8DBE3B-2330-429E-8611-45A5960AB5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51993" y="2826250"/>
                  <a:ext cx="61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87CB01-95C4-49E8-8EA9-97AC84CE446F}"/>
                    </a:ext>
                  </a:extLst>
                </p14:cNvPr>
                <p14:cNvContentPartPr/>
                <p14:nvPr/>
              </p14:nvContentPartPr>
              <p14:xfrm>
                <a:off x="3250273" y="2835250"/>
                <a:ext cx="100800" cy="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87CB01-95C4-49E8-8EA9-97AC84CE44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32273" y="2817250"/>
                  <a:ext cx="136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F998F3-D08C-4880-BF00-931A976EA8BB}"/>
                    </a:ext>
                  </a:extLst>
                </p14:cNvPr>
                <p14:cNvContentPartPr/>
                <p14:nvPr/>
              </p14:nvContentPartPr>
              <p14:xfrm>
                <a:off x="3410833" y="2716090"/>
                <a:ext cx="75600" cy="5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F998F3-D08C-4880-BF00-931A976EA8B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93193" y="2698450"/>
                  <a:ext cx="111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A2C243-74C3-463B-9B4A-977377215B9F}"/>
                    </a:ext>
                  </a:extLst>
                </p14:cNvPr>
                <p14:cNvContentPartPr/>
                <p14:nvPr/>
              </p14:nvContentPartPr>
              <p14:xfrm>
                <a:off x="3433513" y="2697370"/>
                <a:ext cx="74880" cy="7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A2C243-74C3-463B-9B4A-977377215B9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15513" y="2679370"/>
                  <a:ext cx="110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26A7E0-FCBC-421D-AF5A-0A75274239E2}"/>
                    </a:ext>
                  </a:extLst>
                </p14:cNvPr>
                <p14:cNvContentPartPr/>
                <p14:nvPr/>
              </p14:nvContentPartPr>
              <p14:xfrm>
                <a:off x="3549793" y="2765410"/>
                <a:ext cx="46440" cy="100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26A7E0-FCBC-421D-AF5A-0A75274239E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32153" y="2747770"/>
                  <a:ext cx="82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2B68A7-1F0E-4964-A3D5-2543C6ADEBE3}"/>
                    </a:ext>
                  </a:extLst>
                </p14:cNvPr>
                <p14:cNvContentPartPr/>
                <p14:nvPr/>
              </p14:nvContentPartPr>
              <p14:xfrm>
                <a:off x="3682993" y="2716810"/>
                <a:ext cx="91440" cy="43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2B68A7-1F0E-4964-A3D5-2543C6ADEBE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64993" y="2699170"/>
                  <a:ext cx="127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DBA3D6-1A00-4589-A441-FCF9D8FE2935}"/>
                    </a:ext>
                  </a:extLst>
                </p14:cNvPr>
                <p14:cNvContentPartPr/>
                <p14:nvPr/>
              </p14:nvContentPartPr>
              <p14:xfrm>
                <a:off x="3694513" y="2707810"/>
                <a:ext cx="83880" cy="6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DBA3D6-1A00-4589-A441-FCF9D8FE29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76873" y="2690170"/>
                  <a:ext cx="119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9A86495-E3D9-4E1C-89D8-CEC507F5B1A9}"/>
                    </a:ext>
                  </a:extLst>
                </p14:cNvPr>
                <p14:cNvContentPartPr/>
                <p14:nvPr/>
              </p14:nvContentPartPr>
              <p14:xfrm>
                <a:off x="3859393" y="2737690"/>
                <a:ext cx="90000" cy="12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9A86495-E3D9-4E1C-89D8-CEC507F5B1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41753" y="2719690"/>
                  <a:ext cx="1256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9BA7312-592B-45A4-B7D6-B8D56EFA11BA}"/>
              </a:ext>
            </a:extLst>
          </p:cNvPr>
          <p:cNvGrpSpPr/>
          <p:nvPr/>
        </p:nvGrpSpPr>
        <p:grpSpPr>
          <a:xfrm>
            <a:off x="750768" y="3827022"/>
            <a:ext cx="693360" cy="223560"/>
            <a:chOff x="792193" y="3040090"/>
            <a:chExt cx="69336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BAC899-705B-4CFA-B5D1-1C6B38BD98C3}"/>
                    </a:ext>
                  </a:extLst>
                </p14:cNvPr>
                <p14:cNvContentPartPr/>
                <p14:nvPr/>
              </p14:nvContentPartPr>
              <p14:xfrm>
                <a:off x="849793" y="3040090"/>
                <a:ext cx="12240" cy="15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BAC899-705B-4CFA-B5D1-1C6B38BD98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2153" y="3022090"/>
                  <a:ext cx="4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55F23D-6E9D-4406-9B11-90FDF658BD5A}"/>
                    </a:ext>
                  </a:extLst>
                </p14:cNvPr>
                <p14:cNvContentPartPr/>
                <p14:nvPr/>
              </p14:nvContentPartPr>
              <p14:xfrm>
                <a:off x="792193" y="3162130"/>
                <a:ext cx="127440" cy="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55F23D-6E9D-4406-9B11-90FDF658BD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4193" y="3144130"/>
                  <a:ext cx="163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EDB5ED-C4BA-4A40-8C5D-B807554DD1AE}"/>
                    </a:ext>
                  </a:extLst>
                </p14:cNvPr>
                <p14:cNvContentPartPr/>
                <p14:nvPr/>
              </p14:nvContentPartPr>
              <p14:xfrm>
                <a:off x="1063993" y="3186970"/>
                <a:ext cx="226440" cy="59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EDB5ED-C4BA-4A40-8C5D-B807554DD1A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6353" y="3168970"/>
                  <a:ext cx="26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6B64A5-9B48-42A3-ADBC-38B081389CBC}"/>
                    </a:ext>
                  </a:extLst>
                </p14:cNvPr>
                <p14:cNvContentPartPr/>
                <p14:nvPr/>
              </p14:nvContentPartPr>
              <p14:xfrm>
                <a:off x="1399873" y="3250330"/>
                <a:ext cx="85680" cy="1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6B64A5-9B48-42A3-ADBC-38B081389C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81873" y="3232330"/>
                  <a:ext cx="1213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A23DBC-B7FA-4112-B091-44904C708F1F}"/>
              </a:ext>
            </a:extLst>
          </p:cNvPr>
          <p:cNvGrpSpPr/>
          <p:nvPr/>
        </p:nvGrpSpPr>
        <p:grpSpPr>
          <a:xfrm>
            <a:off x="4098408" y="3792822"/>
            <a:ext cx="429120" cy="200160"/>
            <a:chOff x="4139833" y="3005890"/>
            <a:chExt cx="4291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4816DC2-3B2C-4ACC-8970-A97F5E67CAF0}"/>
                    </a:ext>
                  </a:extLst>
                </p14:cNvPr>
                <p14:cNvContentPartPr/>
                <p14:nvPr/>
              </p14:nvContentPartPr>
              <p14:xfrm>
                <a:off x="4139833" y="3101650"/>
                <a:ext cx="107640" cy="18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4816DC2-3B2C-4ACC-8970-A97F5E67CA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22193" y="3084010"/>
                  <a:ext cx="143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504498-7DFE-49FB-BFEC-6A8CB4B6DEFD}"/>
                    </a:ext>
                  </a:extLst>
                </p14:cNvPr>
                <p14:cNvContentPartPr/>
                <p14:nvPr/>
              </p14:nvContentPartPr>
              <p14:xfrm>
                <a:off x="4154233" y="3191290"/>
                <a:ext cx="124920" cy="1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504498-7DFE-49FB-BFEC-6A8CB4B6DEF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36233" y="3173650"/>
                  <a:ext cx="160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E650279-B26F-4D2B-B0AB-1D09BDBC6B14}"/>
                    </a:ext>
                  </a:extLst>
                </p14:cNvPr>
                <p14:cNvContentPartPr/>
                <p14:nvPr/>
              </p14:nvContentPartPr>
              <p14:xfrm>
                <a:off x="4417033" y="3005890"/>
                <a:ext cx="151920" cy="19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E650279-B26F-4D2B-B0AB-1D09BDBC6B1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99033" y="2987890"/>
                  <a:ext cx="1875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47AB66E-6822-4AA2-A98D-F527D4574CBA}"/>
                  </a:ext>
                </a:extLst>
              </p14:cNvPr>
              <p14:cNvContentPartPr/>
              <p14:nvPr/>
            </p14:nvContentPartPr>
            <p14:xfrm>
              <a:off x="4703568" y="3863022"/>
              <a:ext cx="15480" cy="105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47AB66E-6822-4AA2-A98D-F527D4574CB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685568" y="3845382"/>
                <a:ext cx="511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D12DEE-1A63-4018-94F2-BB863EFF900B}"/>
              </a:ext>
            </a:extLst>
          </p:cNvPr>
          <p:cNvGrpSpPr/>
          <p:nvPr/>
        </p:nvGrpSpPr>
        <p:grpSpPr>
          <a:xfrm>
            <a:off x="6879048" y="3765822"/>
            <a:ext cx="1177920" cy="401760"/>
            <a:chOff x="6920473" y="2978890"/>
            <a:chExt cx="11779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A19886-FB09-4ED3-B539-22F833C1713B}"/>
                    </a:ext>
                  </a:extLst>
                </p14:cNvPr>
                <p14:cNvContentPartPr/>
                <p14:nvPr/>
              </p14:nvContentPartPr>
              <p14:xfrm>
                <a:off x="6920473" y="2978890"/>
                <a:ext cx="156960" cy="298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A19886-FB09-4ED3-B539-22F833C1713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02473" y="2961250"/>
                  <a:ext cx="192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22D0A6-BC40-4B8A-AFE3-91CC0AF24884}"/>
                    </a:ext>
                  </a:extLst>
                </p14:cNvPr>
                <p14:cNvContentPartPr/>
                <p14:nvPr/>
              </p14:nvContentPartPr>
              <p14:xfrm>
                <a:off x="7141873" y="3146650"/>
                <a:ext cx="132480" cy="120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22D0A6-BC40-4B8A-AFE3-91CC0AF248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24233" y="3129010"/>
                  <a:ext cx="168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0EC82D5-DAE1-4D73-AD82-2EAC6B3EAC71}"/>
                    </a:ext>
                  </a:extLst>
                </p14:cNvPr>
                <p14:cNvContentPartPr/>
                <p14:nvPr/>
              </p14:nvContentPartPr>
              <p14:xfrm>
                <a:off x="7365073" y="3192370"/>
                <a:ext cx="114480" cy="112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0EC82D5-DAE1-4D73-AD82-2EAC6B3EAC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47433" y="3174370"/>
                  <a:ext cx="15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0C5ED0-495F-4A47-8438-3E8BE6CDFF8B}"/>
                    </a:ext>
                  </a:extLst>
                </p14:cNvPr>
                <p14:cNvContentPartPr/>
                <p14:nvPr/>
              </p14:nvContentPartPr>
              <p14:xfrm>
                <a:off x="7513393" y="3082210"/>
                <a:ext cx="16200" cy="29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0C5ED0-495F-4A47-8438-3E8BE6CDFF8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95753" y="3064570"/>
                  <a:ext cx="51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3E11AD-7804-4A2B-B971-A1F6D7E54D96}"/>
                    </a:ext>
                  </a:extLst>
                </p14:cNvPr>
                <p14:cNvContentPartPr/>
                <p14:nvPr/>
              </p14:nvContentPartPr>
              <p14:xfrm>
                <a:off x="7600153" y="3223690"/>
                <a:ext cx="69480" cy="123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3E11AD-7804-4A2B-B971-A1F6D7E54D9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82153" y="3206050"/>
                  <a:ext cx="105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FD21337-AF62-4666-9D81-4FD671905CD5}"/>
                    </a:ext>
                  </a:extLst>
                </p14:cNvPr>
                <p14:cNvContentPartPr/>
                <p14:nvPr/>
              </p14:nvContentPartPr>
              <p14:xfrm>
                <a:off x="7731193" y="3128290"/>
                <a:ext cx="80640" cy="22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FD21337-AF62-4666-9D81-4FD671905C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13193" y="3110290"/>
                  <a:ext cx="116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4B7E3CC-3867-48B8-99CE-895F9E7C6741}"/>
                    </a:ext>
                  </a:extLst>
                </p14:cNvPr>
                <p14:cNvContentPartPr/>
                <p14:nvPr/>
              </p14:nvContentPartPr>
              <p14:xfrm>
                <a:off x="7848553" y="3256090"/>
                <a:ext cx="249840" cy="124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4B7E3CC-3867-48B8-99CE-895F9E7C674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30553" y="3238090"/>
                  <a:ext cx="2854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2551CBF-3498-4556-B6A1-888602BC967E}"/>
                  </a:ext>
                </a:extLst>
              </p14:cNvPr>
              <p14:cNvContentPartPr/>
              <p14:nvPr/>
            </p14:nvContentPartPr>
            <p14:xfrm>
              <a:off x="8265048" y="3852582"/>
              <a:ext cx="42840" cy="280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2551CBF-3498-4556-B6A1-888602BC967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247048" y="3834942"/>
                <a:ext cx="7848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5133603-BF4A-49F9-94F0-263E4044D0D1}"/>
              </a:ext>
            </a:extLst>
          </p:cNvPr>
          <p:cNvGrpSpPr/>
          <p:nvPr/>
        </p:nvGrpSpPr>
        <p:grpSpPr>
          <a:xfrm>
            <a:off x="8330928" y="3975342"/>
            <a:ext cx="751680" cy="409320"/>
            <a:chOff x="8372353" y="3188410"/>
            <a:chExt cx="75168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6E1A34D-49CE-4C4D-AAAB-DA9884B957CA}"/>
                    </a:ext>
                  </a:extLst>
                </p14:cNvPr>
                <p14:cNvContentPartPr/>
                <p14:nvPr/>
              </p14:nvContentPartPr>
              <p14:xfrm>
                <a:off x="8372353" y="3188410"/>
                <a:ext cx="536760" cy="20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6E1A34D-49CE-4C4D-AAAB-DA9884B957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54353" y="3170770"/>
                  <a:ext cx="572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6A638D0-C20F-4E07-ABDB-2864993E2119}"/>
                    </a:ext>
                  </a:extLst>
                </p14:cNvPr>
                <p14:cNvContentPartPr/>
                <p14:nvPr/>
              </p14:nvContentPartPr>
              <p14:xfrm>
                <a:off x="8882473" y="3338170"/>
                <a:ext cx="241560" cy="259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6A638D0-C20F-4E07-ABDB-2864993E211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64833" y="3320530"/>
                  <a:ext cx="2772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725E591-239F-4086-8969-AD0FB983F5EA}"/>
              </a:ext>
            </a:extLst>
          </p:cNvPr>
          <p:cNvGrpSpPr/>
          <p:nvPr/>
        </p:nvGrpSpPr>
        <p:grpSpPr>
          <a:xfrm>
            <a:off x="6084168" y="2139702"/>
            <a:ext cx="1063080" cy="315720"/>
            <a:chOff x="6125593" y="1352770"/>
            <a:chExt cx="106308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D9E511-095A-4DC1-BCB8-896F442D7457}"/>
                    </a:ext>
                  </a:extLst>
                </p14:cNvPr>
                <p14:cNvContentPartPr/>
                <p14:nvPr/>
              </p14:nvContentPartPr>
              <p14:xfrm>
                <a:off x="6125593" y="1352770"/>
                <a:ext cx="77760" cy="285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D9E511-095A-4DC1-BCB8-896F442D745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07593" y="1334770"/>
                  <a:ext cx="113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FD440C-88A4-464E-89B7-C40BA53BDA28}"/>
                    </a:ext>
                  </a:extLst>
                </p14:cNvPr>
                <p14:cNvContentPartPr/>
                <p14:nvPr/>
              </p14:nvContentPartPr>
              <p14:xfrm>
                <a:off x="6245113" y="1530250"/>
                <a:ext cx="102960" cy="93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FD440C-88A4-464E-89B7-C40BA53BDA2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27113" y="1512610"/>
                  <a:ext cx="138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6A0EF0-1C0F-4F8C-8604-B03A6D1F5AF9}"/>
                    </a:ext>
                  </a:extLst>
                </p14:cNvPr>
                <p14:cNvContentPartPr/>
                <p14:nvPr/>
              </p14:nvContentPartPr>
              <p14:xfrm>
                <a:off x="6395953" y="1524490"/>
                <a:ext cx="111240" cy="10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6A0EF0-1C0F-4F8C-8604-B03A6D1F5AF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77953" y="1506850"/>
                  <a:ext cx="146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AD7F4A8-9176-4A6C-8543-3AB8FFD3CC42}"/>
                    </a:ext>
                  </a:extLst>
                </p14:cNvPr>
                <p14:cNvContentPartPr/>
                <p14:nvPr/>
              </p14:nvContentPartPr>
              <p14:xfrm>
                <a:off x="6556873" y="1433410"/>
                <a:ext cx="100080" cy="167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AD7F4A8-9176-4A6C-8543-3AB8FFD3CC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39233" y="1415770"/>
                  <a:ext cx="135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178531-76C0-4A67-AB42-F8DBFD52CADF}"/>
                    </a:ext>
                  </a:extLst>
                </p14:cNvPr>
                <p14:cNvContentPartPr/>
                <p14:nvPr/>
              </p14:nvContentPartPr>
              <p14:xfrm>
                <a:off x="6674233" y="1511890"/>
                <a:ext cx="162360" cy="145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178531-76C0-4A67-AB42-F8DBFD52CA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56233" y="1493890"/>
                  <a:ext cx="19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05C335-2507-4EB2-8105-6ABE4FFA56CF}"/>
                    </a:ext>
                  </a:extLst>
                </p14:cNvPr>
                <p14:cNvContentPartPr/>
                <p14:nvPr/>
              </p14:nvContentPartPr>
              <p14:xfrm>
                <a:off x="6853873" y="1447810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05C335-2507-4EB2-8105-6ABE4FFA56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36233" y="14298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9618A05-B0A7-49E9-8C08-C4EEF93407AF}"/>
                    </a:ext>
                  </a:extLst>
                </p14:cNvPr>
                <p14:cNvContentPartPr/>
                <p14:nvPr/>
              </p14:nvContentPartPr>
              <p14:xfrm>
                <a:off x="6913273" y="1558330"/>
                <a:ext cx="275400" cy="110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9618A05-B0A7-49E9-8C08-C4EEF93407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95273" y="1540330"/>
                  <a:ext cx="3110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311CCA4-20D9-4AF4-A049-D8E7BD55641F}"/>
              </a:ext>
            </a:extLst>
          </p:cNvPr>
          <p:cNvGrpSpPr/>
          <p:nvPr/>
        </p:nvGrpSpPr>
        <p:grpSpPr>
          <a:xfrm>
            <a:off x="7417608" y="2141502"/>
            <a:ext cx="1486800" cy="653040"/>
            <a:chOff x="7459033" y="1354570"/>
            <a:chExt cx="148680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F0E7C8-4444-472C-A2C1-49F6EE989EFF}"/>
                    </a:ext>
                  </a:extLst>
                </p14:cNvPr>
                <p14:cNvContentPartPr/>
                <p14:nvPr/>
              </p14:nvContentPartPr>
              <p14:xfrm>
                <a:off x="7459033" y="1354570"/>
                <a:ext cx="81000" cy="271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F0E7C8-4444-472C-A2C1-49F6EE989E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1393" y="1336570"/>
                  <a:ext cx="116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1572619-8758-4E66-BF57-63B7E37DDC79}"/>
                    </a:ext>
                  </a:extLst>
                </p14:cNvPr>
                <p14:cNvContentPartPr/>
                <p14:nvPr/>
              </p14:nvContentPartPr>
              <p14:xfrm>
                <a:off x="7551193" y="1561570"/>
                <a:ext cx="105120" cy="83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1572619-8758-4E66-BF57-63B7E37DDC7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33193" y="1543570"/>
                  <a:ext cx="140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AAD08E-92AC-44D0-9107-010A456796E9}"/>
                    </a:ext>
                  </a:extLst>
                </p14:cNvPr>
                <p14:cNvContentPartPr/>
                <p14:nvPr/>
              </p14:nvContentPartPr>
              <p14:xfrm>
                <a:off x="7767913" y="1495330"/>
                <a:ext cx="661680" cy="254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AAD08E-92AC-44D0-9107-010A456796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49913" y="1477330"/>
                  <a:ext cx="697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BC8000A-0F9A-4E0F-B486-1E8B24BFCBFC}"/>
                    </a:ext>
                  </a:extLst>
                </p14:cNvPr>
                <p14:cNvContentPartPr/>
                <p14:nvPr/>
              </p14:nvContentPartPr>
              <p14:xfrm>
                <a:off x="8427433" y="1634650"/>
                <a:ext cx="252000" cy="82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BC8000A-0F9A-4E0F-B486-1E8B24BFCB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09433" y="1616650"/>
                  <a:ext cx="287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D5CAD75-036A-478B-BE57-490F92A43814}"/>
                    </a:ext>
                  </a:extLst>
                </p14:cNvPr>
                <p14:cNvContentPartPr/>
                <p14:nvPr/>
              </p14:nvContentPartPr>
              <p14:xfrm>
                <a:off x="8691673" y="1629250"/>
                <a:ext cx="254160" cy="378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D5CAD75-036A-478B-BE57-490F92A438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73673" y="1611610"/>
                  <a:ext cx="28980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D5AAFB7-63F1-4290-91D3-7B6AB1AB0A6D}"/>
                  </a:ext>
                </a:extLst>
              </p14:cNvPr>
              <p14:cNvContentPartPr/>
              <p14:nvPr/>
            </p14:nvContentPartPr>
            <p14:xfrm>
              <a:off x="278448" y="2377662"/>
              <a:ext cx="66240" cy="68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D5AAFB7-63F1-4290-91D3-7B6AB1AB0A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0448" y="2359662"/>
                <a:ext cx="1018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6521461-672C-4EAD-AEE1-DBC02FB24AF3}"/>
                  </a:ext>
                </a:extLst>
              </p14:cNvPr>
              <p14:cNvContentPartPr/>
              <p14:nvPr/>
            </p14:nvContentPartPr>
            <p14:xfrm>
              <a:off x="280968" y="3021702"/>
              <a:ext cx="106560" cy="63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6521461-672C-4EAD-AEE1-DBC02FB24AF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3328" y="3004062"/>
                <a:ext cx="142200" cy="99360"/>
              </a:xfrm>
              <a:prstGeom prst="rect">
                <a:avLst/>
              </a:prstGeom>
            </p:spPr>
          </p:pic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EBF2E067-02E7-4234-B4AF-AD0DABD24439}"/>
              </a:ext>
            </a:extLst>
          </p:cNvPr>
          <p:cNvSpPr txBox="1"/>
          <p:nvPr/>
        </p:nvSpPr>
        <p:spPr>
          <a:xfrm>
            <a:off x="476641" y="1335672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Split space </a:t>
            </a: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</a:rPr>
              <a:t>into 2 parts</a:t>
            </a:r>
            <a:r>
              <a:rPr lang="en-US" sz="220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sz="2200" strike="sngStrike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40E998A-5DC4-4C60-8BCC-9C2B46827B01}"/>
              </a:ext>
            </a:extLst>
          </p:cNvPr>
          <p:cNvGrpSpPr/>
          <p:nvPr/>
        </p:nvGrpSpPr>
        <p:grpSpPr>
          <a:xfrm>
            <a:off x="628674" y="2862405"/>
            <a:ext cx="290160" cy="297720"/>
            <a:chOff x="606073" y="1387690"/>
            <a:chExt cx="290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66F1FB-0EB3-4FF9-800D-ADB7E9384D9D}"/>
                    </a:ext>
                  </a:extLst>
                </p14:cNvPr>
                <p14:cNvContentPartPr/>
                <p14:nvPr/>
              </p14:nvContentPartPr>
              <p14:xfrm>
                <a:off x="606073" y="1387690"/>
                <a:ext cx="174960" cy="25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C648C4-0F7F-45C4-BBE5-342805271B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073" y="1370050"/>
                  <a:ext cx="210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0BDCDB-2D7A-4D7A-99D2-85FF6C28BEF4}"/>
                    </a:ext>
                  </a:extLst>
                </p14:cNvPr>
                <p14:cNvContentPartPr/>
                <p14:nvPr/>
              </p14:nvContentPartPr>
              <p14:xfrm>
                <a:off x="629113" y="1544290"/>
                <a:ext cx="975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4CEA43-C1A9-4D8F-A77D-BB44C530E5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113" y="1526290"/>
                  <a:ext cx="13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45112F5-1DED-4CEB-842C-2BA5D289DD70}"/>
                    </a:ext>
                  </a:extLst>
                </p14:cNvPr>
                <p14:cNvContentPartPr/>
                <p14:nvPr/>
              </p14:nvContentPartPr>
              <p14:xfrm>
                <a:off x="824233" y="1562290"/>
                <a:ext cx="72000" cy="123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19C2FE-0275-4F92-9E6F-57E295A734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593" y="1544290"/>
                  <a:ext cx="1076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381C347-3696-41AE-AA85-CA833111C903}"/>
              </a:ext>
            </a:extLst>
          </p:cNvPr>
          <p:cNvGrpSpPr/>
          <p:nvPr/>
        </p:nvGrpSpPr>
        <p:grpSpPr>
          <a:xfrm>
            <a:off x="1130154" y="2913525"/>
            <a:ext cx="138600" cy="184320"/>
            <a:chOff x="1107553" y="1438810"/>
            <a:chExt cx="1386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40AC68-834A-4505-AB14-3E946837247F}"/>
                    </a:ext>
                  </a:extLst>
                </p14:cNvPr>
                <p14:cNvContentPartPr/>
                <p14:nvPr/>
              </p14:nvContentPartPr>
              <p14:xfrm>
                <a:off x="1164433" y="1438810"/>
                <a:ext cx="13680" cy="18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051C8A-5876-401B-9AEF-084E0BF8D2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6793" y="1420810"/>
                  <a:ext cx="49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F91C68-77F4-4404-B296-B5C157D17294}"/>
                    </a:ext>
                  </a:extLst>
                </p14:cNvPr>
                <p14:cNvContentPartPr/>
                <p14:nvPr/>
              </p14:nvContentPartPr>
              <p14:xfrm>
                <a:off x="1107553" y="1532050"/>
                <a:ext cx="13860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33E523-42C6-4FDE-BC11-A551BF27F4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13" y="1514410"/>
                  <a:ext cx="174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72DA4AE-E2BE-4324-A5AA-E59B313BD797}"/>
              </a:ext>
            </a:extLst>
          </p:cNvPr>
          <p:cNvGrpSpPr/>
          <p:nvPr/>
        </p:nvGrpSpPr>
        <p:grpSpPr>
          <a:xfrm>
            <a:off x="1487634" y="2885445"/>
            <a:ext cx="615600" cy="278280"/>
            <a:chOff x="1465033" y="1410730"/>
            <a:chExt cx="61560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815CCF-C1A3-4640-B7C5-22B20026FA44}"/>
                    </a:ext>
                  </a:extLst>
                </p14:cNvPr>
                <p14:cNvContentPartPr/>
                <p14:nvPr/>
              </p14:nvContentPartPr>
              <p14:xfrm>
                <a:off x="1486633" y="1410730"/>
                <a:ext cx="93600" cy="21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ED71CA-73EE-47E4-95C6-98D9648A68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8993" y="1393090"/>
                  <a:ext cx="129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07115B3-F478-4304-B064-DC61EC072E91}"/>
                    </a:ext>
                  </a:extLst>
                </p14:cNvPr>
                <p14:cNvContentPartPr/>
                <p14:nvPr/>
              </p14:nvContentPartPr>
              <p14:xfrm>
                <a:off x="1465033" y="1536010"/>
                <a:ext cx="102600" cy="1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401920-16E6-4CC5-A1D4-EAF51C4036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7393" y="1518010"/>
                  <a:ext cx="13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FA1601-A74B-43DF-BDAD-1639D1E888CE}"/>
                    </a:ext>
                  </a:extLst>
                </p14:cNvPr>
                <p14:cNvContentPartPr/>
                <p14:nvPr/>
              </p14:nvContentPartPr>
              <p14:xfrm>
                <a:off x="1645033" y="1604410"/>
                <a:ext cx="59760" cy="8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6A7001-0F7C-4CF9-9410-6B4358615F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7033" y="1586770"/>
                  <a:ext cx="95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2DEDEC-0456-4BAF-90B3-AEE051254810}"/>
                    </a:ext>
                  </a:extLst>
                </p14:cNvPr>
                <p14:cNvContentPartPr/>
                <p14:nvPr/>
              </p14:nvContentPartPr>
              <p14:xfrm>
                <a:off x="1763113" y="1492810"/>
                <a:ext cx="155520" cy="79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40A634-91AD-4A4D-A618-E50151FC31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5113" y="1475170"/>
                  <a:ext cx="191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454AB4-7473-4453-9113-EEBF45031CB5}"/>
                    </a:ext>
                  </a:extLst>
                </p14:cNvPr>
                <p14:cNvContentPartPr/>
                <p14:nvPr/>
              </p14:nvContentPartPr>
              <p14:xfrm>
                <a:off x="1810633" y="1497490"/>
                <a:ext cx="126720" cy="8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47BB03-9126-4F15-A0CB-D7731D34FC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2993" y="1479850"/>
                  <a:ext cx="16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0C7B26D-DE95-495B-B51F-0464BD7D2112}"/>
                    </a:ext>
                  </a:extLst>
                </p14:cNvPr>
                <p14:cNvContentPartPr/>
                <p14:nvPr/>
              </p14:nvContentPartPr>
              <p14:xfrm>
                <a:off x="2018353" y="1551850"/>
                <a:ext cx="62280" cy="11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F8690D-9F3E-470C-987B-509E50D162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0353" y="1534210"/>
                  <a:ext cx="97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418B037-8284-4B31-84B6-3ADE0CE92B5F}"/>
              </a:ext>
            </a:extLst>
          </p:cNvPr>
          <p:cNvGrpSpPr/>
          <p:nvPr/>
        </p:nvGrpSpPr>
        <p:grpSpPr>
          <a:xfrm>
            <a:off x="2304474" y="3042405"/>
            <a:ext cx="263880" cy="14400"/>
            <a:chOff x="2281873" y="1567690"/>
            <a:chExt cx="26388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3740CB-391C-46AD-9334-3EEB3FCE369E}"/>
                    </a:ext>
                  </a:extLst>
                </p14:cNvPr>
                <p14:cNvContentPartPr/>
                <p14:nvPr/>
              </p14:nvContentPartPr>
              <p14:xfrm>
                <a:off x="2281873" y="1567690"/>
                <a:ext cx="28080" cy="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394D9F-EE8A-4AB1-BF0C-F306D0EDF8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4233" y="1549690"/>
                  <a:ext cx="63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A0FBF3C-A765-4F0F-8910-7868FE335D9A}"/>
                    </a:ext>
                  </a:extLst>
                </p14:cNvPr>
                <p14:cNvContentPartPr/>
                <p14:nvPr/>
              </p14:nvContentPartPr>
              <p14:xfrm>
                <a:off x="2423353" y="1581730"/>
                <a:ext cx="12240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BDD467-8FCE-4BD4-B76F-4FE338B9A9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5353" y="1564090"/>
                  <a:ext cx="158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AF81A4-1C8C-4BC3-A156-9BE9757466EF}"/>
              </a:ext>
            </a:extLst>
          </p:cNvPr>
          <p:cNvGrpSpPr/>
          <p:nvPr/>
        </p:nvGrpSpPr>
        <p:grpSpPr>
          <a:xfrm>
            <a:off x="2813154" y="2871405"/>
            <a:ext cx="511920" cy="302760"/>
            <a:chOff x="2790553" y="1396690"/>
            <a:chExt cx="5119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9F5ACD6-13BF-49FF-AF91-C11FD690DDC9}"/>
                    </a:ext>
                  </a:extLst>
                </p14:cNvPr>
                <p14:cNvContentPartPr/>
                <p14:nvPr/>
              </p14:nvContentPartPr>
              <p14:xfrm>
                <a:off x="2836633" y="1396690"/>
                <a:ext cx="4644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CD443B-9F04-46E1-9260-1BBB1CFC47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8993" y="1378690"/>
                  <a:ext cx="82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980BE1-12F5-486B-9636-E943A4099809}"/>
                    </a:ext>
                  </a:extLst>
                </p14:cNvPr>
                <p14:cNvContentPartPr/>
                <p14:nvPr/>
              </p14:nvContentPartPr>
              <p14:xfrm>
                <a:off x="2790553" y="1493890"/>
                <a:ext cx="13176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45FAC3-0371-4895-9816-7DD1EE898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72913" y="1475890"/>
                  <a:ext cx="167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15D191-55C7-476C-A952-24296E1B2D15}"/>
                    </a:ext>
                  </a:extLst>
                </p14:cNvPr>
                <p14:cNvContentPartPr/>
                <p14:nvPr/>
              </p14:nvContentPartPr>
              <p14:xfrm>
                <a:off x="3016273" y="1459330"/>
                <a:ext cx="111960" cy="157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55ED9F-72D5-4DC4-BB8C-91F7419BB9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98273" y="1441690"/>
                  <a:ext cx="147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C4A290-E108-4497-B1C8-EAC627EF2E7A}"/>
                    </a:ext>
                  </a:extLst>
                </p14:cNvPr>
                <p14:cNvContentPartPr/>
                <p14:nvPr/>
              </p14:nvContentPartPr>
              <p14:xfrm>
                <a:off x="3001513" y="1554730"/>
                <a:ext cx="122400" cy="2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C2B034-51E0-409D-B79E-6664DA4E0F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3873" y="1537090"/>
                  <a:ext cx="158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8BA886F-33EB-4DC6-A1C7-4FFBC7CB2F75}"/>
                    </a:ext>
                  </a:extLst>
                </p14:cNvPr>
                <p14:cNvContentPartPr/>
                <p14:nvPr/>
              </p14:nvContentPartPr>
              <p14:xfrm>
                <a:off x="3195913" y="1595410"/>
                <a:ext cx="106560" cy="10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C0DFF9-1E43-4E23-8778-8B01C1AFCF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7913" y="157741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BEB7D4C-5818-4459-BFF5-A1B18B5A872D}"/>
              </a:ext>
            </a:extLst>
          </p:cNvPr>
          <p:cNvGrpSpPr/>
          <p:nvPr/>
        </p:nvGrpSpPr>
        <p:grpSpPr>
          <a:xfrm>
            <a:off x="3470154" y="2971485"/>
            <a:ext cx="326520" cy="185040"/>
            <a:chOff x="3447553" y="1496770"/>
            <a:chExt cx="3265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D073B35-CAE1-4A46-93CD-8E4AC5696109}"/>
                    </a:ext>
                  </a:extLst>
                </p14:cNvPr>
                <p14:cNvContentPartPr/>
                <p14:nvPr/>
              </p14:nvContentPartPr>
              <p14:xfrm>
                <a:off x="3447553" y="1496770"/>
                <a:ext cx="137520" cy="11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004419-B05B-4F00-BDF8-2BC22EBF9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29913" y="1478770"/>
                  <a:ext cx="17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357661-91E2-492A-BDB6-DB6E8CDE407D}"/>
                    </a:ext>
                  </a:extLst>
                </p14:cNvPr>
                <p14:cNvContentPartPr/>
                <p14:nvPr/>
              </p14:nvContentPartPr>
              <p14:xfrm>
                <a:off x="3500473" y="1526290"/>
                <a:ext cx="108360" cy="7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ED6D8F-2F91-4502-BCB8-D9F4E3DE61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82473" y="1508290"/>
                  <a:ext cx="144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EDFE06E-67D8-412E-8985-CBF0E3E0712B}"/>
                    </a:ext>
                  </a:extLst>
                </p14:cNvPr>
                <p14:cNvContentPartPr/>
                <p14:nvPr/>
              </p14:nvContentPartPr>
              <p14:xfrm>
                <a:off x="3686233" y="1593970"/>
                <a:ext cx="87840" cy="8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4E8C51-C2C4-45ED-9023-E4F8954D73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8593" y="1575970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7642EB-5394-45E2-96FA-268E8C150C4D}"/>
                  </a:ext>
                </a:extLst>
              </p14:cNvPr>
              <p14:cNvContentPartPr/>
              <p14:nvPr/>
            </p14:nvContentPartPr>
            <p14:xfrm>
              <a:off x="1733440" y="252733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7642EB-5394-45E2-96FA-268E8C150C4D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715800" y="25093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7EB7AF-C7FF-409F-91EF-59176C908519}"/>
                  </a:ext>
                </a:extLst>
              </p14:cNvPr>
              <p14:cNvContentPartPr/>
              <p14:nvPr/>
            </p14:nvContentPartPr>
            <p14:xfrm>
              <a:off x="633280" y="261157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7EB7AF-C7FF-409F-91EF-59176C90851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5280" y="25935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3419582-AC4E-4C0E-9ECE-AC57053CFF0C}"/>
              </a:ext>
            </a:extLst>
          </p:cNvPr>
          <p:cNvGrpSpPr/>
          <p:nvPr/>
        </p:nvGrpSpPr>
        <p:grpSpPr>
          <a:xfrm>
            <a:off x="4941400" y="1986616"/>
            <a:ext cx="844560" cy="441720"/>
            <a:chOff x="4941400" y="1986616"/>
            <a:chExt cx="8445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D0E4F5-D581-4FEB-BDA3-8926D47DA582}"/>
                    </a:ext>
                  </a:extLst>
                </p14:cNvPr>
                <p14:cNvContentPartPr/>
                <p14:nvPr/>
              </p14:nvContentPartPr>
              <p14:xfrm>
                <a:off x="4941400" y="1986616"/>
                <a:ext cx="225720" cy="342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D0E4F5-D581-4FEB-BDA3-8926D47DA58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23760" y="1968616"/>
                  <a:ext cx="261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2A24C2-79CE-4F11-9E11-545C9975E76E}"/>
                    </a:ext>
                  </a:extLst>
                </p14:cNvPr>
                <p14:cNvContentPartPr/>
                <p14:nvPr/>
              </p14:nvContentPartPr>
              <p14:xfrm>
                <a:off x="5193040" y="2083816"/>
                <a:ext cx="16920" cy="56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2A24C2-79CE-4F11-9E11-545C9975E7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75040" y="2065816"/>
                  <a:ext cx="52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463F07-344C-47FF-8664-B1DE9E5EA57B}"/>
                    </a:ext>
                  </a:extLst>
                </p14:cNvPr>
                <p14:cNvContentPartPr/>
                <p14:nvPr/>
              </p14:nvContentPartPr>
              <p14:xfrm>
                <a:off x="5211400" y="2257336"/>
                <a:ext cx="112680" cy="87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463F07-344C-47FF-8664-B1DE9E5EA5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93760" y="2239336"/>
                  <a:ext cx="148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17551D-D1CD-4F21-9C95-01F8B0270520}"/>
                    </a:ext>
                  </a:extLst>
                </p14:cNvPr>
                <p14:cNvContentPartPr/>
                <p14:nvPr/>
              </p14:nvContentPartPr>
              <p14:xfrm>
                <a:off x="5359720" y="2226016"/>
                <a:ext cx="119520" cy="14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17551D-D1CD-4F21-9C95-01F8B027052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41720" y="2208376"/>
                  <a:ext cx="155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028E2E-9107-44AB-B54F-D195473FB840}"/>
                    </a:ext>
                  </a:extLst>
                </p14:cNvPr>
                <p14:cNvContentPartPr/>
                <p14:nvPr/>
              </p14:nvContentPartPr>
              <p14:xfrm>
                <a:off x="5498320" y="2292256"/>
                <a:ext cx="287640" cy="13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028E2E-9107-44AB-B54F-D195473FB8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80320" y="2274256"/>
                  <a:ext cx="32328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4C937EA-71AE-4D4B-9D07-66CE2B5A2D64}"/>
                  </a:ext>
                </a:extLst>
              </p14:cNvPr>
              <p14:cNvContentPartPr/>
              <p14:nvPr/>
            </p14:nvContentPartPr>
            <p14:xfrm>
              <a:off x="5855800" y="1218016"/>
              <a:ext cx="1626480" cy="6008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4C937EA-71AE-4D4B-9D07-66CE2B5A2D6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838160" y="1200376"/>
                <a:ext cx="1662120" cy="63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9A2EFAA-A3B8-4320-B80C-432D6428D145}"/>
              </a:ext>
            </a:extLst>
          </p:cNvPr>
          <p:cNvGrpSpPr/>
          <p:nvPr/>
        </p:nvGrpSpPr>
        <p:grpSpPr>
          <a:xfrm>
            <a:off x="4935280" y="3678616"/>
            <a:ext cx="3388320" cy="1172880"/>
            <a:chOff x="4935280" y="3678616"/>
            <a:chExt cx="3388320" cy="11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7E91C5-B705-4D05-97A3-8A44CFC78618}"/>
                    </a:ext>
                  </a:extLst>
                </p14:cNvPr>
                <p14:cNvContentPartPr/>
                <p14:nvPr/>
              </p14:nvContentPartPr>
              <p14:xfrm>
                <a:off x="5164240" y="3843856"/>
                <a:ext cx="134280" cy="136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7E91C5-B705-4D05-97A3-8A44CFC786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46600" y="3826216"/>
                  <a:ext cx="169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0320D4-4750-4FC3-8281-C9DF2B909554}"/>
                    </a:ext>
                  </a:extLst>
                </p14:cNvPr>
                <p14:cNvContentPartPr/>
                <p14:nvPr/>
              </p14:nvContentPartPr>
              <p14:xfrm>
                <a:off x="5423800" y="3920176"/>
                <a:ext cx="97920" cy="1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0320D4-4750-4FC3-8281-C9DF2B9095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06160" y="3902536"/>
                  <a:ext cx="133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7142F2-BD81-488A-804E-62584C5E1078}"/>
                    </a:ext>
                  </a:extLst>
                </p14:cNvPr>
                <p14:cNvContentPartPr/>
                <p14:nvPr/>
              </p14:nvContentPartPr>
              <p14:xfrm>
                <a:off x="5604880" y="3678616"/>
                <a:ext cx="210960" cy="27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7142F2-BD81-488A-804E-62584C5E10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87240" y="3660616"/>
                  <a:ext cx="246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77C28E-78EF-427A-8457-0A9C6F90BBCB}"/>
                    </a:ext>
                  </a:extLst>
                </p14:cNvPr>
                <p14:cNvContentPartPr/>
                <p14:nvPr/>
              </p14:nvContentPartPr>
              <p14:xfrm>
                <a:off x="5842120" y="3781936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77C28E-78EF-427A-8457-0A9C6F90BBC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824480" y="37639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28253D-E69C-4F1B-8443-5B42C92646D6}"/>
                    </a:ext>
                  </a:extLst>
                </p14:cNvPr>
                <p14:cNvContentPartPr/>
                <p14:nvPr/>
              </p14:nvContentPartPr>
              <p14:xfrm>
                <a:off x="5928160" y="3870496"/>
                <a:ext cx="93240" cy="129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28253D-E69C-4F1B-8443-5B42C92646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10160" y="3852496"/>
                  <a:ext cx="12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A0EEF3-1AAA-45B4-A1ED-A5FE1CB51A7F}"/>
                    </a:ext>
                  </a:extLst>
                </p14:cNvPr>
                <p14:cNvContentPartPr/>
                <p14:nvPr/>
              </p14:nvContentPartPr>
              <p14:xfrm>
                <a:off x="6092320" y="3850696"/>
                <a:ext cx="122760" cy="15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A0EEF3-1AAA-45B4-A1ED-A5FE1CB51A7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74320" y="3832696"/>
                  <a:ext cx="158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4FEC07-7899-4309-BE29-BE70CBE2CF2B}"/>
                    </a:ext>
                  </a:extLst>
                </p14:cNvPr>
                <p14:cNvContentPartPr/>
                <p14:nvPr/>
              </p14:nvContentPartPr>
              <p14:xfrm>
                <a:off x="6257200" y="3928456"/>
                <a:ext cx="293400" cy="10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4FEC07-7899-4309-BE29-BE70CBE2CF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39560" y="3910456"/>
                  <a:ext cx="329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ABEDD1-D600-434B-A192-8D4239928961}"/>
                    </a:ext>
                  </a:extLst>
                </p14:cNvPr>
                <p14:cNvContentPartPr/>
                <p14:nvPr/>
              </p14:nvContentPartPr>
              <p14:xfrm>
                <a:off x="4935280" y="3808936"/>
                <a:ext cx="55800" cy="140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ABEDD1-D600-434B-A192-8D423992896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17640" y="3791296"/>
                  <a:ext cx="91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4B7A25-9052-4CEC-93A6-FB95D5EB7F6A}"/>
                    </a:ext>
                  </a:extLst>
                </p14:cNvPr>
                <p14:cNvContentPartPr/>
                <p14:nvPr/>
              </p14:nvContentPartPr>
              <p14:xfrm>
                <a:off x="5036080" y="3816496"/>
                <a:ext cx="50400" cy="162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4B7A25-9052-4CEC-93A6-FB95D5EB7F6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018080" y="3798856"/>
                  <a:ext cx="86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A1AB33-8ADE-41DC-A4B1-D90443CB5906}"/>
                    </a:ext>
                  </a:extLst>
                </p14:cNvPr>
                <p14:cNvContentPartPr/>
                <p14:nvPr/>
              </p14:nvContentPartPr>
              <p14:xfrm>
                <a:off x="5260720" y="3785176"/>
                <a:ext cx="3062880" cy="1066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A1AB33-8ADE-41DC-A4B1-D90443CB590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42720" y="3767536"/>
                  <a:ext cx="3098520" cy="11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7A023C0-7AAD-420A-97A6-A93C12498149}"/>
                  </a:ext>
                </a:extLst>
              </p14:cNvPr>
              <p14:cNvContentPartPr/>
              <p14:nvPr/>
            </p14:nvContentPartPr>
            <p14:xfrm>
              <a:off x="1139080" y="4379896"/>
              <a:ext cx="1743480" cy="66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7A023C0-7AAD-420A-97A6-A93C1249814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21080" y="4361896"/>
                <a:ext cx="177912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85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48E6-B9FF-467A-8C25-B97A4442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087A-5531-4CBD-BE1C-DAF32710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1-feature data, linear model: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For 2-feature data, linear model: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D5344E-CA66-45BB-BA55-A6EDDC49EF1D}"/>
                  </a:ext>
                </a:extLst>
              </p14:cNvPr>
              <p14:cNvContentPartPr/>
              <p14:nvPr/>
            </p14:nvContentPartPr>
            <p14:xfrm>
              <a:off x="1187624" y="2139702"/>
              <a:ext cx="54000" cy="11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D5344E-CA66-45BB-BA55-A6EDDC49E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624" y="2122062"/>
                <a:ext cx="8964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27B6B81-772A-4238-A7EC-78AEADA1D9C9}"/>
              </a:ext>
            </a:extLst>
          </p:cNvPr>
          <p:cNvGrpSpPr/>
          <p:nvPr/>
        </p:nvGrpSpPr>
        <p:grpSpPr>
          <a:xfrm>
            <a:off x="1458704" y="1965822"/>
            <a:ext cx="162720" cy="194760"/>
            <a:chOff x="1022233" y="4095250"/>
            <a:chExt cx="1627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9A642C-E6CB-4403-AA59-94C4AD156995}"/>
                    </a:ext>
                  </a:extLst>
                </p14:cNvPr>
                <p14:cNvContentPartPr/>
                <p14:nvPr/>
              </p14:nvContentPartPr>
              <p14:xfrm>
                <a:off x="1078393" y="4095250"/>
                <a:ext cx="15480" cy="19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9A642C-E6CB-4403-AA59-94C4AD1569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393" y="4077610"/>
                  <a:ext cx="51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472891-2C0C-4FE1-9605-85F425CC4967}"/>
                    </a:ext>
                  </a:extLst>
                </p14:cNvPr>
                <p14:cNvContentPartPr/>
                <p14:nvPr/>
              </p14:nvContentPartPr>
              <p14:xfrm>
                <a:off x="1022233" y="4174450"/>
                <a:ext cx="162720" cy="1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472891-2C0C-4FE1-9605-85F425CC49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4593" y="4156450"/>
                  <a:ext cx="1983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779F8-D9D4-4758-BBA6-11F7EE5E937C}"/>
              </a:ext>
            </a:extLst>
          </p:cNvPr>
          <p:cNvGrpSpPr/>
          <p:nvPr/>
        </p:nvGrpSpPr>
        <p:grpSpPr>
          <a:xfrm>
            <a:off x="929144" y="1994982"/>
            <a:ext cx="132480" cy="169560"/>
            <a:chOff x="492673" y="4124410"/>
            <a:chExt cx="13248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16238B-5017-4422-9CB0-AABE0215ACCC}"/>
                    </a:ext>
                  </a:extLst>
                </p14:cNvPr>
                <p14:cNvContentPartPr/>
                <p14:nvPr/>
              </p14:nvContentPartPr>
              <p14:xfrm>
                <a:off x="526873" y="4124410"/>
                <a:ext cx="7416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16238B-5017-4422-9CB0-AABE0215AC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8873" y="4106410"/>
                  <a:ext cx="109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09A462-E02D-4149-959A-4C5F5FD4B61B}"/>
                    </a:ext>
                  </a:extLst>
                </p14:cNvPr>
                <p14:cNvContentPartPr/>
                <p14:nvPr/>
              </p14:nvContentPartPr>
              <p14:xfrm>
                <a:off x="492673" y="4199290"/>
                <a:ext cx="13248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09A462-E02D-4149-959A-4C5F5FD4B6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4673" y="4181290"/>
                  <a:ext cx="1681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776984-4C93-4EFB-8435-6B97026CB40A}"/>
                  </a:ext>
                </a:extLst>
              </p14:cNvPr>
              <p14:cNvContentPartPr/>
              <p14:nvPr/>
            </p14:nvContentPartPr>
            <p14:xfrm>
              <a:off x="1978544" y="2118822"/>
              <a:ext cx="65520" cy="12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776984-4C93-4EFB-8435-6B97026CB4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0544" y="2100822"/>
                <a:ext cx="1011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3354D-A21E-474A-8C6F-A9370577B3C4}"/>
              </a:ext>
            </a:extLst>
          </p:cNvPr>
          <p:cNvGrpSpPr/>
          <p:nvPr/>
        </p:nvGrpSpPr>
        <p:grpSpPr>
          <a:xfrm>
            <a:off x="2309024" y="2047902"/>
            <a:ext cx="241560" cy="209520"/>
            <a:chOff x="1872553" y="4177330"/>
            <a:chExt cx="2415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BAB80E-0CBE-47F8-8D69-8790CD96ABFF}"/>
                    </a:ext>
                  </a:extLst>
                </p14:cNvPr>
                <p14:cNvContentPartPr/>
                <p14:nvPr/>
              </p14:nvContentPartPr>
              <p14:xfrm>
                <a:off x="1874353" y="4207570"/>
                <a:ext cx="70560" cy="7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BAB80E-0CBE-47F8-8D69-8790CD96AB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6353" y="4189570"/>
                  <a:ext cx="106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DF148B-18EA-4D3F-B25A-368A0041AAF0}"/>
                    </a:ext>
                  </a:extLst>
                </p14:cNvPr>
                <p14:cNvContentPartPr/>
                <p14:nvPr/>
              </p14:nvContentPartPr>
              <p14:xfrm>
                <a:off x="1872553" y="4177330"/>
                <a:ext cx="11484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DF148B-18EA-4D3F-B25A-368A0041AA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4913" y="4159690"/>
                  <a:ext cx="150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70DF10-7B0E-4148-8BCA-4A0CFAF6D1D0}"/>
                    </a:ext>
                  </a:extLst>
                </p14:cNvPr>
                <p14:cNvContentPartPr/>
                <p14:nvPr/>
              </p14:nvContentPartPr>
              <p14:xfrm>
                <a:off x="2039233" y="4262290"/>
                <a:ext cx="74880" cy="12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70DF10-7B0E-4148-8BCA-4A0CFAF6D1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1233" y="4244650"/>
                  <a:ext cx="1105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BC8618-1FB6-4E43-965D-BA28493DC7F1}"/>
              </a:ext>
            </a:extLst>
          </p:cNvPr>
          <p:cNvGrpSpPr/>
          <p:nvPr/>
        </p:nvGrpSpPr>
        <p:grpSpPr>
          <a:xfrm>
            <a:off x="2846504" y="2098302"/>
            <a:ext cx="115920" cy="57600"/>
            <a:chOff x="2410033" y="4227730"/>
            <a:chExt cx="11592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4CE715-2518-4011-B0D6-EA29532BC0A6}"/>
                    </a:ext>
                  </a:extLst>
                </p14:cNvPr>
                <p14:cNvContentPartPr/>
                <p14:nvPr/>
              </p14:nvContentPartPr>
              <p14:xfrm>
                <a:off x="2410033" y="4227730"/>
                <a:ext cx="115920" cy="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4CE715-2518-4011-B0D6-EA29532BC0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2033" y="4210090"/>
                  <a:ext cx="151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C334D8-2985-401B-97EC-A61E48D6F0FB}"/>
                    </a:ext>
                  </a:extLst>
                </p14:cNvPr>
                <p14:cNvContentPartPr/>
                <p14:nvPr/>
              </p14:nvContentPartPr>
              <p14:xfrm>
                <a:off x="2416513" y="4266250"/>
                <a:ext cx="102600" cy="1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C334D8-2985-401B-97EC-A61E48D6F0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8873" y="4248610"/>
                  <a:ext cx="13824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C745F2-627E-4432-9655-BA61155D5A55}"/>
                  </a:ext>
                </a:extLst>
              </p14:cNvPr>
              <p14:cNvContentPartPr/>
              <p14:nvPr/>
            </p14:nvContentPartPr>
            <p14:xfrm>
              <a:off x="3148184" y="2072742"/>
              <a:ext cx="105120" cy="167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C745F2-627E-4432-9655-BA61155D5A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0184" y="2055102"/>
                <a:ext cx="14076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6D4A2D2-C8C6-40B9-A092-D1CA7395AB08}"/>
              </a:ext>
            </a:extLst>
          </p:cNvPr>
          <p:cNvGrpSpPr/>
          <p:nvPr/>
        </p:nvGrpSpPr>
        <p:grpSpPr>
          <a:xfrm>
            <a:off x="1815464" y="1990302"/>
            <a:ext cx="101520" cy="183960"/>
            <a:chOff x="1378993" y="4119730"/>
            <a:chExt cx="10152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181B34-468D-4E6E-A0F5-2BFE7CD7F15B}"/>
                    </a:ext>
                  </a:extLst>
                </p14:cNvPr>
                <p14:cNvContentPartPr/>
                <p14:nvPr/>
              </p14:nvContentPartPr>
              <p14:xfrm>
                <a:off x="1386193" y="4119730"/>
                <a:ext cx="94320" cy="18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181B34-468D-4E6E-A0F5-2BFE7CD7F1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8193" y="4102090"/>
                  <a:ext cx="129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B1AD64-5FEA-46C9-8DC8-44A492BD8512}"/>
                    </a:ext>
                  </a:extLst>
                </p14:cNvPr>
                <p14:cNvContentPartPr/>
                <p14:nvPr/>
              </p14:nvContentPartPr>
              <p14:xfrm>
                <a:off x="1378993" y="4218730"/>
                <a:ext cx="90000" cy="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B1AD64-5FEA-46C9-8DC8-44A492BD85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60993" y="4201090"/>
                  <a:ext cx="1256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810BF7-AF50-494E-AA07-55826DFD9A73}"/>
              </a:ext>
            </a:extLst>
          </p:cNvPr>
          <p:cNvGrpSpPr/>
          <p:nvPr/>
        </p:nvGrpSpPr>
        <p:grpSpPr>
          <a:xfrm>
            <a:off x="3637424" y="2053302"/>
            <a:ext cx="229680" cy="213480"/>
            <a:chOff x="3200953" y="4182730"/>
            <a:chExt cx="2296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14628D-06EA-417C-85FD-5AB4E5E0996C}"/>
                    </a:ext>
                  </a:extLst>
                </p14:cNvPr>
                <p14:cNvContentPartPr/>
                <p14:nvPr/>
              </p14:nvContentPartPr>
              <p14:xfrm>
                <a:off x="3200953" y="4254370"/>
                <a:ext cx="159480" cy="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14628D-06EA-417C-85FD-5AB4E5E099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2953" y="4236370"/>
                  <a:ext cx="195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A7BB20-A7B6-4353-8EA6-F500C01ACB6B}"/>
                    </a:ext>
                  </a:extLst>
                </p14:cNvPr>
                <p14:cNvContentPartPr/>
                <p14:nvPr/>
              </p14:nvContentPartPr>
              <p14:xfrm>
                <a:off x="3256753" y="4307650"/>
                <a:ext cx="9504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A7BB20-A7B6-4353-8EA6-F500C01ACB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39113" y="4290010"/>
                  <a:ext cx="130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638E01-5BC4-4940-B8F0-DF818659F51F}"/>
                    </a:ext>
                  </a:extLst>
                </p14:cNvPr>
                <p14:cNvContentPartPr/>
                <p14:nvPr/>
              </p14:nvContentPartPr>
              <p14:xfrm>
                <a:off x="3387433" y="4193170"/>
                <a:ext cx="43200" cy="148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638E01-5BC4-4940-B8F0-DF818659F5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9793" y="4175530"/>
                  <a:ext cx="78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C0726F-BEE3-4A43-B3AF-1D0AEF9A91BA}"/>
                    </a:ext>
                  </a:extLst>
                </p14:cNvPr>
                <p14:cNvContentPartPr/>
                <p14:nvPr/>
              </p14:nvContentPartPr>
              <p14:xfrm>
                <a:off x="3224353" y="4182730"/>
                <a:ext cx="120960" cy="21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C0726F-BEE3-4A43-B3AF-1D0AEF9A91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06353" y="4164730"/>
                  <a:ext cx="1566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EC3F74-A0B3-4FDD-9284-8F32C65C5C00}"/>
              </a:ext>
            </a:extLst>
          </p:cNvPr>
          <p:cNvGrpSpPr/>
          <p:nvPr/>
        </p:nvGrpSpPr>
        <p:grpSpPr>
          <a:xfrm>
            <a:off x="4071584" y="2063022"/>
            <a:ext cx="536040" cy="191520"/>
            <a:chOff x="3635113" y="4192450"/>
            <a:chExt cx="53604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758B1E-1DCA-46B6-820C-05A143CC6C6D}"/>
                    </a:ext>
                  </a:extLst>
                </p14:cNvPr>
                <p14:cNvContentPartPr/>
                <p14:nvPr/>
              </p14:nvContentPartPr>
              <p14:xfrm>
                <a:off x="3640153" y="4248970"/>
                <a:ext cx="124920" cy="32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758B1E-1DCA-46B6-820C-05A143CC6C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2513" y="4230970"/>
                  <a:ext cx="160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4F4C7D-6FF1-4D45-8B2B-E0863F9A7F40}"/>
                    </a:ext>
                  </a:extLst>
                </p14:cNvPr>
                <p14:cNvContentPartPr/>
                <p14:nvPr/>
              </p14:nvContentPartPr>
              <p14:xfrm>
                <a:off x="3635113" y="4192450"/>
                <a:ext cx="139320" cy="12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4F4C7D-6FF1-4D45-8B2B-E0863F9A7F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7473" y="4174810"/>
                  <a:ext cx="17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B41BA6-0CC8-4C8F-A6D1-DADF8A0F4C9B}"/>
                    </a:ext>
                  </a:extLst>
                </p14:cNvPr>
                <p14:cNvContentPartPr/>
                <p14:nvPr/>
              </p14:nvContentPartPr>
              <p14:xfrm>
                <a:off x="3859753" y="4278490"/>
                <a:ext cx="49320" cy="10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B41BA6-0CC8-4C8F-A6D1-DADF8A0F4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42113" y="4260490"/>
                  <a:ext cx="8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BAE714-C1CC-4F75-AE04-86DDFEC65423}"/>
                    </a:ext>
                  </a:extLst>
                </p14:cNvPr>
                <p14:cNvContentPartPr/>
                <p14:nvPr/>
              </p14:nvContentPartPr>
              <p14:xfrm>
                <a:off x="4065313" y="4227730"/>
                <a:ext cx="71640" cy="1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BAE714-C1CC-4F75-AE04-86DDFEC654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47673" y="4210090"/>
                  <a:ext cx="107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2C6136-E46F-4976-872F-3BFB5EC1F08A}"/>
                    </a:ext>
                  </a:extLst>
                </p14:cNvPr>
                <p14:cNvContentPartPr/>
                <p14:nvPr/>
              </p14:nvContentPartPr>
              <p14:xfrm>
                <a:off x="4076113" y="4289650"/>
                <a:ext cx="95040" cy="1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2C6136-E46F-4976-872F-3BFB5EC1F0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58473" y="4271650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466130-4617-466A-BDE7-A25499EF901C}"/>
              </a:ext>
            </a:extLst>
          </p:cNvPr>
          <p:cNvGrpSpPr/>
          <p:nvPr/>
        </p:nvGrpSpPr>
        <p:grpSpPr>
          <a:xfrm>
            <a:off x="802273" y="3885010"/>
            <a:ext cx="258840" cy="323280"/>
            <a:chOff x="802273" y="3885010"/>
            <a:chExt cx="2588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E90C178-530B-491A-88B9-5E35DFD6D5F6}"/>
                    </a:ext>
                  </a:extLst>
                </p14:cNvPr>
                <p14:cNvContentPartPr/>
                <p14:nvPr/>
              </p14:nvContentPartPr>
              <p14:xfrm>
                <a:off x="802273" y="3885010"/>
                <a:ext cx="135000" cy="27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E90C178-530B-491A-88B9-5E35DFD6D5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4273" y="3867370"/>
                  <a:ext cx="170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CDC21C-498C-43F9-B963-FA7F62015F93}"/>
                    </a:ext>
                  </a:extLst>
                </p14:cNvPr>
                <p14:cNvContentPartPr/>
                <p14:nvPr/>
              </p14:nvContentPartPr>
              <p14:xfrm>
                <a:off x="823873" y="4060690"/>
                <a:ext cx="108360" cy="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CDC21C-498C-43F9-B963-FA7F62015F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6233" y="4042690"/>
                  <a:ext cx="14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FF91B63-E9D1-45F3-8A70-663489918E75}"/>
                    </a:ext>
                  </a:extLst>
                </p14:cNvPr>
                <p14:cNvContentPartPr/>
                <p14:nvPr/>
              </p14:nvContentPartPr>
              <p14:xfrm>
                <a:off x="986233" y="4115770"/>
                <a:ext cx="74880" cy="92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FF91B63-E9D1-45F3-8A70-663489918E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8593" y="4097770"/>
                  <a:ext cx="1105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1ED024A-3789-4B04-A9BB-146F9D69FB6B}"/>
              </a:ext>
            </a:extLst>
          </p:cNvPr>
          <p:cNvGrpSpPr/>
          <p:nvPr/>
        </p:nvGrpSpPr>
        <p:grpSpPr>
          <a:xfrm>
            <a:off x="1266673" y="3961330"/>
            <a:ext cx="131040" cy="138240"/>
            <a:chOff x="1266673" y="3961330"/>
            <a:chExt cx="1310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7F1524-04DC-4943-AFFD-4301DCF7535E}"/>
                    </a:ext>
                  </a:extLst>
                </p14:cNvPr>
                <p14:cNvContentPartPr/>
                <p14:nvPr/>
              </p14:nvContentPartPr>
              <p14:xfrm>
                <a:off x="1296913" y="3961330"/>
                <a:ext cx="16920" cy="138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7F1524-04DC-4943-AFFD-4301DCF753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78913" y="3943330"/>
                  <a:ext cx="52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57373F-350C-43BE-A1FE-AC808011F824}"/>
                    </a:ext>
                  </a:extLst>
                </p14:cNvPr>
                <p14:cNvContentPartPr/>
                <p14:nvPr/>
              </p14:nvContentPartPr>
              <p14:xfrm>
                <a:off x="1266673" y="4030450"/>
                <a:ext cx="131040" cy="43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57373F-350C-43BE-A1FE-AC808011F8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49033" y="4012810"/>
                  <a:ext cx="1666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FAB12EA-7505-4C71-9DF6-ED7D500DC530}"/>
              </a:ext>
            </a:extLst>
          </p:cNvPr>
          <p:cNvGrpSpPr/>
          <p:nvPr/>
        </p:nvGrpSpPr>
        <p:grpSpPr>
          <a:xfrm>
            <a:off x="1534513" y="3960610"/>
            <a:ext cx="210240" cy="220680"/>
            <a:chOff x="1534513" y="3960610"/>
            <a:chExt cx="2102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960852-3A33-4A67-AD88-884716371E8E}"/>
                    </a:ext>
                  </a:extLst>
                </p14:cNvPr>
                <p14:cNvContentPartPr/>
                <p14:nvPr/>
              </p14:nvContentPartPr>
              <p14:xfrm>
                <a:off x="1543513" y="3960610"/>
                <a:ext cx="96120" cy="17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960852-3A33-4A67-AD88-884716371E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25873" y="3942610"/>
                  <a:ext cx="131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6EFA08-423D-4C80-ACC7-C5EF5D0F1062}"/>
                    </a:ext>
                  </a:extLst>
                </p14:cNvPr>
                <p14:cNvContentPartPr/>
                <p14:nvPr/>
              </p14:nvContentPartPr>
              <p14:xfrm>
                <a:off x="1534513" y="4083370"/>
                <a:ext cx="99000" cy="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6EFA08-423D-4C80-ACC7-C5EF5D0F10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513" y="4065370"/>
                  <a:ext cx="134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6B0F48-DCA0-47B2-9013-780B972E319B}"/>
                    </a:ext>
                  </a:extLst>
                </p14:cNvPr>
                <p14:cNvContentPartPr/>
                <p14:nvPr/>
              </p14:nvContentPartPr>
              <p14:xfrm>
                <a:off x="1691833" y="4071130"/>
                <a:ext cx="52920" cy="11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6B0F48-DCA0-47B2-9013-780B972E31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74193" y="4053490"/>
                  <a:ext cx="88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909C2B7-0260-4E02-B9D1-8DD57CE80A67}"/>
              </a:ext>
            </a:extLst>
          </p:cNvPr>
          <p:cNvGrpSpPr/>
          <p:nvPr/>
        </p:nvGrpSpPr>
        <p:grpSpPr>
          <a:xfrm>
            <a:off x="1902073" y="4039450"/>
            <a:ext cx="238320" cy="168480"/>
            <a:chOff x="1902073" y="4039450"/>
            <a:chExt cx="2383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60C6C9-94DE-4524-8EC3-44CE469315E1}"/>
                    </a:ext>
                  </a:extLst>
                </p14:cNvPr>
                <p14:cNvContentPartPr/>
                <p14:nvPr/>
              </p14:nvContentPartPr>
              <p14:xfrm>
                <a:off x="1902073" y="4044850"/>
                <a:ext cx="134280" cy="8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60C6C9-94DE-4524-8EC3-44CE469315E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84073" y="4026850"/>
                  <a:ext cx="169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EF9B94-B1F6-4B8D-B781-1A17D1FCB302}"/>
                    </a:ext>
                  </a:extLst>
                </p14:cNvPr>
                <p14:cNvContentPartPr/>
                <p14:nvPr/>
              </p14:nvContentPartPr>
              <p14:xfrm>
                <a:off x="1942033" y="4039450"/>
                <a:ext cx="135000" cy="9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EF9B94-B1F6-4B8D-B781-1A17D1FCB3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24393" y="4021810"/>
                  <a:ext cx="170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E470C0-496F-457F-A1F0-B198E8E86D26}"/>
                    </a:ext>
                  </a:extLst>
                </p14:cNvPr>
                <p14:cNvContentPartPr/>
                <p14:nvPr/>
              </p14:nvContentPartPr>
              <p14:xfrm>
                <a:off x="2075233" y="4112890"/>
                <a:ext cx="65160" cy="9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E470C0-496F-457F-A1F0-B198E8E86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57233" y="4095250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01F81FF-B2A3-4D9E-B7A0-61AAD7D7010B}"/>
              </a:ext>
            </a:extLst>
          </p:cNvPr>
          <p:cNvGrpSpPr/>
          <p:nvPr/>
        </p:nvGrpSpPr>
        <p:grpSpPr>
          <a:xfrm>
            <a:off x="2418313" y="4003450"/>
            <a:ext cx="134280" cy="182520"/>
            <a:chOff x="2418313" y="4003450"/>
            <a:chExt cx="13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6ED1B2-0C4C-435F-9E5F-FE6A5C5A1E0C}"/>
                    </a:ext>
                  </a:extLst>
                </p14:cNvPr>
                <p14:cNvContentPartPr/>
                <p14:nvPr/>
              </p14:nvContentPartPr>
              <p14:xfrm>
                <a:off x="2459353" y="4003450"/>
                <a:ext cx="21240" cy="18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6ED1B2-0C4C-435F-9E5F-FE6A5C5A1E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41353" y="3985450"/>
                  <a:ext cx="56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D843B3-5C6E-41EA-9398-83217CA09511}"/>
                    </a:ext>
                  </a:extLst>
                </p14:cNvPr>
                <p14:cNvContentPartPr/>
                <p14:nvPr/>
              </p14:nvContentPartPr>
              <p14:xfrm>
                <a:off x="2418313" y="4096690"/>
                <a:ext cx="134280" cy="2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D843B3-5C6E-41EA-9398-83217CA095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00313" y="4079050"/>
                  <a:ext cx="1699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1F22541-57C4-4C5C-896D-F043DD3B0F84}"/>
              </a:ext>
            </a:extLst>
          </p:cNvPr>
          <p:cNvGrpSpPr/>
          <p:nvPr/>
        </p:nvGrpSpPr>
        <p:grpSpPr>
          <a:xfrm>
            <a:off x="2838433" y="4011370"/>
            <a:ext cx="719280" cy="230040"/>
            <a:chOff x="2838433" y="4011370"/>
            <a:chExt cx="71928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E0EEAD1-1852-4F68-B151-2199AD21B175}"/>
                    </a:ext>
                  </a:extLst>
                </p14:cNvPr>
                <p14:cNvContentPartPr/>
                <p14:nvPr/>
              </p14:nvContentPartPr>
              <p14:xfrm>
                <a:off x="2859313" y="4011370"/>
                <a:ext cx="86400" cy="16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E0EEAD1-1852-4F68-B151-2199AD21B1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41673" y="3993730"/>
                  <a:ext cx="122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B58FBB-248D-44A2-9787-1D627FAA4FFE}"/>
                    </a:ext>
                  </a:extLst>
                </p14:cNvPr>
                <p14:cNvContentPartPr/>
                <p14:nvPr/>
              </p14:nvContentPartPr>
              <p14:xfrm>
                <a:off x="2838433" y="4119370"/>
                <a:ext cx="138600" cy="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B58FBB-248D-44A2-9787-1D627FAA4F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20793" y="4101730"/>
                  <a:ext cx="174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FA8AEC-B024-459F-944B-6A9D0526B1FB}"/>
                    </a:ext>
                  </a:extLst>
                </p14:cNvPr>
                <p14:cNvContentPartPr/>
                <p14:nvPr/>
              </p14:nvContentPartPr>
              <p14:xfrm>
                <a:off x="3023473" y="4135570"/>
                <a:ext cx="101520" cy="105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FA8AEC-B024-459F-944B-6A9D0526B1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05473" y="4117570"/>
                  <a:ext cx="137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9E8ACF-0E80-4E1A-BEEB-97F6EEECEAAF}"/>
                    </a:ext>
                  </a:extLst>
                </p14:cNvPr>
                <p14:cNvContentPartPr/>
                <p14:nvPr/>
              </p14:nvContentPartPr>
              <p14:xfrm>
                <a:off x="3263593" y="4054570"/>
                <a:ext cx="113400" cy="7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9E8ACF-0E80-4E1A-BEEB-97F6EEECEA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45953" y="4036930"/>
                  <a:ext cx="149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DEDB71-5C87-4309-BE4B-C351EE3ADBCA}"/>
                    </a:ext>
                  </a:extLst>
                </p14:cNvPr>
                <p14:cNvContentPartPr/>
                <p14:nvPr/>
              </p14:nvContentPartPr>
              <p14:xfrm>
                <a:off x="3259273" y="4056010"/>
                <a:ext cx="153360" cy="101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DEDB71-5C87-4309-BE4B-C351EE3ADB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41633" y="4038370"/>
                  <a:ext cx="189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EE2A13-BE95-4BDE-9B89-AA49E4CE2285}"/>
                    </a:ext>
                  </a:extLst>
                </p14:cNvPr>
                <p14:cNvContentPartPr/>
                <p14:nvPr/>
              </p14:nvContentPartPr>
              <p14:xfrm>
                <a:off x="3456193" y="4088410"/>
                <a:ext cx="101520" cy="13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EE2A13-BE95-4BDE-9B89-AA49E4CE22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38193" y="4070770"/>
                  <a:ext cx="1371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9D7962A-E70D-4F1A-A57A-2DCAE622CBB4}"/>
              </a:ext>
            </a:extLst>
          </p:cNvPr>
          <p:cNvGrpSpPr/>
          <p:nvPr/>
        </p:nvGrpSpPr>
        <p:grpSpPr>
          <a:xfrm>
            <a:off x="3745633" y="3990490"/>
            <a:ext cx="431640" cy="153360"/>
            <a:chOff x="3745633" y="3990490"/>
            <a:chExt cx="43164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F2B007B-3AED-4C50-BF06-00E5B8DA2AFC}"/>
                    </a:ext>
                  </a:extLst>
                </p14:cNvPr>
                <p14:cNvContentPartPr/>
                <p14:nvPr/>
              </p14:nvContentPartPr>
              <p14:xfrm>
                <a:off x="3745633" y="4044850"/>
                <a:ext cx="147600" cy="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F2B007B-3AED-4C50-BF06-00E5B8DA2A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27993" y="4026850"/>
                  <a:ext cx="183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1BFD0D-01E5-4BFD-95FE-B9E1F8A54850}"/>
                    </a:ext>
                  </a:extLst>
                </p14:cNvPr>
                <p14:cNvContentPartPr/>
                <p14:nvPr/>
              </p14:nvContentPartPr>
              <p14:xfrm>
                <a:off x="3758233" y="4117210"/>
                <a:ext cx="190440" cy="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1BFD0D-01E5-4BFD-95FE-B9E1F8A548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40233" y="4099210"/>
                  <a:ext cx="226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5BC73F9-C388-4903-ABEF-67C44E010270}"/>
                    </a:ext>
                  </a:extLst>
                </p14:cNvPr>
                <p14:cNvContentPartPr/>
                <p14:nvPr/>
              </p14:nvContentPartPr>
              <p14:xfrm>
                <a:off x="4064593" y="3990490"/>
                <a:ext cx="112680" cy="153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5BC73F9-C388-4903-ABEF-67C44E0102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6593" y="3972850"/>
                  <a:ext cx="1483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2ACE9A-4F43-4D57-A6F2-B5B64210ECB0}"/>
                  </a:ext>
                </a:extLst>
              </p14:cNvPr>
              <p14:cNvContentPartPr/>
              <p14:nvPr/>
            </p14:nvContentPartPr>
            <p14:xfrm>
              <a:off x="4382473" y="4155370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2ACE9A-4F43-4D57-A6F2-B5B64210EC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64833" y="413773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EA7FB85-F8FB-46C2-9B22-6172866099A8}"/>
                  </a:ext>
                </a:extLst>
              </p14:cNvPr>
              <p14:cNvContentPartPr/>
              <p14:nvPr/>
            </p14:nvContentPartPr>
            <p14:xfrm>
              <a:off x="4343233" y="4048450"/>
              <a:ext cx="360" cy="18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EA7FB85-F8FB-46C2-9B22-6172866099A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325233" y="4030810"/>
                <a:ext cx="36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F19EF22-77EE-48F5-B9A0-9CCAE73B9C29}"/>
                  </a:ext>
                </a:extLst>
              </p14:cNvPr>
              <p14:cNvContentPartPr/>
              <p14:nvPr/>
            </p14:nvContentPartPr>
            <p14:xfrm>
              <a:off x="4345753" y="4148890"/>
              <a:ext cx="32040" cy="320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F19EF22-77EE-48F5-B9A0-9CCAE73B9C2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327753" y="4130890"/>
                <a:ext cx="6768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7C76448-BCC4-4157-9624-1C703D9926CF}"/>
              </a:ext>
            </a:extLst>
          </p:cNvPr>
          <p:cNvGrpSpPr/>
          <p:nvPr/>
        </p:nvGrpSpPr>
        <p:grpSpPr>
          <a:xfrm>
            <a:off x="4577953" y="3927490"/>
            <a:ext cx="933120" cy="326160"/>
            <a:chOff x="4577953" y="3927490"/>
            <a:chExt cx="9331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56A154-0817-4086-AF32-FCBB00E149ED}"/>
                    </a:ext>
                  </a:extLst>
                </p14:cNvPr>
                <p14:cNvContentPartPr/>
                <p14:nvPr/>
              </p14:nvContentPartPr>
              <p14:xfrm>
                <a:off x="4577953" y="4083370"/>
                <a:ext cx="148320" cy="9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56A154-0817-4086-AF32-FCBB00E149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59953" y="4065370"/>
                  <a:ext cx="183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B6468-93CA-49CC-8D8D-1007739DECA9}"/>
                    </a:ext>
                  </a:extLst>
                </p14:cNvPr>
                <p14:cNvContentPartPr/>
                <p14:nvPr/>
              </p14:nvContentPartPr>
              <p14:xfrm>
                <a:off x="4922473" y="3927490"/>
                <a:ext cx="150120" cy="265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B6468-93CA-49CC-8D8D-1007739DECA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04473" y="3909490"/>
                  <a:ext cx="185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C62454-3737-4A54-92AB-EF46551B40F4}"/>
                    </a:ext>
                  </a:extLst>
                </p14:cNvPr>
                <p14:cNvContentPartPr/>
                <p14:nvPr/>
              </p14:nvContentPartPr>
              <p14:xfrm>
                <a:off x="5102473" y="3958810"/>
                <a:ext cx="10440" cy="2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C62454-3737-4A54-92AB-EF46551B40F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84473" y="3941170"/>
                  <a:ext cx="46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4952CB4-A0A9-4BDC-8C2B-AEA6AB7D8AA1}"/>
                    </a:ext>
                  </a:extLst>
                </p14:cNvPr>
                <p14:cNvContentPartPr/>
                <p14:nvPr/>
              </p14:nvContentPartPr>
              <p14:xfrm>
                <a:off x="5173393" y="4103530"/>
                <a:ext cx="123840" cy="12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4952CB4-A0A9-4BDC-8C2B-AEA6AB7D8A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55753" y="4085890"/>
                  <a:ext cx="159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BD6E8DA-B945-4F41-BD8C-FA5D441089F1}"/>
                    </a:ext>
                  </a:extLst>
                </p14:cNvPr>
                <p14:cNvContentPartPr/>
                <p14:nvPr/>
              </p14:nvContentPartPr>
              <p14:xfrm>
                <a:off x="5383633" y="4134490"/>
                <a:ext cx="127440" cy="11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BD6E8DA-B945-4F41-BD8C-FA5D441089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65633" y="4116490"/>
                  <a:ext cx="1630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5843F6E-E13D-400D-8ECD-08D01AD3F214}"/>
              </a:ext>
            </a:extLst>
          </p:cNvPr>
          <p:cNvGrpSpPr/>
          <p:nvPr/>
        </p:nvGrpSpPr>
        <p:grpSpPr>
          <a:xfrm>
            <a:off x="1502833" y="4606810"/>
            <a:ext cx="383760" cy="174600"/>
            <a:chOff x="1502833" y="4606810"/>
            <a:chExt cx="3837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1009D5B-D3B3-43BF-A469-759CAFD7AFA1}"/>
                    </a:ext>
                  </a:extLst>
                </p14:cNvPr>
                <p14:cNvContentPartPr/>
                <p14:nvPr/>
              </p14:nvContentPartPr>
              <p14:xfrm>
                <a:off x="1502833" y="4606810"/>
                <a:ext cx="131760" cy="85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1009D5B-D3B3-43BF-A469-759CAFD7AFA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84833" y="4588810"/>
                  <a:ext cx="167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EB4BDF-72C3-4040-8371-EDC2B416509B}"/>
                    </a:ext>
                  </a:extLst>
                </p14:cNvPr>
                <p14:cNvContentPartPr/>
                <p14:nvPr/>
              </p14:nvContentPartPr>
              <p14:xfrm>
                <a:off x="1532713" y="4626970"/>
                <a:ext cx="124200" cy="97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EB4BDF-72C3-4040-8371-EDC2B416509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15073" y="4609330"/>
                  <a:ext cx="159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E7AF47-D4A7-42E4-AABE-C5D7750EFCCB}"/>
                    </a:ext>
                  </a:extLst>
                </p14:cNvPr>
                <p14:cNvContentPartPr/>
                <p14:nvPr/>
              </p14:nvContentPartPr>
              <p14:xfrm>
                <a:off x="1742953" y="4663330"/>
                <a:ext cx="143640" cy="118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E7AF47-D4A7-42E4-AABE-C5D7750EFCC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24953" y="4645330"/>
                  <a:ext cx="1792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F6FF6C-CD53-423B-8D35-F2E56D90022E}"/>
              </a:ext>
            </a:extLst>
          </p:cNvPr>
          <p:cNvGrpSpPr/>
          <p:nvPr/>
        </p:nvGrpSpPr>
        <p:grpSpPr>
          <a:xfrm>
            <a:off x="2055073" y="4672330"/>
            <a:ext cx="117720" cy="60480"/>
            <a:chOff x="2055073" y="4672330"/>
            <a:chExt cx="11772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8CE98BA-1569-484F-8538-FC1092F82E6D}"/>
                    </a:ext>
                  </a:extLst>
                </p14:cNvPr>
                <p14:cNvContentPartPr/>
                <p14:nvPr/>
              </p14:nvContentPartPr>
              <p14:xfrm>
                <a:off x="2055073" y="4672330"/>
                <a:ext cx="69120" cy="1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8CE98BA-1569-484F-8538-FC1092F82E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37433" y="4654330"/>
                  <a:ext cx="10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F8B1EB-F901-4C01-8D4D-DA019BC4950F}"/>
                    </a:ext>
                  </a:extLst>
                </p14:cNvPr>
                <p14:cNvContentPartPr/>
                <p14:nvPr/>
              </p14:nvContentPartPr>
              <p14:xfrm>
                <a:off x="2060113" y="4731010"/>
                <a:ext cx="112680" cy="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F8B1EB-F901-4C01-8D4D-DA019BC4950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42113" y="4713010"/>
                  <a:ext cx="1483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8C4790-E525-414F-A9EE-981080555F07}"/>
                  </a:ext>
                </a:extLst>
              </p14:cNvPr>
              <p14:cNvContentPartPr/>
              <p14:nvPr/>
            </p14:nvContentPartPr>
            <p14:xfrm>
              <a:off x="1046560" y="1556056"/>
              <a:ext cx="1499040" cy="87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8C4790-E525-414F-A9EE-981080555F0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28920" y="1538416"/>
                <a:ext cx="1534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36115A-55DE-46B9-8BBA-A8F60413451C}"/>
                  </a:ext>
                </a:extLst>
              </p14:cNvPr>
              <p14:cNvContentPartPr/>
              <p14:nvPr/>
            </p14:nvContentPartPr>
            <p14:xfrm>
              <a:off x="2842600" y="1642096"/>
              <a:ext cx="1241640" cy="6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36115A-55DE-46B9-8BBA-A8F60413451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824960" y="1624456"/>
                <a:ext cx="127728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7DB90E8E-5A43-4408-886A-3299C56220AC}"/>
              </a:ext>
            </a:extLst>
          </p:cNvPr>
          <p:cNvGrpSpPr/>
          <p:nvPr/>
        </p:nvGrpSpPr>
        <p:grpSpPr>
          <a:xfrm>
            <a:off x="2308360" y="2356696"/>
            <a:ext cx="148680" cy="250920"/>
            <a:chOff x="2308360" y="2356696"/>
            <a:chExt cx="14868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8D6071-7959-494E-9886-6C2A796C6053}"/>
                    </a:ext>
                  </a:extLst>
                </p14:cNvPr>
                <p14:cNvContentPartPr/>
                <p14:nvPr/>
              </p14:nvContentPartPr>
              <p14:xfrm>
                <a:off x="2370640" y="2411776"/>
                <a:ext cx="18360" cy="195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8D6071-7959-494E-9886-6C2A796C605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53000" y="2393776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630E35-11F3-4E5B-8D81-EC6E3D401D3E}"/>
                    </a:ext>
                  </a:extLst>
                </p14:cNvPr>
                <p14:cNvContentPartPr/>
                <p14:nvPr/>
              </p14:nvContentPartPr>
              <p14:xfrm>
                <a:off x="2308360" y="2356696"/>
                <a:ext cx="148680" cy="80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630E35-11F3-4E5B-8D81-EC6E3D401D3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90360" y="2339056"/>
                  <a:ext cx="18432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7446A0E-393A-4B9C-BC8C-393B71C993B6}"/>
                  </a:ext>
                </a:extLst>
              </p14:cNvPr>
              <p14:cNvContentPartPr/>
              <p14:nvPr/>
            </p14:nvContentPartPr>
            <p14:xfrm>
              <a:off x="5005840" y="2145736"/>
              <a:ext cx="429840" cy="23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7446A0E-393A-4B9C-BC8C-393B71C993B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987840" y="2128096"/>
                <a:ext cx="465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D31AAED-EDA7-48FE-B29C-5EB7AB577C07}"/>
                  </a:ext>
                </a:extLst>
              </p14:cNvPr>
              <p14:cNvContentPartPr/>
              <p14:nvPr/>
            </p14:nvContentPartPr>
            <p14:xfrm>
              <a:off x="5940760" y="1773496"/>
              <a:ext cx="2610720" cy="1175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D31AAED-EDA7-48FE-B29C-5EB7AB577C0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922760" y="1755496"/>
                <a:ext cx="2646360" cy="12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2059A2F-AE62-4A86-A247-8BF90D8D9650}"/>
                  </a:ext>
                </a:extLst>
              </p14:cNvPr>
              <p14:cNvContentPartPr/>
              <p14:nvPr/>
            </p14:nvContentPartPr>
            <p14:xfrm>
              <a:off x="6056680" y="1269856"/>
              <a:ext cx="2608560" cy="1339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2059A2F-AE62-4A86-A247-8BF90D8D965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039040" y="1252216"/>
                <a:ext cx="2644200" cy="13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EF4F9A9-E9D6-48C0-A31C-3099A9AFA4E5}"/>
                  </a:ext>
                </a:extLst>
              </p14:cNvPr>
              <p14:cNvContentPartPr/>
              <p14:nvPr/>
            </p14:nvContentPartPr>
            <p14:xfrm>
              <a:off x="926320" y="3588616"/>
              <a:ext cx="1429920" cy="24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EF4F9A9-E9D6-48C0-A31C-3099A9AFA4E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908680" y="3570976"/>
                <a:ext cx="14655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0B6DF65-C796-4EBE-8191-8323CFAC6924}"/>
                  </a:ext>
                </a:extLst>
              </p14:cNvPr>
              <p14:cNvContentPartPr/>
              <p14:nvPr/>
            </p14:nvContentPartPr>
            <p14:xfrm>
              <a:off x="2794360" y="3546136"/>
              <a:ext cx="1217880" cy="36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0B6DF65-C796-4EBE-8191-8323CFAC692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776360" y="3528136"/>
                <a:ext cx="12535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6DA35D9-8EF8-46D3-81E2-A7339C3956F0}"/>
              </a:ext>
            </a:extLst>
          </p:cNvPr>
          <p:cNvGrpSpPr/>
          <p:nvPr/>
        </p:nvGrpSpPr>
        <p:grpSpPr>
          <a:xfrm>
            <a:off x="5000800" y="1166896"/>
            <a:ext cx="3621240" cy="1677960"/>
            <a:chOff x="5000800" y="1166896"/>
            <a:chExt cx="3621240" cy="16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819365-07D1-415A-9A24-43BB7CF4D2D6}"/>
                    </a:ext>
                  </a:extLst>
                </p14:cNvPr>
                <p14:cNvContentPartPr/>
                <p14:nvPr/>
              </p14:nvContentPartPr>
              <p14:xfrm>
                <a:off x="5108080" y="2388376"/>
                <a:ext cx="127080" cy="186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819365-07D1-415A-9A24-43BB7CF4D2D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90440" y="2370736"/>
                  <a:ext cx="162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BFEE2F-37A1-4087-AFD7-44713F35BFBA}"/>
                    </a:ext>
                  </a:extLst>
                </p14:cNvPr>
                <p14:cNvContentPartPr/>
                <p14:nvPr/>
              </p14:nvContentPartPr>
              <p14:xfrm>
                <a:off x="5074600" y="2497096"/>
                <a:ext cx="318240" cy="15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BFEE2F-37A1-4087-AFD7-44713F35BFB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56960" y="2479096"/>
                  <a:ext cx="353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EC25DD-4303-4C2A-9266-8049CE3A5FE4}"/>
                    </a:ext>
                  </a:extLst>
                </p14:cNvPr>
                <p14:cNvContentPartPr/>
                <p14:nvPr/>
              </p14:nvContentPartPr>
              <p14:xfrm>
                <a:off x="6084040" y="2515456"/>
                <a:ext cx="454320" cy="329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EC25DD-4303-4C2A-9266-8049CE3A5F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66400" y="2497816"/>
                  <a:ext cx="4899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3BA4EE-3AD1-48A3-AC74-9749F6BAF7C8}"/>
                    </a:ext>
                  </a:extLst>
                </p14:cNvPr>
                <p14:cNvContentPartPr/>
                <p14:nvPr/>
              </p14:nvContentPartPr>
              <p14:xfrm>
                <a:off x="6278080" y="2524816"/>
                <a:ext cx="389160" cy="306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3BA4EE-3AD1-48A3-AC74-9749F6BAF7C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60440" y="2506816"/>
                  <a:ext cx="424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5E7A8B-C8D3-47F9-BC33-B7426F7DE437}"/>
                    </a:ext>
                  </a:extLst>
                </p14:cNvPr>
                <p14:cNvContentPartPr/>
                <p14:nvPr/>
              </p14:nvContentPartPr>
              <p14:xfrm>
                <a:off x="6627280" y="1908496"/>
                <a:ext cx="767880" cy="76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5E7A8B-C8D3-47F9-BC33-B7426F7DE43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09640" y="1890496"/>
                  <a:ext cx="80352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6EE0AC-DD0D-424D-8241-77D2802D5E3E}"/>
                    </a:ext>
                  </a:extLst>
                </p14:cNvPr>
                <p14:cNvContentPartPr/>
                <p14:nvPr/>
              </p14:nvContentPartPr>
              <p14:xfrm>
                <a:off x="7355920" y="1747216"/>
                <a:ext cx="312840" cy="281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6EE0AC-DD0D-424D-8241-77D2802D5E3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38280" y="1729576"/>
                  <a:ext cx="348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90292F-9E40-4070-B19D-E6A3CAA7461C}"/>
                    </a:ext>
                  </a:extLst>
                </p14:cNvPr>
                <p14:cNvContentPartPr/>
                <p14:nvPr/>
              </p14:nvContentPartPr>
              <p14:xfrm>
                <a:off x="7699000" y="1372096"/>
                <a:ext cx="817200" cy="40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90292F-9E40-4070-B19D-E6A3CAA7461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81360" y="1354456"/>
                  <a:ext cx="852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352999-C38A-44D3-BD82-5BEE8A55C1EE}"/>
                    </a:ext>
                  </a:extLst>
                </p14:cNvPr>
                <p14:cNvContentPartPr/>
                <p14:nvPr/>
              </p14:nvContentPartPr>
              <p14:xfrm>
                <a:off x="8498560" y="1545616"/>
                <a:ext cx="123480" cy="111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352999-C38A-44D3-BD82-5BEE8A55C1E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80920" y="1527976"/>
                  <a:ext cx="159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6327BA-26AB-4C04-804D-5A15B144DF83}"/>
                    </a:ext>
                  </a:extLst>
                </p14:cNvPr>
                <p14:cNvContentPartPr/>
                <p14:nvPr/>
              </p14:nvContentPartPr>
              <p14:xfrm>
                <a:off x="5000800" y="1909216"/>
                <a:ext cx="145800" cy="1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6327BA-26AB-4C04-804D-5A15B144DF8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83160" y="1891216"/>
                  <a:ext cx="181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05D39CA-11CC-4419-8B56-5CCC3B03481A}"/>
                    </a:ext>
                  </a:extLst>
                </p14:cNvPr>
                <p14:cNvContentPartPr/>
                <p14:nvPr/>
              </p14:nvContentPartPr>
              <p14:xfrm>
                <a:off x="5297800" y="1827136"/>
                <a:ext cx="159480" cy="186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05D39CA-11CC-4419-8B56-5CCC3B03481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79800" y="1809496"/>
                  <a:ext cx="195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AE4059-6183-4543-95AD-0F3C8E1DAC37}"/>
                    </a:ext>
                  </a:extLst>
                </p14:cNvPr>
                <p14:cNvContentPartPr/>
                <p14:nvPr/>
              </p14:nvContentPartPr>
              <p14:xfrm>
                <a:off x="5268280" y="1892656"/>
                <a:ext cx="14724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AE4059-6183-4543-95AD-0F3C8E1DAC3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50280" y="1874656"/>
                  <a:ext cx="182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8DAACC-9AC9-4EAE-9FFE-873A5F96478F}"/>
                    </a:ext>
                  </a:extLst>
                </p14:cNvPr>
                <p14:cNvContentPartPr/>
                <p14:nvPr/>
              </p14:nvContentPartPr>
              <p14:xfrm>
                <a:off x="5491480" y="1934776"/>
                <a:ext cx="83160" cy="89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8DAACC-9AC9-4EAE-9FFE-873A5F96478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73480" y="1916776"/>
                  <a:ext cx="11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46922E-A37E-4D5D-8873-AC0CBAC26099}"/>
                    </a:ext>
                  </a:extLst>
                </p14:cNvPr>
                <p14:cNvContentPartPr/>
                <p14:nvPr/>
              </p14:nvContentPartPr>
              <p14:xfrm>
                <a:off x="5425960" y="2136016"/>
                <a:ext cx="120960" cy="25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46922E-A37E-4D5D-8873-AC0CBAC2609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08320" y="2118376"/>
                  <a:ext cx="156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68E03F-06F5-4FC9-8E99-3C168B57497F}"/>
                    </a:ext>
                  </a:extLst>
                </p14:cNvPr>
                <p14:cNvContentPartPr/>
                <p14:nvPr/>
              </p14:nvContentPartPr>
              <p14:xfrm>
                <a:off x="5655280" y="1267336"/>
                <a:ext cx="50040" cy="452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68E03F-06F5-4FC9-8E99-3C168B57497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37280" y="1249336"/>
                  <a:ext cx="856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3392D9-2DD1-4240-933B-B5C4AA599D87}"/>
                    </a:ext>
                  </a:extLst>
                </p14:cNvPr>
                <p14:cNvContentPartPr/>
                <p14:nvPr/>
              </p14:nvContentPartPr>
              <p14:xfrm>
                <a:off x="5640520" y="1647856"/>
                <a:ext cx="521640" cy="4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3392D9-2DD1-4240-933B-B5C4AA599D8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622880" y="1629856"/>
                  <a:ext cx="557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2D3E3A-8539-400E-A4AC-71B5E0FFE031}"/>
                    </a:ext>
                  </a:extLst>
                </p14:cNvPr>
                <p14:cNvContentPartPr/>
                <p14:nvPr/>
              </p14:nvContentPartPr>
              <p14:xfrm>
                <a:off x="6116440" y="1596016"/>
                <a:ext cx="103320" cy="176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2D3E3A-8539-400E-A4AC-71B5E0FFE03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98440" y="1578376"/>
                  <a:ext cx="138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96CF66-7E06-41B5-AFAC-F31C7F124AD6}"/>
                    </a:ext>
                  </a:extLst>
                </p14:cNvPr>
                <p14:cNvContentPartPr/>
                <p14:nvPr/>
              </p14:nvContentPartPr>
              <p14:xfrm>
                <a:off x="6367000" y="1759816"/>
                <a:ext cx="134280" cy="87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96CF66-7E06-41B5-AFAC-F31C7F124AD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49360" y="1741816"/>
                  <a:ext cx="169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37C66A1-A2DB-46EB-950C-9B7D773C6613}"/>
                    </a:ext>
                  </a:extLst>
                </p14:cNvPr>
                <p14:cNvContentPartPr/>
                <p14:nvPr/>
              </p14:nvContentPartPr>
              <p14:xfrm>
                <a:off x="6351160" y="1782496"/>
                <a:ext cx="215640" cy="83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37C66A1-A2DB-46EB-950C-9B7D773C66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33520" y="1764496"/>
                  <a:ext cx="251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9A61C2-C208-4526-BF5E-8FAAD33A51AA}"/>
                    </a:ext>
                  </a:extLst>
                </p14:cNvPr>
                <p14:cNvContentPartPr/>
                <p14:nvPr/>
              </p14:nvContentPartPr>
              <p14:xfrm>
                <a:off x="6604960" y="1834336"/>
                <a:ext cx="58320" cy="133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9A61C2-C208-4526-BF5E-8FAAD33A51A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586960" y="1816336"/>
                  <a:ext cx="93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E49E01-C744-4733-98E2-CECE080BBD08}"/>
                    </a:ext>
                  </a:extLst>
                </p14:cNvPr>
                <p14:cNvContentPartPr/>
                <p14:nvPr/>
              </p14:nvContentPartPr>
              <p14:xfrm>
                <a:off x="5615680" y="1233136"/>
                <a:ext cx="158040" cy="5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E49E01-C744-4733-98E2-CECE080BBD0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597680" y="1215136"/>
                  <a:ext cx="193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91D481-989C-46A3-9DB1-524CC399719C}"/>
                    </a:ext>
                  </a:extLst>
                </p14:cNvPr>
                <p14:cNvContentPartPr/>
                <p14:nvPr/>
              </p14:nvContentPartPr>
              <p14:xfrm>
                <a:off x="5412280" y="1166896"/>
                <a:ext cx="145800" cy="297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91D481-989C-46A3-9DB1-524CC399719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94640" y="1149256"/>
                  <a:ext cx="181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2D850D-5429-4089-B90B-B70902B5D10C}"/>
                    </a:ext>
                  </a:extLst>
                </p14:cNvPr>
                <p14:cNvContentPartPr/>
                <p14:nvPr/>
              </p14:nvContentPartPr>
              <p14:xfrm>
                <a:off x="5985760" y="1177336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2D850D-5429-4089-B90B-B70902B5D10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67760" y="11593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E50E55C-96E2-4BBA-ADE1-9F9CBDCA8EE9}"/>
                    </a:ext>
                  </a:extLst>
                </p14:cNvPr>
                <p14:cNvContentPartPr/>
                <p14:nvPr/>
              </p14:nvContentPartPr>
              <p14:xfrm>
                <a:off x="5882440" y="1177336"/>
                <a:ext cx="103680" cy="761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E50E55C-96E2-4BBA-ADE1-9F9CBDCA8EE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64800" y="1159336"/>
                  <a:ext cx="13932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9528C3-828A-4078-ACB0-89F6EB63773D}"/>
                    </a:ext>
                  </a:extLst>
                </p14:cNvPr>
                <p14:cNvContentPartPr/>
                <p14:nvPr/>
              </p14:nvContentPartPr>
              <p14:xfrm>
                <a:off x="5980360" y="1755136"/>
                <a:ext cx="91440" cy="228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9528C3-828A-4078-ACB0-89F6EB63773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62360" y="1737136"/>
                  <a:ext cx="12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24485D-6611-4852-9EFC-4B737972CA1E}"/>
                    </a:ext>
                  </a:extLst>
                </p14:cNvPr>
                <p14:cNvContentPartPr/>
                <p14:nvPr/>
              </p14:nvContentPartPr>
              <p14:xfrm>
                <a:off x="6024640" y="1899856"/>
                <a:ext cx="78840" cy="149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24485D-6611-4852-9EFC-4B737972CA1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07000" y="1882216"/>
                  <a:ext cx="114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E005E7E-E883-4B6F-9150-8314A6C7F5BE}"/>
                    </a:ext>
                  </a:extLst>
                </p14:cNvPr>
                <p14:cNvContentPartPr/>
                <p14:nvPr/>
              </p14:nvContentPartPr>
              <p14:xfrm>
                <a:off x="6117520" y="2164456"/>
                <a:ext cx="61920" cy="11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E005E7E-E883-4B6F-9150-8314A6C7F5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99880" y="2146456"/>
                  <a:ext cx="97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1D183A-3AA1-4B1E-88C9-9CB54A7E4BAE}"/>
                    </a:ext>
                  </a:extLst>
                </p14:cNvPr>
                <p14:cNvContentPartPr/>
                <p14:nvPr/>
              </p14:nvContentPartPr>
              <p14:xfrm>
                <a:off x="6325240" y="2192176"/>
                <a:ext cx="9468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1D183A-3AA1-4B1E-88C9-9CB54A7E4BA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307600" y="2174176"/>
                  <a:ext cx="130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5BDDD2-1372-4897-8E4B-E2CFC6217C79}"/>
                    </a:ext>
                  </a:extLst>
                </p14:cNvPr>
                <p14:cNvContentPartPr/>
                <p14:nvPr/>
              </p14:nvContentPartPr>
              <p14:xfrm>
                <a:off x="6287800" y="1985536"/>
                <a:ext cx="72000" cy="117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5BDDD2-1372-4897-8E4B-E2CFC6217C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269800" y="1967536"/>
                  <a:ext cx="10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57A89C-A1B0-43FD-A37B-D7381FB4CF21}"/>
                    </a:ext>
                  </a:extLst>
                </p14:cNvPr>
                <p14:cNvContentPartPr/>
                <p14:nvPr/>
              </p14:nvContentPartPr>
              <p14:xfrm>
                <a:off x="6267280" y="2031976"/>
                <a:ext cx="119880" cy="18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57A89C-A1B0-43FD-A37B-D7381FB4CF2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249280" y="2014336"/>
                  <a:ext cx="155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3DF74B-F9BB-49D6-9CBA-0DFF8B0EE240}"/>
                    </a:ext>
                  </a:extLst>
                </p14:cNvPr>
                <p14:cNvContentPartPr/>
                <p14:nvPr/>
              </p14:nvContentPartPr>
              <p14:xfrm>
                <a:off x="6451240" y="2053576"/>
                <a:ext cx="33120" cy="43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3DF74B-F9BB-49D6-9CBA-0DFF8B0EE24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433240" y="2035576"/>
                  <a:ext cx="6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702752-D625-427E-BAA6-B4F9FBD0CEC2}"/>
                    </a:ext>
                  </a:extLst>
                </p14:cNvPr>
                <p14:cNvContentPartPr/>
                <p14:nvPr/>
              </p14:nvContentPartPr>
              <p14:xfrm>
                <a:off x="6266920" y="2245096"/>
                <a:ext cx="74880" cy="92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702752-D625-427E-BAA6-B4F9FBD0CE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49280" y="2227096"/>
                  <a:ext cx="110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5AFE0B-635A-4550-BCA6-A28DECAC3066}"/>
                    </a:ext>
                  </a:extLst>
                </p14:cNvPr>
                <p14:cNvContentPartPr/>
                <p14:nvPr/>
              </p14:nvContentPartPr>
              <p14:xfrm>
                <a:off x="6249640" y="2294776"/>
                <a:ext cx="92520" cy="23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5AFE0B-635A-4550-BCA6-A28DECAC306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231640" y="2276776"/>
                  <a:ext cx="128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BC628B-14FE-4113-8A07-63C93857C9D0}"/>
                    </a:ext>
                  </a:extLst>
                </p14:cNvPr>
                <p14:cNvContentPartPr/>
                <p14:nvPr/>
              </p14:nvContentPartPr>
              <p14:xfrm>
                <a:off x="6382840" y="2291896"/>
                <a:ext cx="42840" cy="119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BC628B-14FE-4113-8A07-63C93857C9D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64840" y="2274256"/>
                  <a:ext cx="784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E7C3FF-F60C-400D-A40C-B34EED95E8AD}"/>
              </a:ext>
            </a:extLst>
          </p:cNvPr>
          <p:cNvGrpSpPr/>
          <p:nvPr/>
        </p:nvGrpSpPr>
        <p:grpSpPr>
          <a:xfrm>
            <a:off x="2415640" y="4517416"/>
            <a:ext cx="2501640" cy="425520"/>
            <a:chOff x="2415640" y="4517416"/>
            <a:chExt cx="250164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EE3C255-E333-4AB6-9354-32D1DD23B30E}"/>
                    </a:ext>
                  </a:extLst>
                </p14:cNvPr>
                <p14:cNvContentPartPr/>
                <p14:nvPr/>
              </p14:nvContentPartPr>
              <p14:xfrm>
                <a:off x="2415640" y="4625056"/>
                <a:ext cx="158760" cy="12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EE3C255-E333-4AB6-9354-32D1DD23B30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397640" y="4607416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B70C322-8756-412E-B4A6-145F39A09CA6}"/>
                    </a:ext>
                  </a:extLst>
                </p14:cNvPr>
                <p14:cNvContentPartPr/>
                <p14:nvPr/>
              </p14:nvContentPartPr>
              <p14:xfrm>
                <a:off x="2712280" y="4517416"/>
                <a:ext cx="47880" cy="290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B70C322-8756-412E-B4A6-145F39A09CA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694640" y="4499776"/>
                  <a:ext cx="8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3D2AF33-EF70-43FA-A9C8-684D02281F11}"/>
                    </a:ext>
                  </a:extLst>
                </p14:cNvPr>
                <p14:cNvContentPartPr/>
                <p14:nvPr/>
              </p14:nvContentPartPr>
              <p14:xfrm>
                <a:off x="2815600" y="4601656"/>
                <a:ext cx="75600" cy="165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3D2AF33-EF70-43FA-A9C8-684D02281F1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97600" y="4584016"/>
                  <a:ext cx="111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FAEDF3-E25C-46E9-A622-CA1EB772C48D}"/>
                    </a:ext>
                  </a:extLst>
                </p14:cNvPr>
                <p14:cNvContentPartPr/>
                <p14:nvPr/>
              </p14:nvContentPartPr>
              <p14:xfrm>
                <a:off x="2803000" y="4702096"/>
                <a:ext cx="88560" cy="9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FAEDF3-E25C-46E9-A622-CA1EB772C48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785360" y="4684096"/>
                  <a:ext cx="124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4ADCB0D-CA05-4B85-AD9F-F2002074FF5B}"/>
                    </a:ext>
                  </a:extLst>
                </p14:cNvPr>
                <p14:cNvContentPartPr/>
                <p14:nvPr/>
              </p14:nvContentPartPr>
              <p14:xfrm>
                <a:off x="2967520" y="4729096"/>
                <a:ext cx="93960" cy="93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4ADCB0D-CA05-4B85-AD9F-F2002074FF5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49520" y="4711096"/>
                  <a:ext cx="129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410F91F-272D-43A3-A5FD-AC28302FD242}"/>
                    </a:ext>
                  </a:extLst>
                </p14:cNvPr>
                <p14:cNvContentPartPr/>
                <p14:nvPr/>
              </p14:nvContentPartPr>
              <p14:xfrm>
                <a:off x="3295840" y="4532176"/>
                <a:ext cx="18000" cy="221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410F91F-272D-43A3-A5FD-AC28302FD24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277840" y="4514536"/>
                  <a:ext cx="53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B84521D-2A0A-499F-ABA6-F48D8768226D}"/>
                    </a:ext>
                  </a:extLst>
                </p14:cNvPr>
                <p14:cNvContentPartPr/>
                <p14:nvPr/>
              </p14:nvContentPartPr>
              <p14:xfrm>
                <a:off x="3240400" y="4667536"/>
                <a:ext cx="151920" cy="51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B84521D-2A0A-499F-ABA6-F48D876822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222760" y="4649896"/>
                  <a:ext cx="18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69435EA-68E7-4602-BD7B-EC0DFDE85158}"/>
                    </a:ext>
                  </a:extLst>
                </p14:cNvPr>
                <p14:cNvContentPartPr/>
                <p14:nvPr/>
              </p14:nvContentPartPr>
              <p14:xfrm>
                <a:off x="3490600" y="4631896"/>
                <a:ext cx="123120" cy="145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69435EA-68E7-4602-BD7B-EC0DFDE8515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72960" y="4613896"/>
                  <a:ext cx="158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647AC1-4015-49A9-8CF8-2A6BE5727E0F}"/>
                    </a:ext>
                  </a:extLst>
                </p14:cNvPr>
                <p14:cNvContentPartPr/>
                <p14:nvPr/>
              </p14:nvContentPartPr>
              <p14:xfrm>
                <a:off x="3641080" y="4734496"/>
                <a:ext cx="86400" cy="88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647AC1-4015-49A9-8CF8-2A6BE5727E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23080" y="4716856"/>
                  <a:ext cx="122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C9C0D21-49CE-4BB7-B934-722735507B51}"/>
                    </a:ext>
                  </a:extLst>
                </p14:cNvPr>
                <p14:cNvContentPartPr/>
                <p14:nvPr/>
              </p14:nvContentPartPr>
              <p14:xfrm>
                <a:off x="3853480" y="4644136"/>
                <a:ext cx="67320" cy="90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C9C0D21-49CE-4BB7-B934-722735507B5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835480" y="4626496"/>
                  <a:ext cx="102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F15150-E792-478C-92E5-F99D16498685}"/>
                    </a:ext>
                  </a:extLst>
                </p14:cNvPr>
                <p14:cNvContentPartPr/>
                <p14:nvPr/>
              </p14:nvContentPartPr>
              <p14:xfrm>
                <a:off x="3859600" y="4662136"/>
                <a:ext cx="176040" cy="130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F15150-E792-478C-92E5-F99D1649868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841960" y="4644136"/>
                  <a:ext cx="211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691A9F-1B0E-4FA6-A302-E8A6415660CC}"/>
                    </a:ext>
                  </a:extLst>
                </p14:cNvPr>
                <p14:cNvContentPartPr/>
                <p14:nvPr/>
              </p14:nvContentPartPr>
              <p14:xfrm>
                <a:off x="4132480" y="4577896"/>
                <a:ext cx="70200" cy="302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691A9F-1B0E-4FA6-A302-E8A6415660C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114480" y="4559896"/>
                  <a:ext cx="105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3ED3944-069D-4108-9F06-945B981132D2}"/>
                    </a:ext>
                  </a:extLst>
                </p14:cNvPr>
                <p14:cNvContentPartPr/>
                <p14:nvPr/>
              </p14:nvContentPartPr>
              <p14:xfrm>
                <a:off x="4271080" y="4600576"/>
                <a:ext cx="212040" cy="284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3ED3944-069D-4108-9F06-945B981132D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53080" y="4582576"/>
                  <a:ext cx="247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3B3FB0-FED1-4B1F-AE51-24A7594790D0}"/>
                    </a:ext>
                  </a:extLst>
                </p14:cNvPr>
                <p14:cNvContentPartPr/>
                <p14:nvPr/>
              </p14:nvContentPartPr>
              <p14:xfrm>
                <a:off x="4529920" y="4682656"/>
                <a:ext cx="152280" cy="215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3B3FB0-FED1-4B1F-AE51-24A7594790D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11920" y="4664656"/>
                  <a:ext cx="187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D434289-0344-49C4-BF35-224DC038AD93}"/>
                    </a:ext>
                  </a:extLst>
                </p14:cNvPr>
                <p14:cNvContentPartPr/>
                <p14:nvPr/>
              </p14:nvContentPartPr>
              <p14:xfrm>
                <a:off x="4513720" y="4801816"/>
                <a:ext cx="158400" cy="16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D434289-0344-49C4-BF35-224DC038AD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495720" y="4783816"/>
                  <a:ext cx="19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35FAC4B-862B-4E16-ACF1-E77B1123CD85}"/>
                    </a:ext>
                  </a:extLst>
                </p14:cNvPr>
                <p14:cNvContentPartPr/>
                <p14:nvPr/>
              </p14:nvContentPartPr>
              <p14:xfrm>
                <a:off x="4750240" y="4815496"/>
                <a:ext cx="167040" cy="127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35FAC4B-862B-4E16-ACF1-E77B1123CD8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32240" y="4797856"/>
                  <a:ext cx="202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13C3FC1-87B0-4D2F-8EEF-B14633CBA083}"/>
              </a:ext>
            </a:extLst>
          </p:cNvPr>
          <p:cNvGrpSpPr/>
          <p:nvPr/>
        </p:nvGrpSpPr>
        <p:grpSpPr>
          <a:xfrm>
            <a:off x="6008800" y="3411136"/>
            <a:ext cx="2260080" cy="1463400"/>
            <a:chOff x="6008800" y="3411136"/>
            <a:chExt cx="2260080" cy="14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4B19A50-00BE-475A-9B3E-7BF8DDD1B620}"/>
                    </a:ext>
                  </a:extLst>
                </p14:cNvPr>
                <p14:cNvContentPartPr/>
                <p14:nvPr/>
              </p14:nvContentPartPr>
              <p14:xfrm>
                <a:off x="6570040" y="3626416"/>
                <a:ext cx="98640" cy="1098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4B19A50-00BE-475A-9B3E-7BF8DDD1B62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52400" y="3608416"/>
                  <a:ext cx="13428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630ADC-32D3-4EF4-9F03-01D3B6F233F6}"/>
                    </a:ext>
                  </a:extLst>
                </p14:cNvPr>
                <p14:cNvContentPartPr/>
                <p14:nvPr/>
              </p14:nvContentPartPr>
              <p14:xfrm>
                <a:off x="6555640" y="4669696"/>
                <a:ext cx="1209960" cy="32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630ADC-32D3-4EF4-9F03-01D3B6F233F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38000" y="4652056"/>
                  <a:ext cx="1245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7A7FBB-8B6E-4BFD-94AA-4A3415C5AEB4}"/>
                    </a:ext>
                  </a:extLst>
                </p14:cNvPr>
                <p14:cNvContentPartPr/>
                <p14:nvPr/>
              </p14:nvContentPartPr>
              <p14:xfrm>
                <a:off x="6518920" y="3503296"/>
                <a:ext cx="199800" cy="14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7A7FBB-8B6E-4BFD-94AA-4A3415C5AEB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00920" y="3485296"/>
                  <a:ext cx="235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E5145F8-CD70-4A26-8F16-BA5C566D1BC8}"/>
                    </a:ext>
                  </a:extLst>
                </p14:cNvPr>
                <p14:cNvContentPartPr/>
                <p14:nvPr/>
              </p14:nvContentPartPr>
              <p14:xfrm>
                <a:off x="7759840" y="4554496"/>
                <a:ext cx="50760" cy="194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E5145F8-CD70-4A26-8F16-BA5C566D1BC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1840" y="4536496"/>
                  <a:ext cx="8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3F112C9-C986-411B-A1EC-0F27378459F2}"/>
                    </a:ext>
                  </a:extLst>
                </p14:cNvPr>
                <p14:cNvContentPartPr/>
                <p14:nvPr/>
              </p14:nvContentPartPr>
              <p14:xfrm>
                <a:off x="8006440" y="4707496"/>
                <a:ext cx="87120" cy="98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3F112C9-C986-411B-A1EC-0F27378459F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988800" y="4689856"/>
                  <a:ext cx="12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35678E-6FC9-42F5-97A1-F9E5B248B6A6}"/>
                    </a:ext>
                  </a:extLst>
                </p14:cNvPr>
                <p14:cNvContentPartPr/>
                <p14:nvPr/>
              </p14:nvContentPartPr>
              <p14:xfrm>
                <a:off x="7962880" y="4660696"/>
                <a:ext cx="306000" cy="213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35678E-6FC9-42F5-97A1-F9E5B248B6A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944880" y="4643056"/>
                  <a:ext cx="341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B9B8C28-DFF5-4815-A890-FAC4FA9528E8}"/>
                    </a:ext>
                  </a:extLst>
                </p14:cNvPr>
                <p14:cNvContentPartPr/>
                <p14:nvPr/>
              </p14:nvContentPartPr>
              <p14:xfrm>
                <a:off x="6299320" y="3449656"/>
                <a:ext cx="123480" cy="123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B9B8C28-DFF5-4815-A890-FAC4FA9528E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81680" y="3432016"/>
                  <a:ext cx="15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539830-B809-4018-A5C7-60219F076DC0}"/>
                    </a:ext>
                  </a:extLst>
                </p14:cNvPr>
                <p14:cNvContentPartPr/>
                <p14:nvPr/>
              </p14:nvContentPartPr>
              <p14:xfrm>
                <a:off x="6246040" y="3411136"/>
                <a:ext cx="237600" cy="163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539830-B809-4018-A5C7-60219F076DC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28400" y="3393136"/>
                  <a:ext cx="273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97CDF5-0FC7-4FB3-AD5B-453B70D729B5}"/>
                    </a:ext>
                  </a:extLst>
                </p14:cNvPr>
                <p14:cNvContentPartPr/>
                <p14:nvPr/>
              </p14:nvContentPartPr>
              <p14:xfrm>
                <a:off x="6416320" y="3593656"/>
                <a:ext cx="83160" cy="183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97CDF5-0FC7-4FB3-AD5B-453B70D729B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98320" y="3575656"/>
                  <a:ext cx="118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472BBF-0973-412C-AAD9-3B4FFCE7E9CE}"/>
                    </a:ext>
                  </a:extLst>
                </p14:cNvPr>
                <p14:cNvContentPartPr/>
                <p14:nvPr/>
              </p14:nvContentPartPr>
              <p14:xfrm>
                <a:off x="6008800" y="3731536"/>
                <a:ext cx="1850400" cy="884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472BBF-0973-412C-AAD9-3B4FFCE7E9C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91160" y="3713536"/>
                  <a:ext cx="1886040" cy="9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760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6CF18-9175-4670-83B0-CB205E4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/>
              <a:t>Softmax Regression</a:t>
            </a:r>
          </a:p>
        </p:txBody>
      </p:sp>
    </p:spTree>
    <p:extLst>
      <p:ext uri="{BB962C8B-B14F-4D97-AF65-F5344CB8AC3E}">
        <p14:creationId xmlns:p14="http://schemas.microsoft.com/office/powerpoint/2010/main" val="294064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C69D-9508-4B84-80A1-91B84059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Softmax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C395-5A51-4134-9D30-C932A6B0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Softmax regression (a.k.a. Multinomial Logistic Regression) is a </a:t>
            </a:r>
            <a:r>
              <a:rPr lang="en-US" b="1"/>
              <a:t>multi-label </a:t>
            </a:r>
            <a:r>
              <a:rPr lang="en-US" b="1" u="sng">
                <a:highlight>
                  <a:srgbClr val="FFFF00"/>
                </a:highlight>
              </a:rPr>
              <a:t>classifier</a:t>
            </a:r>
            <a:r>
              <a:rPr lang="en-US"/>
              <a:t> (labels: </a:t>
            </a:r>
            <a:r>
              <a:rPr lang="en-US" b="1"/>
              <a:t>binary vectors</a:t>
            </a:r>
            <a:r>
              <a:rPr lang="en-US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A436-824A-491B-99A4-55853B4E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437686-96FF-457E-86F7-AE6C9CC0A8F2}"/>
                  </a:ext>
                </a:extLst>
              </p14:cNvPr>
              <p14:cNvContentPartPr/>
              <p14:nvPr/>
            </p14:nvContentPartPr>
            <p14:xfrm>
              <a:off x="4009827" y="2829694"/>
              <a:ext cx="190440" cy="1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437686-96FF-457E-86F7-AE6C9CC0A8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1827" y="2812054"/>
                <a:ext cx="2260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0771FD-B27C-46D3-9209-C0D12FE24B69}"/>
                  </a:ext>
                </a:extLst>
              </p14:cNvPr>
              <p14:cNvContentPartPr/>
              <p14:nvPr/>
            </p14:nvContentPartPr>
            <p14:xfrm>
              <a:off x="4558467" y="2830774"/>
              <a:ext cx="223200" cy="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0771FD-B27C-46D3-9209-C0D12FE24B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0827" y="2813134"/>
                <a:ext cx="258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928C2C-07A4-469C-81CC-1D9F17BC2420}"/>
                  </a:ext>
                </a:extLst>
              </p14:cNvPr>
              <p14:cNvContentPartPr/>
              <p14:nvPr/>
            </p14:nvContentPartPr>
            <p14:xfrm>
              <a:off x="5274867" y="2853094"/>
              <a:ext cx="197280" cy="5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928C2C-07A4-469C-81CC-1D9F17BC24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6867" y="2835094"/>
                <a:ext cx="2329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7AE3FAA-9530-4AD6-BB95-5C107C1E74EE}"/>
              </a:ext>
            </a:extLst>
          </p:cNvPr>
          <p:cNvGrpSpPr/>
          <p:nvPr/>
        </p:nvGrpSpPr>
        <p:grpSpPr>
          <a:xfrm>
            <a:off x="5765547" y="2445934"/>
            <a:ext cx="458280" cy="633600"/>
            <a:chOff x="5765547" y="2445934"/>
            <a:chExt cx="45828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7112FC-923C-4EB9-83A9-3421988B2BC9}"/>
                    </a:ext>
                  </a:extLst>
                </p14:cNvPr>
                <p14:cNvContentPartPr/>
                <p14:nvPr/>
              </p14:nvContentPartPr>
              <p14:xfrm>
                <a:off x="5765547" y="2849494"/>
                <a:ext cx="14652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7112FC-923C-4EB9-83A9-3421988B2B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47547" y="2831494"/>
                  <a:ext cx="182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34E583-6C06-4019-829E-23DA0D3D8243}"/>
                    </a:ext>
                  </a:extLst>
                </p14:cNvPr>
                <p14:cNvContentPartPr/>
                <p14:nvPr/>
              </p14:nvContentPartPr>
              <p14:xfrm>
                <a:off x="5994507" y="2445934"/>
                <a:ext cx="229320" cy="63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34E583-6C06-4019-829E-23DA0D3D82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76507" y="2427934"/>
                  <a:ext cx="264960" cy="66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51728C2-BAFF-4D5F-BD3C-7B44941C97EE}"/>
                  </a:ext>
                </a:extLst>
              </p14:cNvPr>
              <p14:cNvContentPartPr/>
              <p14:nvPr/>
            </p14:nvContentPartPr>
            <p14:xfrm>
              <a:off x="4513467" y="2488414"/>
              <a:ext cx="123480" cy="183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51728C2-BAFF-4D5F-BD3C-7B44941C97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5827" y="2470774"/>
                <a:ext cx="159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105AC4C-E8A5-4F36-B43C-09D1E1238A4D}"/>
                  </a:ext>
                </a:extLst>
              </p14:cNvPr>
              <p14:cNvContentPartPr/>
              <p14:nvPr/>
            </p14:nvContentPartPr>
            <p14:xfrm>
              <a:off x="5235627" y="2515414"/>
              <a:ext cx="159480" cy="150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105AC4C-E8A5-4F36-B43C-09D1E1238A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7987" y="2497414"/>
                <a:ext cx="195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F88BED-060E-4004-85EA-C6E19A2E76D7}"/>
                  </a:ext>
                </a:extLst>
              </p14:cNvPr>
              <p14:cNvContentPartPr/>
              <p14:nvPr/>
            </p14:nvContentPartPr>
            <p14:xfrm>
              <a:off x="5906667" y="2529094"/>
              <a:ext cx="95760" cy="162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F88BED-060E-4004-85EA-C6E19A2E76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9027" y="2511094"/>
                <a:ext cx="1314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6B4103-4ED5-420A-8673-292D100A5641}"/>
                  </a:ext>
                </a:extLst>
              </p14:cNvPr>
              <p14:cNvContentPartPr/>
              <p14:nvPr/>
            </p14:nvContentPartPr>
            <p14:xfrm>
              <a:off x="3983187" y="2423614"/>
              <a:ext cx="114120" cy="18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6B4103-4ED5-420A-8673-292D100A56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5187" y="2405974"/>
                <a:ext cx="1497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391F6B2-03C9-45BA-B5B4-C3A96A863A64}"/>
              </a:ext>
            </a:extLst>
          </p:cNvPr>
          <p:cNvGrpSpPr/>
          <p:nvPr/>
        </p:nvGrpSpPr>
        <p:grpSpPr>
          <a:xfrm>
            <a:off x="2933427" y="2065774"/>
            <a:ext cx="793800" cy="822600"/>
            <a:chOff x="2933427" y="2065774"/>
            <a:chExt cx="793800" cy="82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581E04-1C8E-422C-AB32-E00DBFB48A23}"/>
                    </a:ext>
                  </a:extLst>
                </p14:cNvPr>
                <p14:cNvContentPartPr/>
                <p14:nvPr/>
              </p14:nvContentPartPr>
              <p14:xfrm>
                <a:off x="3353187" y="2467534"/>
                <a:ext cx="177480" cy="10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581E04-1C8E-422C-AB32-E00DBFB48A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5187" y="2449534"/>
                  <a:ext cx="213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4DD84D-E37C-4B0C-BD39-D754808E4D9E}"/>
                    </a:ext>
                  </a:extLst>
                </p14:cNvPr>
                <p14:cNvContentPartPr/>
                <p14:nvPr/>
              </p14:nvContentPartPr>
              <p14:xfrm>
                <a:off x="3342027" y="2483374"/>
                <a:ext cx="155880" cy="40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4DD84D-E37C-4B0C-BD39-D754808E4D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24027" y="2465734"/>
                  <a:ext cx="191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8FAFBC-867F-443C-875F-7AA186AD1049}"/>
                    </a:ext>
                  </a:extLst>
                </p14:cNvPr>
                <p14:cNvContentPartPr/>
                <p14:nvPr/>
              </p14:nvContentPartPr>
              <p14:xfrm>
                <a:off x="3529227" y="2780014"/>
                <a:ext cx="178200" cy="1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8FAFBC-867F-443C-875F-7AA186AD10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1587" y="2762014"/>
                  <a:ext cx="213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40A6EF-4B40-4818-8690-96BDB55FE827}"/>
                    </a:ext>
                  </a:extLst>
                </p14:cNvPr>
                <p14:cNvContentPartPr/>
                <p14:nvPr/>
              </p14:nvContentPartPr>
              <p14:xfrm>
                <a:off x="2933427" y="2065774"/>
                <a:ext cx="227880" cy="62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40A6EF-4B40-4818-8690-96BDB55FE8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5427" y="2048134"/>
                  <a:ext cx="2635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50EA58-E8B7-44F1-A58E-A358A30FF11C}"/>
                    </a:ext>
                  </a:extLst>
                </p14:cNvPr>
                <p14:cNvContentPartPr/>
                <p14:nvPr/>
              </p14:nvContentPartPr>
              <p14:xfrm>
                <a:off x="3080307" y="2589214"/>
                <a:ext cx="93960" cy="16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50EA58-E8B7-44F1-A58E-A358A30FF1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62667" y="2571574"/>
                  <a:ext cx="129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304670-4A52-49A5-BD65-2CF2876F42D0}"/>
                    </a:ext>
                  </a:extLst>
                </p14:cNvPr>
                <p14:cNvContentPartPr/>
                <p14:nvPr/>
              </p14:nvContentPartPr>
              <p14:xfrm>
                <a:off x="3596547" y="2557174"/>
                <a:ext cx="130680" cy="9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304670-4A52-49A5-BD65-2CF2876F42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8547" y="2539534"/>
                  <a:ext cx="1663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A5918EC-C6F7-4CEA-A708-635CD7983BB3}"/>
                  </a:ext>
                </a:extLst>
              </p14:cNvPr>
              <p14:cNvContentPartPr/>
              <p14:nvPr/>
            </p14:nvContentPartPr>
            <p14:xfrm>
              <a:off x="3512307" y="3230734"/>
              <a:ext cx="194040" cy="152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A5918EC-C6F7-4CEA-A708-635CD7983BB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94307" y="3212734"/>
                <a:ext cx="229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415FEE0-AB52-4AEE-997F-8F5E9616907A}"/>
                  </a:ext>
                </a:extLst>
              </p14:cNvPr>
              <p14:cNvContentPartPr/>
              <p14:nvPr/>
            </p14:nvContentPartPr>
            <p14:xfrm>
              <a:off x="3936387" y="3245494"/>
              <a:ext cx="151200" cy="209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415FEE0-AB52-4AEE-997F-8F5E961690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8747" y="3227854"/>
                <a:ext cx="1868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F27BFC-6E85-4014-B767-102AA591C342}"/>
                  </a:ext>
                </a:extLst>
              </p14:cNvPr>
              <p14:cNvContentPartPr/>
              <p14:nvPr/>
            </p14:nvContentPartPr>
            <p14:xfrm>
              <a:off x="4355427" y="3266374"/>
              <a:ext cx="109440" cy="205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F27BFC-6E85-4014-B767-102AA591C34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7427" y="3248734"/>
                <a:ext cx="145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5469AD-6707-4197-A713-1098604346A9}"/>
                  </a:ext>
                </a:extLst>
              </p14:cNvPr>
              <p14:cNvContentPartPr/>
              <p14:nvPr/>
            </p14:nvContentPartPr>
            <p14:xfrm>
              <a:off x="4820907" y="3307054"/>
              <a:ext cx="113040" cy="160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5469AD-6707-4197-A713-1098604346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3267" y="3289054"/>
                <a:ext cx="148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BE2CA24-BFCE-40EB-B099-5E2FF751DCFC}"/>
                  </a:ext>
                </a:extLst>
              </p14:cNvPr>
              <p14:cNvContentPartPr/>
              <p14:nvPr/>
            </p14:nvContentPartPr>
            <p14:xfrm>
              <a:off x="5380707" y="3329374"/>
              <a:ext cx="103680" cy="267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BE2CA24-BFCE-40EB-B099-5E2FF751DC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63067" y="3311734"/>
                <a:ext cx="13932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934D78F-C292-4AE8-9E95-7A9206F60736}"/>
              </a:ext>
            </a:extLst>
          </p:cNvPr>
          <p:cNvGrpSpPr/>
          <p:nvPr/>
        </p:nvGrpSpPr>
        <p:grpSpPr>
          <a:xfrm>
            <a:off x="3316827" y="3071254"/>
            <a:ext cx="195840" cy="343080"/>
            <a:chOff x="3316827" y="3071254"/>
            <a:chExt cx="1958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540052-46C8-400B-8816-CD949CF11977}"/>
                    </a:ext>
                  </a:extLst>
                </p14:cNvPr>
                <p14:cNvContentPartPr/>
                <p14:nvPr/>
              </p14:nvContentPartPr>
              <p14:xfrm>
                <a:off x="3426267" y="3071254"/>
                <a:ext cx="86400" cy="14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540052-46C8-400B-8816-CD949CF119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08267" y="3053614"/>
                  <a:ext cx="122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CB8A57-3C07-4267-94C7-AF717236E248}"/>
                    </a:ext>
                  </a:extLst>
                </p14:cNvPr>
                <p14:cNvContentPartPr/>
                <p14:nvPr/>
              </p14:nvContentPartPr>
              <p14:xfrm>
                <a:off x="3316827" y="3158734"/>
                <a:ext cx="151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CB8A57-3C07-4267-94C7-AF717236E2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99187" y="3141094"/>
                  <a:ext cx="18720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C14CB72-5322-49C7-ABE0-BB9936A1228F}"/>
                  </a:ext>
                </a:extLst>
              </p14:cNvPr>
              <p14:cNvContentPartPr/>
              <p14:nvPr/>
            </p14:nvContentPartPr>
            <p14:xfrm>
              <a:off x="5665827" y="3313894"/>
              <a:ext cx="203400" cy="529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C14CB72-5322-49C7-ABE0-BB9936A122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47827" y="3295894"/>
                <a:ext cx="2390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7A54F7-4235-44A7-847B-E613DD12C0A5}"/>
              </a:ext>
            </a:extLst>
          </p:cNvPr>
          <p:cNvGrpSpPr/>
          <p:nvPr/>
        </p:nvGrpSpPr>
        <p:grpSpPr>
          <a:xfrm>
            <a:off x="6715947" y="2493814"/>
            <a:ext cx="2341800" cy="619920"/>
            <a:chOff x="6715947" y="2493814"/>
            <a:chExt cx="234180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287299-51D1-4C05-B832-6A202F6B409D}"/>
                    </a:ext>
                  </a:extLst>
                </p14:cNvPr>
                <p14:cNvContentPartPr/>
                <p14:nvPr/>
              </p14:nvContentPartPr>
              <p14:xfrm>
                <a:off x="6818907" y="2729974"/>
                <a:ext cx="108000" cy="10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287299-51D1-4C05-B832-6A202F6B40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00907" y="2712334"/>
                  <a:ext cx="143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22435F-1C21-4996-AFCF-781EF4B9DBAB}"/>
                    </a:ext>
                  </a:extLst>
                </p14:cNvPr>
                <p14:cNvContentPartPr/>
                <p14:nvPr/>
              </p14:nvContentPartPr>
              <p14:xfrm>
                <a:off x="7051467" y="2697934"/>
                <a:ext cx="11160" cy="8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22435F-1C21-4996-AFCF-781EF4B9DB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33827" y="2680294"/>
                  <a:ext cx="46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8C04CC-A5A9-4CE1-886F-8624D97A5786}"/>
                    </a:ext>
                  </a:extLst>
                </p14:cNvPr>
                <p14:cNvContentPartPr/>
                <p14:nvPr/>
              </p14:nvContentPartPr>
              <p14:xfrm>
                <a:off x="7033107" y="2695054"/>
                <a:ext cx="91800" cy="16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8C04CC-A5A9-4CE1-886F-8624D97A57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5467" y="2677054"/>
                  <a:ext cx="12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E6C0EE-0F9E-429C-8214-B76F8774AA33}"/>
                    </a:ext>
                  </a:extLst>
                </p14:cNvPr>
                <p14:cNvContentPartPr/>
                <p14:nvPr/>
              </p14:nvContentPartPr>
              <p14:xfrm>
                <a:off x="7202667" y="2741134"/>
                <a:ext cx="94680" cy="8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E6C0EE-0F9E-429C-8214-B76F8774AA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4667" y="2723134"/>
                  <a:ext cx="130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3B9C26-8D4E-454A-9207-1DDCCBA1DB70}"/>
                    </a:ext>
                  </a:extLst>
                </p14:cNvPr>
                <p14:cNvContentPartPr/>
                <p14:nvPr/>
              </p14:nvContentPartPr>
              <p14:xfrm>
                <a:off x="7427667" y="2774254"/>
                <a:ext cx="100800" cy="5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3B9C26-8D4E-454A-9207-1DDCCBA1DB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09667" y="2756614"/>
                  <a:ext cx="13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DB6715-E68D-4E7C-9B49-5A50D6C56829}"/>
                    </a:ext>
                  </a:extLst>
                </p14:cNvPr>
                <p14:cNvContentPartPr/>
                <p14:nvPr/>
              </p14:nvContentPartPr>
              <p14:xfrm>
                <a:off x="7560867" y="2542414"/>
                <a:ext cx="306360" cy="294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DB6715-E68D-4E7C-9B49-5A50D6C568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2867" y="2524774"/>
                  <a:ext cx="342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37DEE6-D0AA-43FC-9131-C6330D9DEA46}"/>
                    </a:ext>
                  </a:extLst>
                </p14:cNvPr>
                <p14:cNvContentPartPr/>
                <p14:nvPr/>
              </p14:nvContentPartPr>
              <p14:xfrm>
                <a:off x="7941387" y="2578414"/>
                <a:ext cx="213840" cy="29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37DEE6-D0AA-43FC-9131-C6330D9DEA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3387" y="2560414"/>
                  <a:ext cx="249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9274EB-402C-41BF-A7EF-67E44FDB1675}"/>
                    </a:ext>
                  </a:extLst>
                </p14:cNvPr>
                <p14:cNvContentPartPr/>
                <p14:nvPr/>
              </p14:nvContentPartPr>
              <p14:xfrm>
                <a:off x="8224347" y="2733574"/>
                <a:ext cx="126720" cy="13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9274EB-402C-41BF-A7EF-67E44FDB16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6347" y="2715934"/>
                  <a:ext cx="162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839CBA-A7CF-4F7D-9168-D82314872C81}"/>
                    </a:ext>
                  </a:extLst>
                </p14:cNvPr>
                <p14:cNvContentPartPr/>
                <p14:nvPr/>
              </p14:nvContentPartPr>
              <p14:xfrm>
                <a:off x="8357187" y="2791894"/>
                <a:ext cx="125280" cy="12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839CBA-A7CF-4F7D-9168-D82314872C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39187" y="2773894"/>
                  <a:ext cx="160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EB26A2-114F-4621-9155-811D1824D840}"/>
                    </a:ext>
                  </a:extLst>
                </p14:cNvPr>
                <p14:cNvContentPartPr/>
                <p14:nvPr/>
              </p14:nvContentPartPr>
              <p14:xfrm>
                <a:off x="8369787" y="2828974"/>
                <a:ext cx="85680" cy="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EB26A2-114F-4621-9155-811D1824D8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52147" y="2811334"/>
                  <a:ext cx="121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332FFF-D0E7-4FAB-8A4B-2FF69BE484E2}"/>
                    </a:ext>
                  </a:extLst>
                </p14:cNvPr>
                <p14:cNvContentPartPr/>
                <p14:nvPr/>
              </p14:nvContentPartPr>
              <p14:xfrm>
                <a:off x="8509827" y="2818174"/>
                <a:ext cx="120960" cy="11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332FFF-D0E7-4FAB-8A4B-2FF69BE484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91827" y="2800174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C35AD5-821A-4DE1-9DCD-E42ACE01771A}"/>
                    </a:ext>
                  </a:extLst>
                </p14:cNvPr>
                <p14:cNvContentPartPr/>
                <p14:nvPr/>
              </p14:nvContentPartPr>
              <p14:xfrm>
                <a:off x="8622867" y="2685334"/>
                <a:ext cx="23040" cy="213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C35AD5-821A-4DE1-9DCD-E42ACE0177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04867" y="2667334"/>
                  <a:ext cx="58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EE0D7D-FB6C-4175-A106-C45923AFCEA5}"/>
                    </a:ext>
                  </a:extLst>
                </p14:cNvPr>
                <p14:cNvContentPartPr/>
                <p14:nvPr/>
              </p14:nvContentPartPr>
              <p14:xfrm>
                <a:off x="8559147" y="2740054"/>
                <a:ext cx="86400" cy="4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EE0D7D-FB6C-4175-A106-C45923AFCE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41507" y="2722054"/>
                  <a:ext cx="12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19BF1C-CE77-4320-BE8D-28A36CE89D22}"/>
                    </a:ext>
                  </a:extLst>
                </p14:cNvPr>
                <p14:cNvContentPartPr/>
                <p14:nvPr/>
              </p14:nvContentPartPr>
              <p14:xfrm>
                <a:off x="8662827" y="2803774"/>
                <a:ext cx="72360" cy="132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19BF1C-CE77-4320-BE8D-28A36CE89D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45187" y="2786134"/>
                  <a:ext cx="10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9B54A5-3FD2-4359-8BAE-830F6D62AD12}"/>
                    </a:ext>
                  </a:extLst>
                </p14:cNvPr>
                <p14:cNvContentPartPr/>
                <p14:nvPr/>
              </p14:nvContentPartPr>
              <p14:xfrm>
                <a:off x="8770467" y="2838334"/>
                <a:ext cx="90720" cy="11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9B54A5-3FD2-4359-8BAE-830F6D62AD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2467" y="2820334"/>
                  <a:ext cx="126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A7BC53-C660-49E3-B400-9D4A2AB84E47}"/>
                    </a:ext>
                  </a:extLst>
                </p14:cNvPr>
                <p14:cNvContentPartPr/>
                <p14:nvPr/>
              </p14:nvContentPartPr>
              <p14:xfrm>
                <a:off x="8889267" y="2705494"/>
                <a:ext cx="168480" cy="40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A7BC53-C660-49E3-B400-9D4A2AB84E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1627" y="2687494"/>
                  <a:ext cx="2041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F4572B-2F00-46BD-B84A-2236CB608A6A}"/>
                    </a:ext>
                  </a:extLst>
                </p14:cNvPr>
                <p14:cNvContentPartPr/>
                <p14:nvPr/>
              </p14:nvContentPartPr>
              <p14:xfrm>
                <a:off x="6715947" y="2493814"/>
                <a:ext cx="132840" cy="51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F4572B-2F00-46BD-B84A-2236CB608A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8307" y="2476174"/>
                  <a:ext cx="168480" cy="55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02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A0A9-FC73-4F6F-81AD-E40A8E47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Hypothesis function of softmax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B7B5A-504B-4297-9B79-3D79CA66B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Given a classification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1"/>
                  <a:t> classes</a:t>
                </a:r>
                <a:r>
                  <a:rPr lang="en-US"/>
                  <a:t>, the hypothesis function of </a:t>
                </a:r>
                <a:br>
                  <a:rPr lang="en-US"/>
                </a:br>
                <a:r>
                  <a:rPr lang="en-US" b="1"/>
                  <a:t>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:</a:t>
                </a:r>
              </a:p>
              <a:p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/>
              </a:p>
              <a:p>
                <a:endParaRPr lang="en-US" sz="2000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is called the </a:t>
                </a:r>
                <a:r>
                  <a:rPr lang="en-US" b="1"/>
                  <a:t>score</a:t>
                </a:r>
                <a:r>
                  <a:rPr lang="en-US"/>
                  <a:t> of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for the sample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B7B5A-504B-4297-9B79-3D79CA66B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FE98-FD25-4F47-BB19-B02DD625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4372EE-BC73-4664-A757-E254BB3EFE96}"/>
                  </a:ext>
                </a:extLst>
              </p14:cNvPr>
              <p14:cNvContentPartPr/>
              <p14:nvPr/>
            </p14:nvContentPartPr>
            <p14:xfrm>
              <a:off x="1257987" y="1912414"/>
              <a:ext cx="70560" cy="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4372EE-BC73-4664-A757-E254BB3EF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987" y="1894774"/>
                <a:ext cx="106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F8273B-5EBC-4623-AFEB-1C592BD727F6}"/>
                  </a:ext>
                </a:extLst>
              </p14:cNvPr>
              <p14:cNvContentPartPr/>
              <p14:nvPr/>
            </p14:nvContentPartPr>
            <p14:xfrm>
              <a:off x="2550027" y="3188254"/>
              <a:ext cx="248400" cy="30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F8273B-5EBC-4623-AFEB-1C592BD727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2387" y="3170614"/>
                <a:ext cx="28404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AA3F1C6-24DA-46D2-9A28-0D03D74C33D2}"/>
              </a:ext>
            </a:extLst>
          </p:cNvPr>
          <p:cNvGrpSpPr/>
          <p:nvPr/>
        </p:nvGrpSpPr>
        <p:grpSpPr>
          <a:xfrm>
            <a:off x="2511507" y="2060374"/>
            <a:ext cx="878040" cy="546120"/>
            <a:chOff x="2511507" y="2060374"/>
            <a:chExt cx="87804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C0EC91-2F51-4A6B-B8F7-7DAC20DC20B1}"/>
                    </a:ext>
                  </a:extLst>
                </p14:cNvPr>
                <p14:cNvContentPartPr/>
                <p14:nvPr/>
              </p14:nvContentPartPr>
              <p14:xfrm>
                <a:off x="2511507" y="2253694"/>
                <a:ext cx="218160" cy="35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C0EC91-2F51-4A6B-B8F7-7DAC20DC20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93507" y="2235694"/>
                  <a:ext cx="253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4B505BE-2A07-489A-844C-CB9080DE5AD9}"/>
                    </a:ext>
                  </a:extLst>
                </p14:cNvPr>
                <p14:cNvContentPartPr/>
                <p14:nvPr/>
              </p14:nvContentPartPr>
              <p14:xfrm>
                <a:off x="2671707" y="2162974"/>
                <a:ext cx="90720" cy="158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4B505BE-2A07-489A-844C-CB9080DE5A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53707" y="2145334"/>
                  <a:ext cx="126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C363E5-F293-40B9-BC54-B2C2CCE8CC59}"/>
                    </a:ext>
                  </a:extLst>
                </p14:cNvPr>
                <p14:cNvContentPartPr/>
                <p14:nvPr/>
              </p14:nvContentPartPr>
              <p14:xfrm>
                <a:off x="2883027" y="2060374"/>
                <a:ext cx="181440" cy="146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C363E5-F293-40B9-BC54-B2C2CCE8CC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5387" y="2042374"/>
                  <a:ext cx="217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FDE5C8-831C-4844-9476-A542A8B85557}"/>
                    </a:ext>
                  </a:extLst>
                </p14:cNvPr>
                <p14:cNvContentPartPr/>
                <p14:nvPr/>
              </p14:nvContentPartPr>
              <p14:xfrm>
                <a:off x="3238347" y="2156854"/>
                <a:ext cx="128160" cy="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FDE5C8-831C-4844-9476-A542A8B855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0347" y="2138854"/>
                  <a:ext cx="163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CC6431-1795-4CA1-8006-7830538740DC}"/>
                    </a:ext>
                  </a:extLst>
                </p14:cNvPr>
                <p14:cNvContentPartPr/>
                <p14:nvPr/>
              </p14:nvContentPartPr>
              <p14:xfrm>
                <a:off x="3361827" y="2108254"/>
                <a:ext cx="27720" cy="128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CC6431-1795-4CA1-8006-7830538740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44187" y="2090614"/>
                  <a:ext cx="6336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D8DAB1-1A1F-49EF-9977-C82BB1DE677C}"/>
                  </a:ext>
                </a:extLst>
              </p14:cNvPr>
              <p14:cNvContentPartPr/>
              <p14:nvPr/>
            </p14:nvContentPartPr>
            <p14:xfrm>
              <a:off x="3569187" y="2123014"/>
              <a:ext cx="60480" cy="11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D8DAB1-1A1F-49EF-9977-C82BB1DE67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51187" y="2105014"/>
                <a:ext cx="961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B3B3829-B925-4A92-9AA8-772954FCA2B2}"/>
              </a:ext>
            </a:extLst>
          </p:cNvPr>
          <p:cNvGrpSpPr/>
          <p:nvPr/>
        </p:nvGrpSpPr>
        <p:grpSpPr>
          <a:xfrm>
            <a:off x="521787" y="2705854"/>
            <a:ext cx="573120" cy="244080"/>
            <a:chOff x="521787" y="2705854"/>
            <a:chExt cx="5731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EF6008-5153-4A47-99F2-493047E65699}"/>
                    </a:ext>
                  </a:extLst>
                </p14:cNvPr>
                <p14:cNvContentPartPr/>
                <p14:nvPr/>
              </p14:nvContentPartPr>
              <p14:xfrm>
                <a:off x="521787" y="2737534"/>
                <a:ext cx="139320" cy="15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EF6008-5153-4A47-99F2-493047E656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3787" y="2719894"/>
                  <a:ext cx="174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9BF0E3-A9FF-4577-ABB3-420B57F2003A}"/>
                    </a:ext>
                  </a:extLst>
                </p14:cNvPr>
                <p14:cNvContentPartPr/>
                <p14:nvPr/>
              </p14:nvContentPartPr>
              <p14:xfrm>
                <a:off x="705027" y="2894854"/>
                <a:ext cx="720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9BF0E3-A9FF-4577-ABB3-420B57F200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027" y="2877214"/>
                  <a:ext cx="42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B6F0DA-0743-4396-8A56-D82CC57BE300}"/>
                    </a:ext>
                  </a:extLst>
                </p14:cNvPr>
                <p14:cNvContentPartPr/>
                <p14:nvPr/>
              </p14:nvContentPartPr>
              <p14:xfrm>
                <a:off x="858027" y="2705854"/>
                <a:ext cx="236880" cy="244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B6F0DA-0743-4396-8A56-D82CC57BE3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0027" y="2688214"/>
                  <a:ext cx="272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C2D07A-F6A6-4EED-99BC-9CF5B14AB301}"/>
              </a:ext>
            </a:extLst>
          </p:cNvPr>
          <p:cNvGrpSpPr/>
          <p:nvPr/>
        </p:nvGrpSpPr>
        <p:grpSpPr>
          <a:xfrm>
            <a:off x="536547" y="3242974"/>
            <a:ext cx="516960" cy="205200"/>
            <a:chOff x="536547" y="3242974"/>
            <a:chExt cx="5169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57B941-1919-4AF1-9DC2-58F42EA4047A}"/>
                    </a:ext>
                  </a:extLst>
                </p14:cNvPr>
                <p14:cNvContentPartPr/>
                <p14:nvPr/>
              </p14:nvContentPartPr>
              <p14:xfrm>
                <a:off x="536547" y="3267094"/>
                <a:ext cx="121320" cy="124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57B941-1919-4AF1-9DC2-58F42EA404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8907" y="3249454"/>
                  <a:ext cx="156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FBA97F-6060-40FF-A993-005AED2E491D}"/>
                    </a:ext>
                  </a:extLst>
                </p14:cNvPr>
                <p14:cNvContentPartPr/>
                <p14:nvPr/>
              </p14:nvContentPartPr>
              <p14:xfrm>
                <a:off x="747147" y="342693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FBA97F-6060-40FF-A993-005AED2E49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9507" y="34089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02B742-FB56-4AAE-9C66-9595287A4B99}"/>
                    </a:ext>
                  </a:extLst>
                </p14:cNvPr>
                <p14:cNvContentPartPr/>
                <p14:nvPr/>
              </p14:nvContentPartPr>
              <p14:xfrm>
                <a:off x="885027" y="3242974"/>
                <a:ext cx="168480" cy="20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02B742-FB56-4AAE-9C66-9595287A4B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7387" y="3224974"/>
                  <a:ext cx="2041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7D2444-FB86-424A-B435-2C8CF53CE461}"/>
              </a:ext>
            </a:extLst>
          </p:cNvPr>
          <p:cNvGrpSpPr/>
          <p:nvPr/>
        </p:nvGrpSpPr>
        <p:grpSpPr>
          <a:xfrm>
            <a:off x="107427" y="2005294"/>
            <a:ext cx="1080000" cy="478800"/>
            <a:chOff x="107427" y="2005294"/>
            <a:chExt cx="108000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542CDA-0A94-48B5-BC11-0BE0415DBED4}"/>
                    </a:ext>
                  </a:extLst>
                </p14:cNvPr>
                <p14:cNvContentPartPr/>
                <p14:nvPr/>
              </p14:nvContentPartPr>
              <p14:xfrm>
                <a:off x="107427" y="2005294"/>
                <a:ext cx="104400" cy="24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542CDA-0A94-48B5-BC11-0BE0415DBE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787" y="1987294"/>
                  <a:ext cx="140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8B455F-78C1-41FA-A4F3-903E0D61D32F}"/>
                    </a:ext>
                  </a:extLst>
                </p14:cNvPr>
                <p14:cNvContentPartPr/>
                <p14:nvPr/>
              </p14:nvContentPartPr>
              <p14:xfrm>
                <a:off x="296787" y="2143174"/>
                <a:ext cx="51120" cy="11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8B455F-78C1-41FA-A4F3-903E0D61D3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9147" y="2125534"/>
                  <a:ext cx="86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FF7B65-E9B8-4D6A-93E7-8A16BE1934D1}"/>
                    </a:ext>
                  </a:extLst>
                </p14:cNvPr>
                <p14:cNvContentPartPr/>
                <p14:nvPr/>
              </p14:nvContentPartPr>
              <p14:xfrm>
                <a:off x="451227" y="2193214"/>
                <a:ext cx="429840" cy="17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FF7B65-E9B8-4D6A-93E7-8A16BE1934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3587" y="2175214"/>
                  <a:ext cx="465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F1DCC4-0549-41DD-9380-C0785F33F89A}"/>
                    </a:ext>
                  </a:extLst>
                </p14:cNvPr>
                <p14:cNvContentPartPr/>
                <p14:nvPr/>
              </p14:nvContentPartPr>
              <p14:xfrm>
                <a:off x="728067" y="2276014"/>
                <a:ext cx="792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F1DCC4-0549-41DD-9380-C0785F33F8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0427" y="2258374"/>
                  <a:ext cx="4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BF22F6-AD8C-4FA2-951C-FF82A08AB346}"/>
                    </a:ext>
                  </a:extLst>
                </p14:cNvPr>
                <p14:cNvContentPartPr/>
                <p14:nvPr/>
              </p14:nvContentPartPr>
              <p14:xfrm>
                <a:off x="972867" y="2100694"/>
                <a:ext cx="71640" cy="22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BF22F6-AD8C-4FA2-951C-FF82A08AB3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4867" y="2083054"/>
                  <a:ext cx="107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3B6653-935E-470C-9B8C-72DB465D990C}"/>
                    </a:ext>
                  </a:extLst>
                </p14:cNvPr>
                <p14:cNvContentPartPr/>
                <p14:nvPr/>
              </p14:nvContentPartPr>
              <p14:xfrm>
                <a:off x="1089507" y="2213014"/>
                <a:ext cx="9792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3B6653-935E-470C-9B8C-72DB465D990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1867" y="2195374"/>
                  <a:ext cx="133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5643B9-7DE3-472F-97FB-81129414D6A8}"/>
              </a:ext>
            </a:extLst>
          </p:cNvPr>
          <p:cNvGrpSpPr/>
          <p:nvPr/>
        </p:nvGrpSpPr>
        <p:grpSpPr>
          <a:xfrm>
            <a:off x="1440147" y="2206174"/>
            <a:ext cx="145080" cy="101520"/>
            <a:chOff x="1440147" y="2206174"/>
            <a:chExt cx="14508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B7B485-A41A-4B0D-89C7-3C8E2D1DBB07}"/>
                    </a:ext>
                  </a:extLst>
                </p14:cNvPr>
                <p14:cNvContentPartPr/>
                <p14:nvPr/>
              </p14:nvContentPartPr>
              <p14:xfrm>
                <a:off x="1440147" y="2206174"/>
                <a:ext cx="102960" cy="9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B7B485-A41A-4B0D-89C7-3C8E2D1DBB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22507" y="2188174"/>
                  <a:ext cx="138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CE27FD-155A-46C2-A85D-9AFBD7B7B50F}"/>
                    </a:ext>
                  </a:extLst>
                </p14:cNvPr>
                <p14:cNvContentPartPr/>
                <p14:nvPr/>
              </p14:nvContentPartPr>
              <p14:xfrm>
                <a:off x="1466787" y="2207254"/>
                <a:ext cx="118440" cy="100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CE27FD-155A-46C2-A85D-9AFBD7B7B5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49147" y="2189614"/>
                  <a:ext cx="1540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46D2C7A-3CFD-4B2F-A14F-781C88CEDB52}"/>
                  </a:ext>
                </a:extLst>
              </p14:cNvPr>
              <p14:cNvContentPartPr/>
              <p14:nvPr/>
            </p14:nvContentPartPr>
            <p14:xfrm>
              <a:off x="3408627" y="1622974"/>
              <a:ext cx="173160" cy="48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46D2C7A-3CFD-4B2F-A14F-781C88CEDB5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90987" y="1604974"/>
                <a:ext cx="20880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12BC925-74B5-4B36-A1F2-DB20A645133C}"/>
              </a:ext>
            </a:extLst>
          </p:cNvPr>
          <p:cNvGrpSpPr/>
          <p:nvPr/>
        </p:nvGrpSpPr>
        <p:grpSpPr>
          <a:xfrm>
            <a:off x="3627867" y="3064774"/>
            <a:ext cx="91800" cy="144720"/>
            <a:chOff x="3627867" y="3064774"/>
            <a:chExt cx="918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F9375D-C480-45C9-AEFD-EF7ACA710E39}"/>
                    </a:ext>
                  </a:extLst>
                </p14:cNvPr>
                <p14:cNvContentPartPr/>
                <p14:nvPr/>
              </p14:nvContentPartPr>
              <p14:xfrm>
                <a:off x="3668907" y="3096094"/>
                <a:ext cx="1944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F9375D-C480-45C9-AEFD-EF7ACA710E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50907" y="3078094"/>
                  <a:ext cx="55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D0102E9-FEE3-4DD8-A4F3-57A80AD6857D}"/>
                    </a:ext>
                  </a:extLst>
                </p14:cNvPr>
                <p14:cNvContentPartPr/>
                <p14:nvPr/>
              </p14:nvContentPartPr>
              <p14:xfrm>
                <a:off x="3627867" y="3064774"/>
                <a:ext cx="91800" cy="4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D0102E9-FEE3-4DD8-A4F3-57A80AD685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9867" y="3046774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AB14B45-0488-4699-87F2-46B06DE595ED}"/>
              </a:ext>
            </a:extLst>
          </p:cNvPr>
          <p:cNvGrpSpPr/>
          <p:nvPr/>
        </p:nvGrpSpPr>
        <p:grpSpPr>
          <a:xfrm>
            <a:off x="6126267" y="3672454"/>
            <a:ext cx="139320" cy="104760"/>
            <a:chOff x="6126267" y="3672454"/>
            <a:chExt cx="13932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119C02B-FF74-4D29-8317-235B25222588}"/>
                    </a:ext>
                  </a:extLst>
                </p14:cNvPr>
                <p14:cNvContentPartPr/>
                <p14:nvPr/>
              </p14:nvContentPartPr>
              <p14:xfrm>
                <a:off x="6163347" y="3672454"/>
                <a:ext cx="10224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119C02B-FF74-4D29-8317-235B252225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5347" y="3654454"/>
                  <a:ext cx="137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507C0E-B80D-48B5-BEC8-6329C9C1EB3D}"/>
                    </a:ext>
                  </a:extLst>
                </p14:cNvPr>
                <p14:cNvContentPartPr/>
                <p14:nvPr/>
              </p14:nvContentPartPr>
              <p14:xfrm>
                <a:off x="6126267" y="3763894"/>
                <a:ext cx="137160" cy="1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507C0E-B80D-48B5-BEC8-6329C9C1EB3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08627" y="3746254"/>
                  <a:ext cx="1728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A076B66-90B5-42E9-AE09-9317115F99FF}"/>
              </a:ext>
            </a:extLst>
          </p:cNvPr>
          <p:cNvGrpSpPr/>
          <p:nvPr/>
        </p:nvGrpSpPr>
        <p:grpSpPr>
          <a:xfrm>
            <a:off x="2213067" y="2835094"/>
            <a:ext cx="246960" cy="125280"/>
            <a:chOff x="2213067" y="2835094"/>
            <a:chExt cx="2469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E8B4D6-E499-45AA-8E03-9092F5BEBA87}"/>
                    </a:ext>
                  </a:extLst>
                </p14:cNvPr>
                <p14:cNvContentPartPr/>
                <p14:nvPr/>
              </p14:nvContentPartPr>
              <p14:xfrm>
                <a:off x="2213067" y="2858134"/>
                <a:ext cx="191880" cy="17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E8B4D6-E499-45AA-8E03-9092F5BEBA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95067" y="2840134"/>
                  <a:ext cx="227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B307F2-64F8-4B5A-8CD9-5622040AEB9E}"/>
                    </a:ext>
                  </a:extLst>
                </p14:cNvPr>
                <p14:cNvContentPartPr/>
                <p14:nvPr/>
              </p14:nvContentPartPr>
              <p14:xfrm>
                <a:off x="2395587" y="2835094"/>
                <a:ext cx="64440" cy="125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B307F2-64F8-4B5A-8CD9-5622040AEB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77947" y="2817454"/>
                  <a:ext cx="1000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70FCDA8-1BCB-4C2B-A555-F044ECE462FA}"/>
              </a:ext>
            </a:extLst>
          </p:cNvPr>
          <p:cNvGrpSpPr/>
          <p:nvPr/>
        </p:nvGrpSpPr>
        <p:grpSpPr>
          <a:xfrm>
            <a:off x="5005587" y="3357454"/>
            <a:ext cx="859320" cy="624960"/>
            <a:chOff x="5005587" y="3357454"/>
            <a:chExt cx="85932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F5E8D8-774D-4496-A367-4AF14C117D78}"/>
                    </a:ext>
                  </a:extLst>
                </p14:cNvPr>
                <p14:cNvContentPartPr/>
                <p14:nvPr/>
              </p14:nvContentPartPr>
              <p14:xfrm>
                <a:off x="5084067" y="3544294"/>
                <a:ext cx="175320" cy="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F5E8D8-774D-4496-A367-4AF14C117D7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66427" y="3526654"/>
                  <a:ext cx="210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9495AD-7E4F-4204-9E4D-4CEF76EF2494}"/>
                    </a:ext>
                  </a:extLst>
                </p14:cNvPr>
                <p14:cNvContentPartPr/>
                <p14:nvPr/>
              </p14:nvContentPartPr>
              <p14:xfrm>
                <a:off x="5007747" y="3530254"/>
                <a:ext cx="210600" cy="25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9495AD-7E4F-4204-9E4D-4CEF76EF249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90107" y="3512254"/>
                  <a:ext cx="246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5D582F-ED40-4DF7-8D49-85E54DED302B}"/>
                    </a:ext>
                  </a:extLst>
                </p14:cNvPr>
                <p14:cNvContentPartPr/>
                <p14:nvPr/>
              </p14:nvContentPartPr>
              <p14:xfrm>
                <a:off x="5005587" y="3836614"/>
                <a:ext cx="63360" cy="14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5D582F-ED40-4DF7-8D49-85E54DED30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87587" y="3818614"/>
                  <a:ext cx="99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D5C9A2-ED55-4216-9A6A-C6C15A624619}"/>
                    </a:ext>
                  </a:extLst>
                </p14:cNvPr>
                <p14:cNvContentPartPr/>
                <p14:nvPr/>
              </p14:nvContentPartPr>
              <p14:xfrm>
                <a:off x="5066427" y="3907894"/>
                <a:ext cx="69840" cy="51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D5C9A2-ED55-4216-9A6A-C6C15A6246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48787" y="3890254"/>
                  <a:ext cx="105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00F217-FD5C-4060-9146-B3D0B84BA8E4}"/>
                    </a:ext>
                  </a:extLst>
                </p14:cNvPr>
                <p14:cNvContentPartPr/>
                <p14:nvPr/>
              </p14:nvContentPartPr>
              <p14:xfrm>
                <a:off x="5198187" y="3902494"/>
                <a:ext cx="97920" cy="5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00F217-FD5C-4060-9146-B3D0B84BA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80547" y="3884494"/>
                  <a:ext cx="133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127CB1-B4AD-4788-A05E-B43CC41C7EDB}"/>
                    </a:ext>
                  </a:extLst>
                </p14:cNvPr>
                <p14:cNvContentPartPr/>
                <p14:nvPr/>
              </p14:nvContentPartPr>
              <p14:xfrm>
                <a:off x="5522187" y="3633934"/>
                <a:ext cx="117000" cy="14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127CB1-B4AD-4788-A05E-B43CC41C7E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04187" y="3615934"/>
                  <a:ext cx="15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AC4362-8D62-4F17-8E7D-44E02AB7FEE6}"/>
                    </a:ext>
                  </a:extLst>
                </p14:cNvPr>
                <p14:cNvContentPartPr/>
                <p14:nvPr/>
              </p14:nvContentPartPr>
              <p14:xfrm>
                <a:off x="5558547" y="3517294"/>
                <a:ext cx="87840" cy="6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AC4362-8D62-4F17-8E7D-44E02AB7FEE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40547" y="3499654"/>
                  <a:ext cx="12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21C2ACB-6390-4630-A023-45D82059FD7B}"/>
                    </a:ext>
                  </a:extLst>
                </p14:cNvPr>
                <p14:cNvContentPartPr/>
                <p14:nvPr/>
              </p14:nvContentPartPr>
              <p14:xfrm>
                <a:off x="5679507" y="3699454"/>
                <a:ext cx="109080" cy="178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1C2ACB-6390-4630-A023-45D82059FD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61507" y="3681454"/>
                  <a:ext cx="144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17A561-BDE4-4BAA-91A1-F0354133B97E}"/>
                    </a:ext>
                  </a:extLst>
                </p14:cNvPr>
                <p14:cNvContentPartPr/>
                <p14:nvPr/>
              </p14:nvContentPartPr>
              <p14:xfrm>
                <a:off x="5794707" y="3807094"/>
                <a:ext cx="70200" cy="8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17A561-BDE4-4BAA-91A1-F0354133B97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77067" y="3789094"/>
                  <a:ext cx="105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7957BC-E3D8-4115-B588-66DD74D0F763}"/>
                    </a:ext>
                  </a:extLst>
                </p14:cNvPr>
                <p14:cNvContentPartPr/>
                <p14:nvPr/>
              </p14:nvContentPartPr>
              <p14:xfrm>
                <a:off x="5062827" y="3357454"/>
                <a:ext cx="55800" cy="124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7957BC-E3D8-4115-B588-66DD74D0F7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45187" y="3339454"/>
                  <a:ext cx="91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3CC815A-D2D1-4E99-8CD0-A3B34DE6A064}"/>
                    </a:ext>
                  </a:extLst>
                </p14:cNvPr>
                <p14:cNvContentPartPr/>
                <p14:nvPr/>
              </p14:nvContentPartPr>
              <p14:xfrm>
                <a:off x="5119707" y="3368614"/>
                <a:ext cx="102240" cy="10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3CC815A-D2D1-4E99-8CD0-A3B34DE6A0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02067" y="3350614"/>
                  <a:ext cx="137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3086479-D9BA-4AF0-A412-EDE8B2658296}"/>
                    </a:ext>
                  </a:extLst>
                </p14:cNvPr>
                <p14:cNvContentPartPr/>
                <p14:nvPr/>
              </p14:nvContentPartPr>
              <p14:xfrm>
                <a:off x="5358747" y="3863614"/>
                <a:ext cx="83520" cy="10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3086479-D9BA-4AF0-A412-EDE8B265829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41107" y="3845614"/>
                  <a:ext cx="11916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6B5EC7-FE37-467A-9D7D-BE18FA9B3D0A}"/>
                  </a:ext>
                </a:extLst>
              </p14:cNvPr>
              <p14:cNvContentPartPr/>
              <p14:nvPr/>
            </p14:nvContentPartPr>
            <p14:xfrm>
              <a:off x="6458547" y="3651934"/>
              <a:ext cx="96840" cy="173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6B5EC7-FE37-467A-9D7D-BE18FA9B3D0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40547" y="3633934"/>
                <a:ext cx="13248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84EF2C0B-CE09-4484-BA96-757DF2A71EC5}"/>
              </a:ext>
            </a:extLst>
          </p:cNvPr>
          <p:cNvGrpSpPr/>
          <p:nvPr/>
        </p:nvGrpSpPr>
        <p:grpSpPr>
          <a:xfrm>
            <a:off x="6316347" y="1433614"/>
            <a:ext cx="1492200" cy="1787400"/>
            <a:chOff x="6316347" y="1433614"/>
            <a:chExt cx="1492200" cy="178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A3E090-3840-4467-BA7C-0AB30B6E5C55}"/>
                    </a:ext>
                  </a:extLst>
                </p14:cNvPr>
                <p14:cNvContentPartPr/>
                <p14:nvPr/>
              </p14:nvContentPartPr>
              <p14:xfrm>
                <a:off x="7066587" y="2780014"/>
                <a:ext cx="176760" cy="19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A3E090-3840-4467-BA7C-0AB30B6E5C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48947" y="2762374"/>
                  <a:ext cx="212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58FE15-AEE2-417E-B582-7623FA4A4E2A}"/>
                    </a:ext>
                  </a:extLst>
                </p14:cNvPr>
                <p14:cNvContentPartPr/>
                <p14:nvPr/>
              </p14:nvContentPartPr>
              <p14:xfrm>
                <a:off x="7185747" y="2990974"/>
                <a:ext cx="92160" cy="137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58FE15-AEE2-417E-B582-7623FA4A4E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47" y="2972974"/>
                  <a:ext cx="127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6698D8-837C-40D8-96C0-A14829F9521F}"/>
                    </a:ext>
                  </a:extLst>
                </p14:cNvPr>
                <p14:cNvContentPartPr/>
                <p14:nvPr/>
              </p14:nvContentPartPr>
              <p14:xfrm>
                <a:off x="6316347" y="1823494"/>
                <a:ext cx="169200" cy="157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6698D8-837C-40D8-96C0-A14829F9521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98347" y="1805854"/>
                  <a:ext cx="204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8AABD4-B7B1-4776-AC3C-091EB1EE7BCC}"/>
                    </a:ext>
                  </a:extLst>
                </p14:cNvPr>
                <p14:cNvContentPartPr/>
                <p14:nvPr/>
              </p14:nvContentPartPr>
              <p14:xfrm>
                <a:off x="6349107" y="1810534"/>
                <a:ext cx="252360" cy="16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8AABD4-B7B1-4776-AC3C-091EB1EE7B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31107" y="1792894"/>
                  <a:ext cx="288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232CE5-919C-4EA9-A477-7D4EC7D840B3}"/>
                    </a:ext>
                  </a:extLst>
                </p14:cNvPr>
                <p14:cNvContentPartPr/>
                <p14:nvPr/>
              </p14:nvContentPartPr>
              <p14:xfrm>
                <a:off x="6710547" y="1733854"/>
                <a:ext cx="461520" cy="170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232CE5-919C-4EA9-A477-7D4EC7D840B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92907" y="1715854"/>
                  <a:ext cx="497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1694D2-CD0B-48C3-9AFB-00112F1D6F5B}"/>
                    </a:ext>
                  </a:extLst>
                </p14:cNvPr>
                <p14:cNvContentPartPr/>
                <p14:nvPr/>
              </p14:nvContentPartPr>
              <p14:xfrm>
                <a:off x="7293747" y="1688134"/>
                <a:ext cx="166680" cy="13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1694D2-CD0B-48C3-9AFB-00112F1D6F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75747" y="1670494"/>
                  <a:ext cx="20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82CA91-5769-4C04-983D-8C31A826F07C}"/>
                    </a:ext>
                  </a:extLst>
                </p14:cNvPr>
                <p14:cNvContentPartPr/>
                <p14:nvPr/>
              </p14:nvContentPartPr>
              <p14:xfrm>
                <a:off x="7526667" y="1756534"/>
                <a:ext cx="90000" cy="14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82CA91-5769-4C04-983D-8C31A826F0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08667" y="1738534"/>
                  <a:ext cx="125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6E6A64-1569-4F6F-AEFB-69A604BFDEF7}"/>
                    </a:ext>
                  </a:extLst>
                </p14:cNvPr>
                <p14:cNvContentPartPr/>
                <p14:nvPr/>
              </p14:nvContentPartPr>
              <p14:xfrm>
                <a:off x="6731787" y="1920694"/>
                <a:ext cx="334440" cy="18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6E6A64-1569-4F6F-AEFB-69A604BFDEF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4147" y="1902694"/>
                  <a:ext cx="370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AEBC5C-A94B-4AFD-83E3-910DD8BA8987}"/>
                    </a:ext>
                  </a:extLst>
                </p14:cNvPr>
                <p14:cNvContentPartPr/>
                <p14:nvPr/>
              </p14:nvContentPartPr>
              <p14:xfrm>
                <a:off x="7199427" y="2074414"/>
                <a:ext cx="116280" cy="13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AEBC5C-A94B-4AFD-83E3-910DD8BA898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81427" y="2056774"/>
                  <a:ext cx="151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88EF99-D0EE-4242-B555-D898FD030772}"/>
                    </a:ext>
                  </a:extLst>
                </p14:cNvPr>
                <p14:cNvContentPartPr/>
                <p14:nvPr/>
              </p14:nvContentPartPr>
              <p14:xfrm>
                <a:off x="7353147" y="2152534"/>
                <a:ext cx="93240" cy="11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88EF99-D0EE-4242-B555-D898FD03077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35147" y="2134894"/>
                  <a:ext cx="128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696C29-A945-4A26-B6CD-61161CD0E9A8}"/>
                    </a:ext>
                  </a:extLst>
                </p14:cNvPr>
                <p14:cNvContentPartPr/>
                <p14:nvPr/>
              </p14:nvContentPartPr>
              <p14:xfrm>
                <a:off x="6774987" y="1953814"/>
                <a:ext cx="48240" cy="14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696C29-A945-4A26-B6CD-61161CD0E9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56987" y="1936174"/>
                  <a:ext cx="83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0E1E02-0A16-40D3-BA0C-D06080EE7DB0}"/>
                    </a:ext>
                  </a:extLst>
                </p14:cNvPr>
                <p14:cNvContentPartPr/>
                <p14:nvPr/>
              </p14:nvContentPartPr>
              <p14:xfrm>
                <a:off x="6956787" y="2299054"/>
                <a:ext cx="80280" cy="11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0E1E02-0A16-40D3-BA0C-D06080EE7DB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38787" y="2281054"/>
                  <a:ext cx="115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F90EB19-7E96-49A0-8ACD-8BC71E736017}"/>
                    </a:ext>
                  </a:extLst>
                </p14:cNvPr>
                <p14:cNvContentPartPr/>
                <p14:nvPr/>
              </p14:nvContentPartPr>
              <p14:xfrm>
                <a:off x="6762027" y="1997014"/>
                <a:ext cx="23040" cy="86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F90EB19-7E96-49A0-8ACD-8BC71E7360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44027" y="1979014"/>
                  <a:ext cx="58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76813-4F63-453C-9839-9261BE92AE3D}"/>
                    </a:ext>
                  </a:extLst>
                </p14:cNvPr>
                <p14:cNvContentPartPr/>
                <p14:nvPr/>
              </p14:nvContentPartPr>
              <p14:xfrm>
                <a:off x="6861747" y="2330734"/>
                <a:ext cx="95400" cy="295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76813-4F63-453C-9839-9261BE92AE3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43747" y="2313094"/>
                  <a:ext cx="1310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B23DB8-4B4C-4FC7-A63A-69AFC225DF3C}"/>
                    </a:ext>
                  </a:extLst>
                </p14:cNvPr>
                <p14:cNvContentPartPr/>
                <p14:nvPr/>
              </p14:nvContentPartPr>
              <p14:xfrm>
                <a:off x="7110507" y="2586694"/>
                <a:ext cx="120600" cy="9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B23DB8-4B4C-4FC7-A63A-69AFC225DF3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92507" y="2569054"/>
                  <a:ext cx="156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4FAE46-34F5-446E-ADE4-82A567232A93}"/>
                    </a:ext>
                  </a:extLst>
                </p14:cNvPr>
                <p14:cNvContentPartPr/>
                <p14:nvPr/>
              </p14:nvContentPartPr>
              <p14:xfrm>
                <a:off x="7241547" y="1960654"/>
                <a:ext cx="103680" cy="2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4FAE46-34F5-446E-ADE4-82A567232A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3907" y="1943014"/>
                  <a:ext cx="139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2C72C5-8AAA-4369-AA76-3126763C3F01}"/>
                    </a:ext>
                  </a:extLst>
                </p14:cNvPr>
                <p14:cNvContentPartPr/>
                <p14:nvPr/>
              </p14:nvContentPartPr>
              <p14:xfrm>
                <a:off x="7348107" y="1587334"/>
                <a:ext cx="136440" cy="68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2C72C5-8AAA-4369-AA76-3126763C3F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30467" y="1569334"/>
                  <a:ext cx="172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8B48B1E-D2F7-4A10-9C89-D3BC7AD79A00}"/>
                    </a:ext>
                  </a:extLst>
                </p14:cNvPr>
                <p14:cNvContentPartPr/>
                <p14:nvPr/>
              </p14:nvContentPartPr>
              <p14:xfrm>
                <a:off x="6870747" y="1433614"/>
                <a:ext cx="937800" cy="1787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8B48B1E-D2F7-4A10-9C89-D3BC7AD79A0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53107" y="1415974"/>
                  <a:ext cx="973440" cy="18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D5777A-18FD-4303-9848-5F9EDC64DC7D}"/>
              </a:ext>
            </a:extLst>
          </p:cNvPr>
          <p:cNvGrpSpPr/>
          <p:nvPr/>
        </p:nvGrpSpPr>
        <p:grpSpPr>
          <a:xfrm>
            <a:off x="8101227" y="1351894"/>
            <a:ext cx="804240" cy="979560"/>
            <a:chOff x="8101227" y="1351894"/>
            <a:chExt cx="804240" cy="9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0CCA40-722A-499A-9758-5BA27F50C624}"/>
                    </a:ext>
                  </a:extLst>
                </p14:cNvPr>
                <p14:cNvContentPartPr/>
                <p14:nvPr/>
              </p14:nvContentPartPr>
              <p14:xfrm>
                <a:off x="8101227" y="1465654"/>
                <a:ext cx="390960" cy="26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0CCA40-722A-499A-9758-5BA27F50C62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83587" y="1448014"/>
                  <a:ext cx="426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51D257-433A-4DA5-8840-2A3DD267E27A}"/>
                    </a:ext>
                  </a:extLst>
                </p14:cNvPr>
                <p14:cNvContentPartPr/>
                <p14:nvPr/>
              </p14:nvContentPartPr>
              <p14:xfrm>
                <a:off x="8563467" y="1351894"/>
                <a:ext cx="70560" cy="12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F51D257-433A-4DA5-8840-2A3DD267E27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45467" y="1333894"/>
                  <a:ext cx="106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DF2D8B-685C-4416-BBD5-2DD801A7A105}"/>
                    </a:ext>
                  </a:extLst>
                </p14:cNvPr>
                <p14:cNvContentPartPr/>
                <p14:nvPr/>
              </p14:nvContentPartPr>
              <p14:xfrm>
                <a:off x="8679387" y="1545574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DF2D8B-685C-4416-BBD5-2DD801A7A1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61747" y="15275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097C35-0584-4380-93C7-ED8C18A0BC59}"/>
                    </a:ext>
                  </a:extLst>
                </p14:cNvPr>
                <p14:cNvContentPartPr/>
                <p14:nvPr/>
              </p14:nvContentPartPr>
              <p14:xfrm>
                <a:off x="8751387" y="1404094"/>
                <a:ext cx="154080" cy="25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097C35-0584-4380-93C7-ED8C18A0BC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33387" y="1386094"/>
                  <a:ext cx="189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4466AE9-709C-4AC3-A120-5042D41D1C80}"/>
                    </a:ext>
                  </a:extLst>
                </p14:cNvPr>
                <p14:cNvContentPartPr/>
                <p14:nvPr/>
              </p14:nvContentPartPr>
              <p14:xfrm>
                <a:off x="8143707" y="1753294"/>
                <a:ext cx="128520" cy="37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4466AE9-709C-4AC3-A120-5042D41D1C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26067" y="1735654"/>
                  <a:ext cx="164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9C014C-DB87-45A8-BEFA-45EAC81FF0CE}"/>
                    </a:ext>
                  </a:extLst>
                </p14:cNvPr>
                <p14:cNvContentPartPr/>
                <p14:nvPr/>
              </p14:nvContentPartPr>
              <p14:xfrm>
                <a:off x="8406147" y="2012494"/>
                <a:ext cx="160200" cy="18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9C014C-DB87-45A8-BEFA-45EAC81FF0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8507" y="1994494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95121B-84D1-44FE-9C18-57F7E59B6D1B}"/>
                    </a:ext>
                  </a:extLst>
                </p14:cNvPr>
                <p14:cNvContentPartPr/>
                <p14:nvPr/>
              </p14:nvContentPartPr>
              <p14:xfrm>
                <a:off x="8594787" y="2228134"/>
                <a:ext cx="16920" cy="11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95121B-84D1-44FE-9C18-57F7E59B6D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76787" y="2210494"/>
                  <a:ext cx="52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16061A-3696-4785-8D8C-B4A5D5B2197D}"/>
                    </a:ext>
                  </a:extLst>
                </p14:cNvPr>
                <p14:cNvContentPartPr/>
                <p14:nvPr/>
              </p14:nvContentPartPr>
              <p14:xfrm>
                <a:off x="8697027" y="2064334"/>
                <a:ext cx="160560" cy="26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16061A-3696-4785-8D8C-B4A5D5B219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79387" y="2046694"/>
                  <a:ext cx="19620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FF8428-B9B2-4409-A44D-38CF93397F4D}"/>
              </a:ext>
            </a:extLst>
          </p:cNvPr>
          <p:cNvGrpSpPr/>
          <p:nvPr/>
        </p:nvGrpSpPr>
        <p:grpSpPr>
          <a:xfrm>
            <a:off x="6738627" y="3592894"/>
            <a:ext cx="256680" cy="221040"/>
            <a:chOff x="6738627" y="3592894"/>
            <a:chExt cx="25668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8F9301-50CC-4AF0-8EEA-C29190E4B0CE}"/>
                    </a:ext>
                  </a:extLst>
                </p14:cNvPr>
                <p14:cNvContentPartPr/>
                <p14:nvPr/>
              </p14:nvContentPartPr>
              <p14:xfrm>
                <a:off x="6791907" y="3695134"/>
                <a:ext cx="203400" cy="2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8F9301-50CC-4AF0-8EEA-C29190E4B0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74267" y="3677134"/>
                  <a:ext cx="239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7A6E67-5F9D-404F-AC95-E034F75A342B}"/>
                    </a:ext>
                  </a:extLst>
                </p14:cNvPr>
                <p14:cNvContentPartPr/>
                <p14:nvPr/>
              </p14:nvContentPartPr>
              <p14:xfrm>
                <a:off x="6738627" y="3592894"/>
                <a:ext cx="179280" cy="221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7A6E67-5F9D-404F-AC95-E034F75A34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20987" y="3575254"/>
                  <a:ext cx="2149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9F618B4-7D1E-4C0B-B2D6-B7F554F426CC}"/>
              </a:ext>
            </a:extLst>
          </p:cNvPr>
          <p:cNvGrpSpPr/>
          <p:nvPr/>
        </p:nvGrpSpPr>
        <p:grpSpPr>
          <a:xfrm>
            <a:off x="5746467" y="4541854"/>
            <a:ext cx="870120" cy="160560"/>
            <a:chOff x="5746467" y="4541854"/>
            <a:chExt cx="8701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27277C0-F11F-4906-9F21-79E10DE80649}"/>
                    </a:ext>
                  </a:extLst>
                </p14:cNvPr>
                <p14:cNvContentPartPr/>
                <p14:nvPr/>
              </p14:nvContentPartPr>
              <p14:xfrm>
                <a:off x="5841867" y="4541854"/>
                <a:ext cx="8640" cy="13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27277C0-F11F-4906-9F21-79E10DE806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24227" y="4524214"/>
                  <a:ext cx="44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8B3574-0091-438E-8C6D-D6B093F31E70}"/>
                    </a:ext>
                  </a:extLst>
                </p14:cNvPr>
                <p14:cNvContentPartPr/>
                <p14:nvPr/>
              </p14:nvContentPartPr>
              <p14:xfrm>
                <a:off x="5746467" y="4617094"/>
                <a:ext cx="354960" cy="85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8B3574-0091-438E-8C6D-D6B093F31E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28467" y="4599094"/>
                  <a:ext cx="390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143807A-1516-4CF4-A829-5542DE6F7829}"/>
                    </a:ext>
                  </a:extLst>
                </p14:cNvPr>
                <p14:cNvContentPartPr/>
                <p14:nvPr/>
              </p14:nvContentPartPr>
              <p14:xfrm>
                <a:off x="6193227" y="4685854"/>
                <a:ext cx="5292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143807A-1516-4CF4-A829-5542DE6F78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75587" y="4668214"/>
                  <a:ext cx="88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D7770D-56F1-4DC7-A4A5-0A14E97C6F27}"/>
                    </a:ext>
                  </a:extLst>
                </p14:cNvPr>
                <p14:cNvContentPartPr/>
                <p14:nvPr/>
              </p14:nvContentPartPr>
              <p14:xfrm>
                <a:off x="6410667" y="4681534"/>
                <a:ext cx="205920" cy="13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D7770D-56F1-4DC7-A4A5-0A14E97C6F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92667" y="4663894"/>
                  <a:ext cx="2415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AE502C1-F129-4EE4-B2FC-723A708EC0BF}"/>
                  </a:ext>
                </a:extLst>
              </p14:cNvPr>
              <p14:cNvContentPartPr/>
              <p14:nvPr/>
            </p14:nvContentPartPr>
            <p14:xfrm>
              <a:off x="1380027" y="4341334"/>
              <a:ext cx="199800" cy="24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AE502C1-F129-4EE4-B2FC-723A708EC0B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62027" y="4323694"/>
                <a:ext cx="235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3FF6D16-F14B-4479-9868-4EBBC37A55E4}"/>
                  </a:ext>
                </a:extLst>
              </p14:cNvPr>
              <p14:cNvContentPartPr/>
              <p14:nvPr/>
            </p14:nvContentPartPr>
            <p14:xfrm>
              <a:off x="4417347" y="4250614"/>
              <a:ext cx="679680" cy="53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3FF6D16-F14B-4479-9868-4EBBC37A55E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399347" y="4232614"/>
                <a:ext cx="71532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17AA3C4-60B5-4FF3-A474-5CE8AE789B5E}"/>
              </a:ext>
            </a:extLst>
          </p:cNvPr>
          <p:cNvGrpSpPr/>
          <p:nvPr/>
        </p:nvGrpSpPr>
        <p:grpSpPr>
          <a:xfrm>
            <a:off x="1455267" y="3770734"/>
            <a:ext cx="119880" cy="267480"/>
            <a:chOff x="1455267" y="3770734"/>
            <a:chExt cx="1198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820CFB-32CC-47ED-89A1-9D345ACE9FAD}"/>
                    </a:ext>
                  </a:extLst>
                </p14:cNvPr>
                <p14:cNvContentPartPr/>
                <p14:nvPr/>
              </p14:nvContentPartPr>
              <p14:xfrm>
                <a:off x="1498827" y="3770734"/>
                <a:ext cx="43920" cy="241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820CFB-32CC-47ED-89A1-9D345ACE9F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81187" y="3752734"/>
                  <a:ext cx="79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E0A13A-F36A-4462-AC83-D6021240481B}"/>
                    </a:ext>
                  </a:extLst>
                </p14:cNvPr>
                <p14:cNvContentPartPr/>
                <p14:nvPr/>
              </p14:nvContentPartPr>
              <p14:xfrm>
                <a:off x="1455267" y="3932014"/>
                <a:ext cx="119880" cy="10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E0A13A-F36A-4462-AC83-D602124048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37627" y="3914014"/>
                  <a:ext cx="155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EEB76D-D62F-46D3-8CBE-DBB00815F136}"/>
              </a:ext>
            </a:extLst>
          </p:cNvPr>
          <p:cNvGrpSpPr/>
          <p:nvPr/>
        </p:nvGrpSpPr>
        <p:grpSpPr>
          <a:xfrm>
            <a:off x="2342307" y="4284454"/>
            <a:ext cx="3186360" cy="692280"/>
            <a:chOff x="2342307" y="4284454"/>
            <a:chExt cx="31863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DDB348-687A-4908-AE83-FE90C012256F}"/>
                    </a:ext>
                  </a:extLst>
                </p14:cNvPr>
                <p14:cNvContentPartPr/>
                <p14:nvPr/>
              </p14:nvContentPartPr>
              <p14:xfrm>
                <a:off x="2342307" y="4284454"/>
                <a:ext cx="371880" cy="12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DDB348-687A-4908-AE83-FE90C01225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24307" y="4266454"/>
                  <a:ext cx="40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A779E95-2C61-4C6A-A95A-5A9C9BAEBA9C}"/>
                    </a:ext>
                  </a:extLst>
                </p14:cNvPr>
                <p14:cNvContentPartPr/>
                <p14:nvPr/>
              </p14:nvContentPartPr>
              <p14:xfrm>
                <a:off x="2528787" y="4543294"/>
                <a:ext cx="114480" cy="21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A779E95-2C61-4C6A-A95A-5A9C9BAEBA9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11147" y="4525294"/>
                  <a:ext cx="15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6B5C77-7B6A-4F34-9C86-DA25C6D82081}"/>
                    </a:ext>
                  </a:extLst>
                </p14:cNvPr>
                <p14:cNvContentPartPr/>
                <p14:nvPr/>
              </p14:nvContentPartPr>
              <p14:xfrm>
                <a:off x="2512587" y="4517374"/>
                <a:ext cx="132120" cy="76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6B5C77-7B6A-4F34-9C86-DA25C6D820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4587" y="4499734"/>
                  <a:ext cx="167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4CF917-C6F1-4BE5-8BF2-E88D6591EDCC}"/>
                    </a:ext>
                  </a:extLst>
                </p14:cNvPr>
                <p14:cNvContentPartPr/>
                <p14:nvPr/>
              </p14:nvContentPartPr>
              <p14:xfrm>
                <a:off x="2521227" y="4516294"/>
                <a:ext cx="23760" cy="193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4CF917-C6F1-4BE5-8BF2-E88D6591ED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03587" y="4498294"/>
                  <a:ext cx="59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41263B-D731-4DAA-9544-5DB77E386428}"/>
                    </a:ext>
                  </a:extLst>
                </p14:cNvPr>
                <p14:cNvContentPartPr/>
                <p14:nvPr/>
              </p14:nvContentPartPr>
              <p14:xfrm>
                <a:off x="2829027" y="4695214"/>
                <a:ext cx="45360" cy="11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41263B-D731-4DAA-9544-5DB77E3864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11027" y="4677214"/>
                  <a:ext cx="8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602F5A-C2E7-415A-A7AD-64F3F0D06860}"/>
                    </a:ext>
                  </a:extLst>
                </p14:cNvPr>
                <p14:cNvContentPartPr/>
                <p14:nvPr/>
              </p14:nvContentPartPr>
              <p14:xfrm>
                <a:off x="2897787" y="4697014"/>
                <a:ext cx="27720" cy="135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602F5A-C2E7-415A-A7AD-64F3F0D06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80147" y="4679014"/>
                  <a:ext cx="63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D3A1939-643B-4D4D-BBFB-4EFCFFC222EA}"/>
                    </a:ext>
                  </a:extLst>
                </p14:cNvPr>
                <p14:cNvContentPartPr/>
                <p14:nvPr/>
              </p14:nvContentPartPr>
              <p14:xfrm>
                <a:off x="2966907" y="4754254"/>
                <a:ext cx="291240" cy="97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D3A1939-643B-4D4D-BBFB-4EFCFFC222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49267" y="4736614"/>
                  <a:ext cx="326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7C915A-37D5-450E-8531-6309647D2044}"/>
                    </a:ext>
                  </a:extLst>
                </p14:cNvPr>
                <p14:cNvContentPartPr/>
                <p14:nvPr/>
              </p14:nvContentPartPr>
              <p14:xfrm>
                <a:off x="3294147" y="4794934"/>
                <a:ext cx="234720" cy="5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7C915A-37D5-450E-8531-6309647D20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76507" y="4777294"/>
                  <a:ext cx="270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4A6DE4-DB71-4EE8-8F28-313710CD00BF}"/>
                    </a:ext>
                  </a:extLst>
                </p14:cNvPr>
                <p14:cNvContentPartPr/>
                <p14:nvPr/>
              </p14:nvContentPartPr>
              <p14:xfrm>
                <a:off x="3777987" y="4781974"/>
                <a:ext cx="11520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B4A6DE4-DB71-4EE8-8F28-313710CD00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60347" y="4764334"/>
                  <a:ext cx="150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48ABC9-E7B0-4A33-9998-A045AC924C2E}"/>
                    </a:ext>
                  </a:extLst>
                </p14:cNvPr>
                <p14:cNvContentPartPr/>
                <p14:nvPr/>
              </p14:nvContentPartPr>
              <p14:xfrm>
                <a:off x="3932427" y="4780174"/>
                <a:ext cx="77760" cy="87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48ABC9-E7B0-4A33-9998-A045AC924C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14787" y="4762534"/>
                  <a:ext cx="11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A6C8A1-608D-42BF-A4D7-8A47493D21BA}"/>
                    </a:ext>
                  </a:extLst>
                </p14:cNvPr>
                <p14:cNvContentPartPr/>
                <p14:nvPr/>
              </p14:nvContentPartPr>
              <p14:xfrm>
                <a:off x="4044387" y="4792414"/>
                <a:ext cx="246600" cy="184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A6C8A1-608D-42BF-A4D7-8A47493D21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26387" y="4774414"/>
                  <a:ext cx="282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EA264C4-0055-4867-A518-5F08835DC04D}"/>
                    </a:ext>
                  </a:extLst>
                </p14:cNvPr>
                <p14:cNvContentPartPr/>
                <p14:nvPr/>
              </p14:nvContentPartPr>
              <p14:xfrm>
                <a:off x="4326627" y="4797814"/>
                <a:ext cx="24840" cy="117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EA264C4-0055-4867-A518-5F08835DC0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08987" y="4779814"/>
                  <a:ext cx="60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8DDFE4A-86D9-4E39-936C-B78D36FF877D}"/>
                    </a:ext>
                  </a:extLst>
                </p14:cNvPr>
                <p14:cNvContentPartPr/>
                <p14:nvPr/>
              </p14:nvContentPartPr>
              <p14:xfrm>
                <a:off x="4380267" y="4802854"/>
                <a:ext cx="75600" cy="153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8DDFE4A-86D9-4E39-936C-B78D36FF87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62267" y="4784854"/>
                  <a:ext cx="111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CCCED2-9429-4087-B843-63BB2AA89AF2}"/>
                    </a:ext>
                  </a:extLst>
                </p14:cNvPr>
                <p14:cNvContentPartPr/>
                <p14:nvPr/>
              </p14:nvContentPartPr>
              <p14:xfrm>
                <a:off x="2733987" y="4364734"/>
                <a:ext cx="1100880" cy="138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CCCED2-9429-4087-B843-63BB2AA89A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15987" y="4347094"/>
                  <a:ext cx="1136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FCDFF5-BD86-4A98-B624-940B9EEB8A07}"/>
                    </a:ext>
                  </a:extLst>
                </p14:cNvPr>
                <p14:cNvContentPartPr/>
                <p14:nvPr/>
              </p14:nvContentPartPr>
              <p14:xfrm>
                <a:off x="3731547" y="4401094"/>
                <a:ext cx="110880" cy="234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FCDFF5-BD86-4A98-B624-940B9EEB8A0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13547" y="4383454"/>
                  <a:ext cx="146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78F1BF-B335-4D1E-92B3-A17988F99EE6}"/>
                    </a:ext>
                  </a:extLst>
                </p14:cNvPr>
                <p14:cNvContentPartPr/>
                <p14:nvPr/>
              </p14:nvContentPartPr>
              <p14:xfrm>
                <a:off x="4217187" y="4376614"/>
                <a:ext cx="144360" cy="198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78F1BF-B335-4D1E-92B3-A17988F99E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99547" y="4358614"/>
                  <a:ext cx="180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20CB9BB-8AC1-49B1-A93E-BD935BF91BE3}"/>
                    </a:ext>
                  </a:extLst>
                </p14:cNvPr>
                <p14:cNvContentPartPr/>
                <p14:nvPr/>
              </p14:nvContentPartPr>
              <p14:xfrm>
                <a:off x="4184067" y="4493974"/>
                <a:ext cx="177480" cy="26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20CB9BB-8AC1-49B1-A93E-BD935BF91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66427" y="4476334"/>
                  <a:ext cx="213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DCF092-F05A-44F3-B8E6-F39FDCFCD97A}"/>
                    </a:ext>
                  </a:extLst>
                </p14:cNvPr>
                <p14:cNvContentPartPr/>
                <p14:nvPr/>
              </p14:nvContentPartPr>
              <p14:xfrm>
                <a:off x="4375947" y="4532494"/>
                <a:ext cx="80280" cy="9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DCF092-F05A-44F3-B8E6-F39FDCFCD9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58307" y="4514494"/>
                  <a:ext cx="11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1E2906-45E5-4FBB-9101-1CC1F30134C9}"/>
                    </a:ext>
                  </a:extLst>
                </p14:cNvPr>
                <p14:cNvContentPartPr/>
                <p14:nvPr/>
              </p14:nvContentPartPr>
              <p14:xfrm>
                <a:off x="4706787" y="4432054"/>
                <a:ext cx="3600" cy="172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1E2906-45E5-4FBB-9101-1CC1F30134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89147" y="4414054"/>
                  <a:ext cx="39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89BA5B-1068-4B01-B866-34030B8082E6}"/>
                    </a:ext>
                  </a:extLst>
                </p14:cNvPr>
                <p14:cNvContentPartPr/>
                <p14:nvPr/>
              </p14:nvContentPartPr>
              <p14:xfrm>
                <a:off x="4658907" y="4503694"/>
                <a:ext cx="87840" cy="49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89BA5B-1068-4B01-B866-34030B8082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267" y="4486054"/>
                  <a:ext cx="12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C369B1B-0884-4170-A5F6-8E1F629685DD}"/>
                    </a:ext>
                  </a:extLst>
                </p14:cNvPr>
                <p14:cNvContentPartPr/>
                <p14:nvPr/>
              </p14:nvContentPartPr>
              <p14:xfrm>
                <a:off x="4925667" y="4454734"/>
                <a:ext cx="114840" cy="161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C369B1B-0884-4170-A5F6-8E1F629685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08027" y="4436734"/>
                  <a:ext cx="150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AA616E-584F-484A-9BF0-D31B54DAD3F3}"/>
                    </a:ext>
                  </a:extLst>
                </p14:cNvPr>
                <p14:cNvContentPartPr/>
                <p14:nvPr/>
              </p14:nvContentPartPr>
              <p14:xfrm>
                <a:off x="5087667" y="4592974"/>
                <a:ext cx="82440" cy="98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AA616E-584F-484A-9BF0-D31B54DAD3F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69667" y="4575334"/>
                  <a:ext cx="118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28C5DD-1FE8-4D6D-9D85-E6038E2A1E9A}"/>
                    </a:ext>
                  </a:extLst>
                </p14:cNvPr>
                <p14:cNvContentPartPr/>
                <p14:nvPr/>
              </p14:nvContentPartPr>
              <p14:xfrm>
                <a:off x="5313747" y="4553014"/>
                <a:ext cx="113760" cy="102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28C5DD-1FE8-4D6D-9D85-E6038E2A1E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95747" y="4535374"/>
                  <a:ext cx="149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4D85D26-A239-4DD8-BDD5-E5CFAC892825}"/>
                    </a:ext>
                  </a:extLst>
                </p14:cNvPr>
                <p14:cNvContentPartPr/>
                <p14:nvPr/>
              </p14:nvContentPartPr>
              <p14:xfrm>
                <a:off x="5463507" y="4628254"/>
                <a:ext cx="65160" cy="108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4D85D26-A239-4DD8-BDD5-E5CFAC8928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45507" y="4610254"/>
                  <a:ext cx="100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663C56-6FCD-4F3F-A9A7-9BB794909C08}"/>
                    </a:ext>
                  </a:extLst>
                </p14:cNvPr>
                <p14:cNvContentPartPr/>
                <p14:nvPr/>
              </p14:nvContentPartPr>
              <p14:xfrm>
                <a:off x="4401867" y="4310734"/>
                <a:ext cx="37440" cy="130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663C56-6FCD-4F3F-A9A7-9BB794909C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83867" y="4292734"/>
                  <a:ext cx="73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A3BB93-93A2-4B25-A397-628AF821B107}"/>
                    </a:ext>
                  </a:extLst>
                </p14:cNvPr>
                <p14:cNvContentPartPr/>
                <p14:nvPr/>
              </p14:nvContentPartPr>
              <p14:xfrm>
                <a:off x="4454067" y="4310014"/>
                <a:ext cx="33840" cy="99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A3BB93-93A2-4B25-A397-628AF821B1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36067" y="4292374"/>
                  <a:ext cx="69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02C886F-34E1-4417-837D-6D80FDF6EF86}"/>
                    </a:ext>
                  </a:extLst>
                </p14:cNvPr>
                <p14:cNvContentPartPr/>
                <p14:nvPr/>
              </p14:nvContentPartPr>
              <p14:xfrm>
                <a:off x="4482147" y="4376974"/>
                <a:ext cx="44640" cy="32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02C886F-34E1-4417-837D-6D80FDF6EF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64147" y="4359334"/>
                  <a:ext cx="8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1F06137-DD35-41B5-9725-C12B913B6A4E}"/>
                    </a:ext>
                  </a:extLst>
                </p14:cNvPr>
                <p14:cNvContentPartPr/>
                <p14:nvPr/>
              </p14:nvContentPartPr>
              <p14:xfrm>
                <a:off x="4527507" y="4315774"/>
                <a:ext cx="46080" cy="172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1F06137-DD35-41B5-9725-C12B913B6A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09867" y="4298134"/>
                  <a:ext cx="81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1CFB8B5-4B60-461C-86C5-BD5E972EE652}"/>
                    </a:ext>
                  </a:extLst>
                </p14:cNvPr>
                <p14:cNvContentPartPr/>
                <p14:nvPr/>
              </p14:nvContentPartPr>
              <p14:xfrm>
                <a:off x="4984347" y="4436734"/>
                <a:ext cx="55800" cy="39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1CFB8B5-4B60-461C-86C5-BD5E972EE6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66347" y="4419094"/>
                  <a:ext cx="91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8C1E6E4-91E4-4505-898F-51AB1C398399}"/>
                    </a:ext>
                  </a:extLst>
                </p14:cNvPr>
                <p14:cNvContentPartPr/>
                <p14:nvPr/>
              </p14:nvContentPartPr>
              <p14:xfrm>
                <a:off x="5122947" y="4328734"/>
                <a:ext cx="66600" cy="10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8C1E6E4-91E4-4505-898F-51AB1C39839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05307" y="4311094"/>
                  <a:ext cx="102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8FD4E4-52FD-4A03-88DB-BEB9D3C135D3}"/>
                    </a:ext>
                  </a:extLst>
                </p14:cNvPr>
                <p14:cNvContentPartPr/>
                <p14:nvPr/>
              </p14:nvContentPartPr>
              <p14:xfrm>
                <a:off x="5148147" y="4404694"/>
                <a:ext cx="71280" cy="5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8FD4E4-52FD-4A03-88DB-BEB9D3C135D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30507" y="4387054"/>
                  <a:ext cx="10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BB200CF-9098-417E-94C2-510C20A36A30}"/>
                    </a:ext>
                  </a:extLst>
                </p14:cNvPr>
                <p14:cNvContentPartPr/>
                <p14:nvPr/>
              </p14:nvContentPartPr>
              <p14:xfrm>
                <a:off x="5218707" y="4341334"/>
                <a:ext cx="72720" cy="19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BB200CF-9098-417E-94C2-510C20A36A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01067" y="4323694"/>
                  <a:ext cx="108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963299-AFBC-4832-8BF4-8E56CF6D4C77}"/>
                    </a:ext>
                  </a:extLst>
                </p14:cNvPr>
                <p14:cNvContentPartPr/>
                <p14:nvPr/>
              </p14:nvContentPartPr>
              <p14:xfrm>
                <a:off x="5078667" y="4352494"/>
                <a:ext cx="15480" cy="13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963299-AFBC-4832-8BF4-8E56CF6D4C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60667" y="4334854"/>
                  <a:ext cx="511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CC80EAA-8C02-4B8B-B7FD-062BA26CB9B5}"/>
              </a:ext>
            </a:extLst>
          </p:cNvPr>
          <p:cNvGrpSpPr/>
          <p:nvPr/>
        </p:nvGrpSpPr>
        <p:grpSpPr>
          <a:xfrm>
            <a:off x="7818987" y="2503534"/>
            <a:ext cx="966600" cy="540000"/>
            <a:chOff x="7818987" y="2503534"/>
            <a:chExt cx="96660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F3606C-3EE7-45F9-8221-3F283331B13E}"/>
                    </a:ext>
                  </a:extLst>
                </p14:cNvPr>
                <p14:cNvContentPartPr/>
                <p14:nvPr/>
              </p14:nvContentPartPr>
              <p14:xfrm>
                <a:off x="7894227" y="2652574"/>
                <a:ext cx="94320" cy="47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F3606C-3EE7-45F9-8221-3F283331B13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76227" y="2634574"/>
                  <a:ext cx="129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D30675-DBA2-480A-A4E7-69BE4F5A4B67}"/>
                    </a:ext>
                  </a:extLst>
                </p14:cNvPr>
                <p14:cNvContentPartPr/>
                <p14:nvPr/>
              </p14:nvContentPartPr>
              <p14:xfrm>
                <a:off x="7818987" y="2657614"/>
                <a:ext cx="65160" cy="178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D30675-DBA2-480A-A4E7-69BE4F5A4B6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01347" y="2639614"/>
                  <a:ext cx="100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2E53E0-4E72-4D0C-99BA-76AE6E8B5E20}"/>
                    </a:ext>
                  </a:extLst>
                </p14:cNvPr>
                <p14:cNvContentPartPr/>
                <p14:nvPr/>
              </p14:nvContentPartPr>
              <p14:xfrm>
                <a:off x="7916907" y="2784694"/>
                <a:ext cx="119160" cy="119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2E53E0-4E72-4D0C-99BA-76AE6E8B5E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8907" y="2767054"/>
                  <a:ext cx="154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2693FA-F499-43BA-82DC-B8BAEA7752E9}"/>
                    </a:ext>
                  </a:extLst>
                </p14:cNvPr>
                <p14:cNvContentPartPr/>
                <p14:nvPr/>
              </p14:nvContentPartPr>
              <p14:xfrm>
                <a:off x="7932027" y="2503534"/>
                <a:ext cx="152640" cy="81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2693FA-F499-43BA-82DC-B8BAEA7752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14027" y="2485894"/>
                  <a:ext cx="188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EC217AC-D3E9-4D2C-AEB2-72957DAE5219}"/>
                    </a:ext>
                  </a:extLst>
                </p14:cNvPr>
                <p14:cNvContentPartPr/>
                <p14:nvPr/>
              </p14:nvContentPartPr>
              <p14:xfrm>
                <a:off x="8252427" y="2792254"/>
                <a:ext cx="60480" cy="28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EC217AC-D3E9-4D2C-AEB2-72957DAE52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34427" y="2774254"/>
                  <a:ext cx="96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DDAB7D-5CD2-4394-BB82-061151BD4B1F}"/>
                    </a:ext>
                  </a:extLst>
                </p14:cNvPr>
                <p14:cNvContentPartPr/>
                <p14:nvPr/>
              </p14:nvContentPartPr>
              <p14:xfrm>
                <a:off x="8238027" y="2875054"/>
                <a:ext cx="59040" cy="26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DDAB7D-5CD2-4394-BB82-061151BD4B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20387" y="2857414"/>
                  <a:ext cx="94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CD9F339-C4DA-450E-B569-7B75D5B5CDAA}"/>
                    </a:ext>
                  </a:extLst>
                </p14:cNvPr>
                <p14:cNvContentPartPr/>
                <p14:nvPr/>
              </p14:nvContentPartPr>
              <p14:xfrm>
                <a:off x="8456907" y="2777494"/>
                <a:ext cx="103680" cy="132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CD9F339-C4DA-450E-B569-7B75D5B5CD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39267" y="2759854"/>
                  <a:ext cx="139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658317-E995-47BF-A7CC-17C7002FCD22}"/>
                    </a:ext>
                  </a:extLst>
                </p14:cNvPr>
                <p14:cNvContentPartPr/>
                <p14:nvPr/>
              </p14:nvContentPartPr>
              <p14:xfrm>
                <a:off x="8560587" y="2989174"/>
                <a:ext cx="360" cy="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658317-E995-47BF-A7CC-17C7002FCD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42947" y="29711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4EEB445-3357-4F88-999F-362414FCC726}"/>
                    </a:ext>
                  </a:extLst>
                </p14:cNvPr>
                <p14:cNvContentPartPr/>
                <p14:nvPr/>
              </p14:nvContentPartPr>
              <p14:xfrm>
                <a:off x="8613147" y="2803774"/>
                <a:ext cx="172440" cy="239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4EEB445-3357-4F88-999F-362414FCC72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95507" y="2786134"/>
                  <a:ext cx="20808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311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47F-88D6-4130-B27F-E521FA49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789DF-7B38-43EA-98E6-F72E64E64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>
                    <a:solidFill>
                      <a:schemeClr val="tx1"/>
                    </a:solidFill>
                  </a:rPr>
                  <a:t>Predicted class: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789DF-7B38-43EA-98E6-F72E64E64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FA98B-6E79-4D03-8413-4582212C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97CCA9-3A16-4747-A431-8938AADB0C1A}"/>
                  </a:ext>
                </a:extLst>
              </p14:cNvPr>
              <p14:cNvContentPartPr/>
              <p14:nvPr/>
            </p14:nvContentPartPr>
            <p14:xfrm>
              <a:off x="3482787" y="2168014"/>
              <a:ext cx="257400" cy="9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97CCA9-3A16-4747-A431-8938AADB0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5147" y="2150014"/>
                <a:ext cx="2930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E74E2F-92B5-4FD0-BF1D-008BF05636AB}"/>
                  </a:ext>
                </a:extLst>
              </p14:cNvPr>
              <p14:cNvContentPartPr/>
              <p14:nvPr/>
            </p14:nvContentPartPr>
            <p14:xfrm>
              <a:off x="5248587" y="2138854"/>
              <a:ext cx="196920" cy="5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E74E2F-92B5-4FD0-BF1D-008BF05636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0587" y="2121214"/>
                <a:ext cx="23256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A0103A-1A6D-43D0-B66B-825E3DC59B8E}"/>
              </a:ext>
            </a:extLst>
          </p:cNvPr>
          <p:cNvGrpSpPr/>
          <p:nvPr/>
        </p:nvGrpSpPr>
        <p:grpSpPr>
          <a:xfrm>
            <a:off x="3772587" y="2030854"/>
            <a:ext cx="938160" cy="309240"/>
            <a:chOff x="3772587" y="2030854"/>
            <a:chExt cx="9381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BB4ABC-B833-4296-8895-DF03F0280300}"/>
                    </a:ext>
                  </a:extLst>
                </p14:cNvPr>
                <p14:cNvContentPartPr/>
                <p14:nvPr/>
              </p14:nvContentPartPr>
              <p14:xfrm>
                <a:off x="4396107" y="2030854"/>
                <a:ext cx="314640" cy="30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BB4ABC-B833-4296-8895-DF03F02803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107" y="2012854"/>
                  <a:ext cx="350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A2FC2C-93AA-4F9C-88B3-41855CCF6F85}"/>
                    </a:ext>
                  </a:extLst>
                </p14:cNvPr>
                <p14:cNvContentPartPr/>
                <p14:nvPr/>
              </p14:nvContentPartPr>
              <p14:xfrm>
                <a:off x="3773307" y="2117974"/>
                <a:ext cx="643320" cy="14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A2FC2C-93AA-4F9C-88B3-41855CCF6F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5307" y="2100334"/>
                  <a:ext cx="678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EBCA31-8A9E-4FCD-829C-C4C6833ECE68}"/>
                    </a:ext>
                  </a:extLst>
                </p14:cNvPr>
                <p14:cNvContentPartPr/>
                <p14:nvPr/>
              </p14:nvContentPartPr>
              <p14:xfrm>
                <a:off x="3785187" y="2060374"/>
                <a:ext cx="128880" cy="4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EBCA31-8A9E-4FCD-829C-C4C6833ECE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7187" y="2042374"/>
                  <a:ext cx="164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1BC379-00EB-4A64-B637-D96EFC98901D}"/>
                    </a:ext>
                  </a:extLst>
                </p14:cNvPr>
                <p14:cNvContentPartPr/>
                <p14:nvPr/>
              </p14:nvContentPartPr>
              <p14:xfrm>
                <a:off x="3772587" y="2096014"/>
                <a:ext cx="2232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1BC379-00EB-4A64-B637-D96EFC9890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54947" y="2078014"/>
                  <a:ext cx="5796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6352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9B11-8124-43A5-8943-DA411A10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of softmax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DA78-93B5-4824-B9F1-5511940E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83AFE-0D34-4A2D-8405-42AFF0F4F4DE}"/>
              </a:ext>
            </a:extLst>
          </p:cNvPr>
          <p:cNvSpPr txBox="1"/>
          <p:nvPr/>
        </p:nvSpPr>
        <p:spPr>
          <a:xfrm>
            <a:off x="396171" y="3839454"/>
            <a:ext cx="7716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Note: the above function is called the </a:t>
            </a:r>
            <a:r>
              <a:rPr lang="en-US" sz="2000" b="1" i="1">
                <a:latin typeface="Roboto" panose="02000000000000000000" pitchFamily="2" charset="0"/>
                <a:ea typeface="Roboto" panose="02000000000000000000" pitchFamily="2" charset="0"/>
              </a:rPr>
              <a:t>Cross entropy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D3422-8D36-47F3-851C-D005AA93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22" y="1220630"/>
            <a:ext cx="4176464" cy="5205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6FEE3D4-3927-4515-B93A-30FB5D03DC9A}"/>
              </a:ext>
            </a:extLst>
          </p:cNvPr>
          <p:cNvGrpSpPr/>
          <p:nvPr/>
        </p:nvGrpSpPr>
        <p:grpSpPr>
          <a:xfrm>
            <a:off x="1416387" y="1852294"/>
            <a:ext cx="287280" cy="18720"/>
            <a:chOff x="1416387" y="1852294"/>
            <a:chExt cx="287280" cy="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1B1A93-4429-45D4-A4A6-34EDCE9BD8FE}"/>
                    </a:ext>
                  </a:extLst>
                </p14:cNvPr>
                <p14:cNvContentPartPr/>
                <p14:nvPr/>
              </p14:nvContentPartPr>
              <p14:xfrm>
                <a:off x="1416387" y="1858054"/>
                <a:ext cx="6336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1B1A93-4429-45D4-A4A6-34EDCE9BD8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98387" y="1840054"/>
                  <a:ext cx="99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1B249F-325D-4556-B788-67CCC26C8F77}"/>
                    </a:ext>
                  </a:extLst>
                </p14:cNvPr>
                <p14:cNvContentPartPr/>
                <p14:nvPr/>
              </p14:nvContentPartPr>
              <p14:xfrm>
                <a:off x="1560387" y="1852294"/>
                <a:ext cx="143280" cy="18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1B249F-325D-4556-B788-67CCC26C8F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42747" y="1834654"/>
                  <a:ext cx="1789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BAF23-3F70-4F54-9A3F-7F4EDB309197}"/>
              </a:ext>
            </a:extLst>
          </p:cNvPr>
          <p:cNvGrpSpPr/>
          <p:nvPr/>
        </p:nvGrpSpPr>
        <p:grpSpPr>
          <a:xfrm>
            <a:off x="1982307" y="1546294"/>
            <a:ext cx="393840" cy="469440"/>
            <a:chOff x="1982307" y="1546294"/>
            <a:chExt cx="3938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71C92B-E594-4B88-B77B-992BF3335307}"/>
                    </a:ext>
                  </a:extLst>
                </p14:cNvPr>
                <p14:cNvContentPartPr/>
                <p14:nvPr/>
              </p14:nvContentPartPr>
              <p14:xfrm>
                <a:off x="1991667" y="1739254"/>
                <a:ext cx="92880" cy="19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71C92B-E594-4B88-B77B-992BF3335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73667" y="1721614"/>
                  <a:ext cx="128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D0C11D-E95C-4F78-A79E-8C4B64B3A293}"/>
                    </a:ext>
                  </a:extLst>
                </p14:cNvPr>
                <p14:cNvContentPartPr/>
                <p14:nvPr/>
              </p14:nvContentPartPr>
              <p14:xfrm>
                <a:off x="1982307" y="1832134"/>
                <a:ext cx="85680" cy="2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D0C11D-E95C-4F78-A79E-8C4B64B3A2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64307" y="1814134"/>
                  <a:ext cx="121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047C11-1E93-4AE9-8978-302FBD74823C}"/>
                    </a:ext>
                  </a:extLst>
                </p14:cNvPr>
                <p14:cNvContentPartPr/>
                <p14:nvPr/>
              </p14:nvContentPartPr>
              <p14:xfrm>
                <a:off x="2130987" y="1921414"/>
                <a:ext cx="69840" cy="9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047C11-1E93-4AE9-8978-302FBD7482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3347" y="1903414"/>
                  <a:ext cx="105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C64B3D-497F-4D95-B6BC-A1C4441B2445}"/>
                    </a:ext>
                  </a:extLst>
                </p14:cNvPr>
                <p14:cNvContentPartPr/>
                <p14:nvPr/>
              </p14:nvContentPartPr>
              <p14:xfrm>
                <a:off x="2123787" y="1546294"/>
                <a:ext cx="41400" cy="18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C64B3D-497F-4D95-B6BC-A1C4441B24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5787" y="1528294"/>
                  <a:ext cx="7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91FA24-8DA7-4D11-92FF-633AECF7A179}"/>
                    </a:ext>
                  </a:extLst>
                </p14:cNvPr>
                <p14:cNvContentPartPr/>
                <p14:nvPr/>
              </p14:nvContentPartPr>
              <p14:xfrm>
                <a:off x="2230347" y="1630534"/>
                <a:ext cx="5760" cy="85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91FA24-8DA7-4D11-92FF-633AECF7A1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12347" y="1612534"/>
                  <a:ext cx="41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B6F38D-CD84-4AA4-A9F6-C990048704EC}"/>
                    </a:ext>
                  </a:extLst>
                </p14:cNvPr>
                <p14:cNvContentPartPr/>
                <p14:nvPr/>
              </p14:nvContentPartPr>
              <p14:xfrm>
                <a:off x="2236827" y="1634134"/>
                <a:ext cx="53280" cy="10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B6F38D-CD84-4AA4-A9F6-C99004870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19187" y="1616494"/>
                  <a:ext cx="88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3D663B-6487-4234-B60C-610DB7005970}"/>
                    </a:ext>
                  </a:extLst>
                </p14:cNvPr>
                <p14:cNvContentPartPr/>
                <p14:nvPr/>
              </p14:nvContentPartPr>
              <p14:xfrm>
                <a:off x="2333307" y="1573654"/>
                <a:ext cx="42840" cy="20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3D663B-6487-4234-B60C-610DB700597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15667" y="1556014"/>
                  <a:ext cx="784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782A2B1-2D85-403A-96B1-49AAFBA753CC}"/>
              </a:ext>
            </a:extLst>
          </p:cNvPr>
          <p:cNvGrpSpPr/>
          <p:nvPr/>
        </p:nvGrpSpPr>
        <p:grpSpPr>
          <a:xfrm>
            <a:off x="1417107" y="2138494"/>
            <a:ext cx="800640" cy="809640"/>
            <a:chOff x="1417107" y="2138494"/>
            <a:chExt cx="80064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9122E2-54EF-4A86-9E0A-5A6926BE374E}"/>
                    </a:ext>
                  </a:extLst>
                </p14:cNvPr>
                <p14:cNvContentPartPr/>
                <p14:nvPr/>
              </p14:nvContentPartPr>
              <p14:xfrm>
                <a:off x="1953507" y="2695774"/>
                <a:ext cx="112680" cy="16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9122E2-54EF-4A86-9E0A-5A6926BE37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5867" y="2677774"/>
                  <a:ext cx="148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CBB3D9-D42F-4779-B0D9-B265CF60107E}"/>
                    </a:ext>
                  </a:extLst>
                </p14:cNvPr>
                <p14:cNvContentPartPr/>
                <p14:nvPr/>
              </p14:nvContentPartPr>
              <p14:xfrm>
                <a:off x="1953507" y="2755174"/>
                <a:ext cx="91080" cy="1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CBB3D9-D42F-4779-B0D9-B265CF6010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35507" y="2737534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970022-C2A6-4746-B709-23793DCBF7C4}"/>
                    </a:ext>
                  </a:extLst>
                </p14:cNvPr>
                <p14:cNvContentPartPr/>
                <p14:nvPr/>
              </p14:nvContentPartPr>
              <p14:xfrm>
                <a:off x="2114067" y="2867854"/>
                <a:ext cx="57240" cy="80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970022-C2A6-4746-B709-23793DCBF7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96067" y="2849854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A9E500-413E-48ED-B303-44F8DB0AABD1}"/>
                    </a:ext>
                  </a:extLst>
                </p14:cNvPr>
                <p14:cNvContentPartPr/>
                <p14:nvPr/>
              </p14:nvContentPartPr>
              <p14:xfrm>
                <a:off x="1981227" y="2699374"/>
                <a:ext cx="118800" cy="3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A9E500-413E-48ED-B303-44F8DB0AAB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63587" y="2681374"/>
                  <a:ext cx="154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B77C0CE-D3C0-4BD7-9A2B-832BF1F7D57B}"/>
                    </a:ext>
                  </a:extLst>
                </p14:cNvPr>
                <p14:cNvContentPartPr/>
                <p14:nvPr/>
              </p14:nvContentPartPr>
              <p14:xfrm>
                <a:off x="2143947" y="2565094"/>
                <a:ext cx="26280" cy="16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B77C0CE-D3C0-4BD7-9A2B-832BF1F7D5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26307" y="2547454"/>
                  <a:ext cx="61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2EEF23-B82A-46CD-998F-5F81FBFCA8D2}"/>
                    </a:ext>
                  </a:extLst>
                </p14:cNvPr>
                <p14:cNvContentPartPr/>
                <p14:nvPr/>
              </p14:nvContentPartPr>
              <p14:xfrm>
                <a:off x="2182467" y="2669134"/>
                <a:ext cx="35280" cy="63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2EEF23-B82A-46CD-998F-5F81FBFCA8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64467" y="2651494"/>
                  <a:ext cx="70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69F991-2D28-4E8F-9CD6-2960DB06EADD}"/>
                    </a:ext>
                  </a:extLst>
                </p14:cNvPr>
                <p14:cNvContentPartPr/>
                <p14:nvPr/>
              </p14:nvContentPartPr>
              <p14:xfrm>
                <a:off x="1472187" y="2197534"/>
                <a:ext cx="88560" cy="5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69F991-2D28-4E8F-9CD6-2960DB06EAD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54547" y="2179534"/>
                  <a:ext cx="124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B888B6E-8A65-4F99-AE8C-01C78A13753A}"/>
                    </a:ext>
                  </a:extLst>
                </p14:cNvPr>
                <p14:cNvContentPartPr/>
                <p14:nvPr/>
              </p14:nvContentPartPr>
              <p14:xfrm>
                <a:off x="1789347" y="2231734"/>
                <a:ext cx="78840" cy="11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B888B6E-8A65-4F99-AE8C-01C78A13753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71707" y="2214094"/>
                  <a:ext cx="114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104EB5-6234-4ED0-AA0C-92E6D3373A4D}"/>
                    </a:ext>
                  </a:extLst>
                </p14:cNvPr>
                <p14:cNvContentPartPr/>
                <p14:nvPr/>
              </p14:nvContentPartPr>
              <p14:xfrm>
                <a:off x="1534467" y="2418934"/>
                <a:ext cx="267480" cy="1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104EB5-6234-4ED0-AA0C-92E6D3373A4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16827" y="2400934"/>
                  <a:ext cx="303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6E3D9AB-9F85-4253-BDD8-03BFC841074D}"/>
                    </a:ext>
                  </a:extLst>
                </p14:cNvPr>
                <p14:cNvContentPartPr/>
                <p14:nvPr/>
              </p14:nvContentPartPr>
              <p14:xfrm>
                <a:off x="1432587" y="2618014"/>
                <a:ext cx="151560" cy="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6E3D9AB-9F85-4253-BDD8-03BFC84107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14947" y="2600374"/>
                  <a:ext cx="187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E8F8FF-303F-45F4-B29C-6DCA608F9488}"/>
                    </a:ext>
                  </a:extLst>
                </p14:cNvPr>
                <p14:cNvContentPartPr/>
                <p14:nvPr/>
              </p14:nvContentPartPr>
              <p14:xfrm>
                <a:off x="1417107" y="2773894"/>
                <a:ext cx="9072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E8F8FF-303F-45F4-B29C-6DCA608F94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99107" y="2755894"/>
                  <a:ext cx="126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3AE16D-85BA-4110-8A84-AB6EAEA1B977}"/>
                    </a:ext>
                  </a:extLst>
                </p14:cNvPr>
                <p14:cNvContentPartPr/>
                <p14:nvPr/>
              </p14:nvContentPartPr>
              <p14:xfrm>
                <a:off x="1701867" y="2756974"/>
                <a:ext cx="67320" cy="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3AE16D-85BA-4110-8A84-AB6EAEA1B9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4227" y="2739334"/>
                  <a:ext cx="10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29A61A6-AB16-411A-988C-296447EA4010}"/>
                    </a:ext>
                  </a:extLst>
                </p14:cNvPr>
                <p14:cNvContentPartPr/>
                <p14:nvPr/>
              </p14:nvContentPartPr>
              <p14:xfrm>
                <a:off x="2056467" y="2138494"/>
                <a:ext cx="3600" cy="8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29A61A6-AB16-411A-988C-296447EA40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38827" y="2120494"/>
                  <a:ext cx="39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A9531C-9956-458E-8660-ECE7F07ED73A}"/>
                    </a:ext>
                  </a:extLst>
                </p14:cNvPr>
                <p14:cNvContentPartPr/>
                <p14:nvPr/>
              </p14:nvContentPartPr>
              <p14:xfrm>
                <a:off x="2057907" y="2338294"/>
                <a:ext cx="360" cy="15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A9531C-9956-458E-8660-ECE7F07ED7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40267" y="2320294"/>
                  <a:ext cx="3600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341126-EAD9-4EDF-A019-0F5A1052DC11}"/>
              </a:ext>
            </a:extLst>
          </p:cNvPr>
          <p:cNvGrpSpPr/>
          <p:nvPr/>
        </p:nvGrpSpPr>
        <p:grpSpPr>
          <a:xfrm>
            <a:off x="52707" y="1558894"/>
            <a:ext cx="1203120" cy="1388160"/>
            <a:chOff x="52707" y="1558894"/>
            <a:chExt cx="1203120" cy="13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CBF23B-84E2-4758-8149-336EC4B3398E}"/>
                    </a:ext>
                  </a:extLst>
                </p14:cNvPr>
                <p14:cNvContentPartPr/>
                <p14:nvPr/>
              </p14:nvContentPartPr>
              <p14:xfrm>
                <a:off x="406947" y="2142814"/>
                <a:ext cx="14760" cy="126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CBF23B-84E2-4758-8149-336EC4B3398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8947" y="2124814"/>
                  <a:ext cx="5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87B727-0876-40B1-B327-CDABF95E6529}"/>
                    </a:ext>
                  </a:extLst>
                </p14:cNvPr>
                <p14:cNvContentPartPr/>
                <p14:nvPr/>
              </p14:nvContentPartPr>
              <p14:xfrm>
                <a:off x="399387" y="2343334"/>
                <a:ext cx="7920" cy="3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87B727-0876-40B1-B327-CDABF95E65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1387" y="2325334"/>
                  <a:ext cx="43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322F05-2655-4D93-9146-F43BB39712A2}"/>
                    </a:ext>
                  </a:extLst>
                </p14:cNvPr>
                <p14:cNvContentPartPr/>
                <p14:nvPr/>
              </p14:nvContentPartPr>
              <p14:xfrm>
                <a:off x="365547" y="1727014"/>
                <a:ext cx="119520" cy="13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322F05-2655-4D93-9146-F43BB39712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907" y="1709014"/>
                  <a:ext cx="155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244399-9898-4017-9914-344D47BD6207}"/>
                    </a:ext>
                  </a:extLst>
                </p14:cNvPr>
                <p14:cNvContentPartPr/>
                <p14:nvPr/>
              </p14:nvContentPartPr>
              <p14:xfrm>
                <a:off x="371307" y="1791454"/>
                <a:ext cx="93240" cy="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244399-9898-4017-9914-344D47BD620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3667" y="1773814"/>
                  <a:ext cx="128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4DD4A6-3899-4245-9004-0C114B2CF242}"/>
                    </a:ext>
                  </a:extLst>
                </p14:cNvPr>
                <p14:cNvContentPartPr/>
                <p14:nvPr/>
              </p14:nvContentPartPr>
              <p14:xfrm>
                <a:off x="529347" y="1867774"/>
                <a:ext cx="45000" cy="7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4DD4A6-3899-4245-9004-0C114B2CF2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1707" y="1850134"/>
                  <a:ext cx="80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9C9361-CF57-4B98-A13B-7D69F94D5386}"/>
                    </a:ext>
                  </a:extLst>
                </p14:cNvPr>
                <p14:cNvContentPartPr/>
                <p14:nvPr/>
              </p14:nvContentPartPr>
              <p14:xfrm>
                <a:off x="428187" y="201897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9C9361-CF57-4B98-A13B-7D69F94D53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187" y="20013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ABE636-6D6E-4904-AE28-EB2C1715B814}"/>
                    </a:ext>
                  </a:extLst>
                </p14:cNvPr>
                <p14:cNvContentPartPr/>
                <p14:nvPr/>
              </p14:nvContentPartPr>
              <p14:xfrm>
                <a:off x="547707" y="1564294"/>
                <a:ext cx="38520" cy="15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ABE636-6D6E-4904-AE28-EB2C1715B8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0067" y="1546294"/>
                  <a:ext cx="74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0C4A7B-F1D3-4AED-8A1C-AD5BD4EB001C}"/>
                    </a:ext>
                  </a:extLst>
                </p14:cNvPr>
                <p14:cNvContentPartPr/>
                <p14:nvPr/>
              </p14:nvContentPartPr>
              <p14:xfrm>
                <a:off x="611787" y="1613614"/>
                <a:ext cx="25560" cy="9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0C4A7B-F1D3-4AED-8A1C-AD5BD4EB00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4147" y="1595614"/>
                  <a:ext cx="61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994510-7BFF-4E52-8DAC-86FB806117D1}"/>
                    </a:ext>
                  </a:extLst>
                </p14:cNvPr>
                <p14:cNvContentPartPr/>
                <p14:nvPr/>
              </p14:nvContentPartPr>
              <p14:xfrm>
                <a:off x="702867" y="1581934"/>
                <a:ext cx="36720" cy="16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994510-7BFF-4E52-8DAC-86FB806117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4867" y="1563934"/>
                  <a:ext cx="72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B43FDB-7E3E-4CFD-BA36-9AED6881DBD0}"/>
                    </a:ext>
                  </a:extLst>
                </p14:cNvPr>
                <p14:cNvContentPartPr/>
                <p14:nvPr/>
              </p14:nvContentPartPr>
              <p14:xfrm>
                <a:off x="303987" y="2630974"/>
                <a:ext cx="14724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B43FDB-7E3E-4CFD-BA36-9AED6881DB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5987" y="2613334"/>
                  <a:ext cx="182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ADE3ED-C60F-4C93-A752-D9C89D2AE17C}"/>
                    </a:ext>
                  </a:extLst>
                </p14:cNvPr>
                <p14:cNvContentPartPr/>
                <p14:nvPr/>
              </p14:nvContentPartPr>
              <p14:xfrm>
                <a:off x="307227" y="2745454"/>
                <a:ext cx="87120" cy="1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ADE3ED-C60F-4C93-A752-D9C89D2AE1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9227" y="2727454"/>
                  <a:ext cx="122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C2386F-1C1A-49BF-B222-0B9130B0168A}"/>
                    </a:ext>
                  </a:extLst>
                </p14:cNvPr>
                <p14:cNvContentPartPr/>
                <p14:nvPr/>
              </p14:nvContentPartPr>
              <p14:xfrm>
                <a:off x="485427" y="2826094"/>
                <a:ext cx="65520" cy="8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C2386F-1C1A-49BF-B222-0B9130B0168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7787" y="2808454"/>
                  <a:ext cx="101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D419A0-59BB-49FE-9B28-083B3F1E171E}"/>
                    </a:ext>
                  </a:extLst>
                </p14:cNvPr>
                <p14:cNvContentPartPr/>
                <p14:nvPr/>
              </p14:nvContentPartPr>
              <p14:xfrm>
                <a:off x="539427" y="2577334"/>
                <a:ext cx="27000" cy="8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D419A0-59BB-49FE-9B28-083B3F1E17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1787" y="2559334"/>
                  <a:ext cx="62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9021C0-5B03-4E7F-B400-D5EAE07D6C05}"/>
                    </a:ext>
                  </a:extLst>
                </p14:cNvPr>
                <p14:cNvContentPartPr/>
                <p14:nvPr/>
              </p14:nvContentPartPr>
              <p14:xfrm>
                <a:off x="489027" y="2556094"/>
                <a:ext cx="34560" cy="12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9021C0-5B03-4E7F-B400-D5EAE07D6C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1027" y="2538094"/>
                  <a:ext cx="70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14F66B-09C0-4EDE-8EEE-90A6565CBD38}"/>
                    </a:ext>
                  </a:extLst>
                </p14:cNvPr>
                <p14:cNvContentPartPr/>
                <p14:nvPr/>
              </p14:nvContentPartPr>
              <p14:xfrm>
                <a:off x="632307" y="2564734"/>
                <a:ext cx="2988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14F66B-09C0-4EDE-8EEE-90A6565CBD3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4667" y="2546734"/>
                  <a:ext cx="65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135F71-FED1-4423-B6B8-B06D55AB2B32}"/>
                    </a:ext>
                  </a:extLst>
                </p14:cNvPr>
                <p14:cNvContentPartPr/>
                <p14:nvPr/>
              </p14:nvContentPartPr>
              <p14:xfrm>
                <a:off x="923547" y="1723414"/>
                <a:ext cx="98640" cy="18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135F71-FED1-4423-B6B8-B06D55AB2B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5907" y="1705414"/>
                  <a:ext cx="134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78896E-C4E7-4193-AA89-7755457C1A7A}"/>
                    </a:ext>
                  </a:extLst>
                </p14:cNvPr>
                <p14:cNvContentPartPr/>
                <p14:nvPr/>
              </p14:nvContentPartPr>
              <p14:xfrm>
                <a:off x="931827" y="1808734"/>
                <a:ext cx="98640" cy="1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78896E-C4E7-4193-AA89-7755457C1A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3827" y="1791094"/>
                  <a:ext cx="134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2D078C-3E75-44E7-AA10-16AB0A8EA9B8}"/>
                    </a:ext>
                  </a:extLst>
                </p14:cNvPr>
                <p14:cNvContentPartPr/>
                <p14:nvPr/>
              </p14:nvContentPartPr>
              <p14:xfrm>
                <a:off x="1069347" y="1881814"/>
                <a:ext cx="39240" cy="7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2D078C-3E75-44E7-AA10-16AB0A8EA9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1347" y="1864174"/>
                  <a:ext cx="74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5B1E21-4A0A-4B83-986A-9DEE10F53BF7}"/>
                    </a:ext>
                  </a:extLst>
                </p14:cNvPr>
                <p14:cNvContentPartPr/>
                <p14:nvPr/>
              </p14:nvContentPartPr>
              <p14:xfrm>
                <a:off x="1037307" y="1558894"/>
                <a:ext cx="27360" cy="15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5B1E21-4A0A-4B83-986A-9DEE10F53B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9307" y="1541254"/>
                  <a:ext cx="63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DCE311-9527-44BC-A3FB-FDA417FE36A1}"/>
                    </a:ext>
                  </a:extLst>
                </p14:cNvPr>
                <p14:cNvContentPartPr/>
                <p14:nvPr/>
              </p14:nvContentPartPr>
              <p14:xfrm>
                <a:off x="1121907" y="1609294"/>
                <a:ext cx="58320" cy="7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DCE311-9527-44BC-A3FB-FDA417FE36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3907" y="1591654"/>
                  <a:ext cx="93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242A18-2177-4249-95FE-73E06C66C7C6}"/>
                    </a:ext>
                  </a:extLst>
                </p14:cNvPr>
                <p14:cNvContentPartPr/>
                <p14:nvPr/>
              </p14:nvContentPartPr>
              <p14:xfrm>
                <a:off x="1237107" y="1567534"/>
                <a:ext cx="1872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242A18-2177-4249-95FE-73E06C66C7C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19467" y="1549894"/>
                  <a:ext cx="54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99751F-48B9-4D6B-BE54-2DE811558701}"/>
                    </a:ext>
                  </a:extLst>
                </p14:cNvPr>
                <p14:cNvContentPartPr/>
                <p14:nvPr/>
              </p14:nvContentPartPr>
              <p14:xfrm>
                <a:off x="1047387" y="2134174"/>
                <a:ext cx="1800" cy="18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99751F-48B9-4D6B-BE54-2DE81155870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9387" y="2116174"/>
                  <a:ext cx="37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C19AF4-1139-45C6-A293-1FF919FBD305}"/>
                    </a:ext>
                  </a:extLst>
                </p14:cNvPr>
                <p14:cNvContentPartPr/>
                <p14:nvPr/>
              </p14:nvContentPartPr>
              <p14:xfrm>
                <a:off x="1039827" y="2212294"/>
                <a:ext cx="10080" cy="23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C19AF4-1139-45C6-A293-1FF919FBD30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1827" y="2194294"/>
                  <a:ext cx="45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F87DC9-1F31-4F2E-AC9D-1D629D7F8B8F}"/>
                    </a:ext>
                  </a:extLst>
                </p14:cNvPr>
                <p14:cNvContentPartPr/>
                <p14:nvPr/>
              </p14:nvContentPartPr>
              <p14:xfrm>
                <a:off x="843627" y="2692534"/>
                <a:ext cx="81000" cy="18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F87DC9-1F31-4F2E-AC9D-1D629D7F8B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5627" y="2674894"/>
                  <a:ext cx="116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6C69AD-F5EC-49BF-AC30-2E42A34121D6}"/>
                    </a:ext>
                  </a:extLst>
                </p14:cNvPr>
                <p14:cNvContentPartPr/>
                <p14:nvPr/>
              </p14:nvContentPartPr>
              <p14:xfrm>
                <a:off x="833907" y="2794774"/>
                <a:ext cx="90720" cy="2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6C69AD-F5EC-49BF-AC30-2E42A34121D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6267" y="2776774"/>
                  <a:ext cx="126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1FDDAC-5ADA-4ABE-A3F7-FFC4A6C2120A}"/>
                    </a:ext>
                  </a:extLst>
                </p14:cNvPr>
                <p14:cNvContentPartPr/>
                <p14:nvPr/>
              </p14:nvContentPartPr>
              <p14:xfrm>
                <a:off x="951627" y="2861014"/>
                <a:ext cx="86400" cy="86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1FDDAC-5ADA-4ABE-A3F7-FFC4A6C2120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3627" y="2843374"/>
                  <a:ext cx="122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23FA91-A219-4721-A9A6-64C4A6D96E6B}"/>
                    </a:ext>
                  </a:extLst>
                </p14:cNvPr>
                <p14:cNvContentPartPr/>
                <p14:nvPr/>
              </p14:nvContentPartPr>
              <p14:xfrm>
                <a:off x="961707" y="2593534"/>
                <a:ext cx="291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23FA91-A219-4721-A9A6-64C4A6D96E6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4067" y="2575534"/>
                  <a:ext cx="64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3401B6-A91D-472E-9894-376FB95BADAA}"/>
                    </a:ext>
                  </a:extLst>
                </p14:cNvPr>
                <p14:cNvContentPartPr/>
                <p14:nvPr/>
              </p14:nvContentPartPr>
              <p14:xfrm>
                <a:off x="1020747" y="2629894"/>
                <a:ext cx="65160" cy="76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3401B6-A91D-472E-9894-376FB95BADA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2747" y="2611894"/>
                  <a:ext cx="100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84C311-F116-4DB0-A8C7-370ABD928A5F}"/>
                    </a:ext>
                  </a:extLst>
                </p14:cNvPr>
                <p14:cNvContentPartPr/>
                <p14:nvPr/>
              </p14:nvContentPartPr>
              <p14:xfrm>
                <a:off x="1129107" y="2594254"/>
                <a:ext cx="33120" cy="19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84C311-F116-4DB0-A8C7-370ABD928A5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11467" y="2576254"/>
                  <a:ext cx="68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8FCDEC-0231-4325-A0A1-FFC77F62E92A}"/>
                    </a:ext>
                  </a:extLst>
                </p14:cNvPr>
                <p14:cNvContentPartPr/>
                <p14:nvPr/>
              </p14:nvContentPartPr>
              <p14:xfrm>
                <a:off x="161427" y="1677694"/>
                <a:ext cx="59040" cy="1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8FCDEC-0231-4325-A0A1-FFC77F62E9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3787" y="1660054"/>
                  <a:ext cx="94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533BD9-DBEB-40AB-8722-3FEE27003816}"/>
                    </a:ext>
                  </a:extLst>
                </p14:cNvPr>
                <p14:cNvContentPartPr/>
                <p14:nvPr/>
              </p14:nvContentPartPr>
              <p14:xfrm>
                <a:off x="52707" y="1758334"/>
                <a:ext cx="108720" cy="105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533BD9-DBEB-40AB-8722-3FEE270038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707" y="1740334"/>
                  <a:ext cx="144360" cy="10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A761D10-BD77-4016-A6F0-0792A3720F87}"/>
              </a:ext>
            </a:extLst>
          </p:cNvPr>
          <p:cNvGrpSpPr/>
          <p:nvPr/>
        </p:nvGrpSpPr>
        <p:grpSpPr>
          <a:xfrm>
            <a:off x="2441307" y="1691374"/>
            <a:ext cx="495720" cy="1181880"/>
            <a:chOff x="2441307" y="1691374"/>
            <a:chExt cx="495720" cy="11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EF7294-B087-4C9A-A4C7-9778957402A3}"/>
                    </a:ext>
                  </a:extLst>
                </p14:cNvPr>
                <p14:cNvContentPartPr/>
                <p14:nvPr/>
              </p14:nvContentPartPr>
              <p14:xfrm>
                <a:off x="2441307" y="1742494"/>
                <a:ext cx="168120" cy="1130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EF7294-B087-4C9A-A4C7-9778957402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23667" y="1724494"/>
                  <a:ext cx="20376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98C50E-230A-4D42-8A05-4771E7594E43}"/>
                    </a:ext>
                  </a:extLst>
                </p14:cNvPr>
                <p14:cNvContentPartPr/>
                <p14:nvPr/>
              </p14:nvContentPartPr>
              <p14:xfrm>
                <a:off x="2674947" y="1719454"/>
                <a:ext cx="194040" cy="39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98C50E-230A-4D42-8A05-4771E7594E4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57307" y="1701814"/>
                  <a:ext cx="229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3343DC-539D-4F43-99F1-A0FA54468B7F}"/>
                    </a:ext>
                  </a:extLst>
                </p14:cNvPr>
                <p14:cNvContentPartPr/>
                <p14:nvPr/>
              </p14:nvContentPartPr>
              <p14:xfrm>
                <a:off x="2830827" y="1691374"/>
                <a:ext cx="106200" cy="62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3343DC-539D-4F43-99F1-A0FA54468B7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13187" y="1673374"/>
                  <a:ext cx="14184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15B5251-A402-4CA2-B935-ED1CFB0712A1}"/>
                  </a:ext>
                </a:extLst>
              </p14:cNvPr>
              <p14:cNvContentPartPr/>
              <p14:nvPr/>
            </p14:nvContentPartPr>
            <p14:xfrm>
              <a:off x="3676467" y="1759414"/>
              <a:ext cx="151920" cy="36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15B5251-A402-4CA2-B935-ED1CFB0712A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658467" y="1741774"/>
                <a:ext cx="1875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7B1A4A3-61E6-44E0-8BE0-3B2B8279497F}"/>
                  </a:ext>
                </a:extLst>
              </p14:cNvPr>
              <p14:cNvContentPartPr/>
              <p14:nvPr/>
            </p14:nvContentPartPr>
            <p14:xfrm>
              <a:off x="3917667" y="1764454"/>
              <a:ext cx="534240" cy="23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7B1A4A3-61E6-44E0-8BE0-3B2B8279497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99667" y="1746814"/>
                <a:ext cx="5698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2B8C865-819C-43F4-8A7F-C5EE545A27F1}"/>
                  </a:ext>
                </a:extLst>
              </p14:cNvPr>
              <p14:cNvContentPartPr/>
              <p14:nvPr/>
            </p14:nvContentPartPr>
            <p14:xfrm>
              <a:off x="3693027" y="1784254"/>
              <a:ext cx="147960" cy="30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2B8C865-819C-43F4-8A7F-C5EE545A27F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675027" y="1766254"/>
                <a:ext cx="1836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3F555ED-9F06-416D-B711-AFEDC8E243BD}"/>
                  </a:ext>
                </a:extLst>
              </p14:cNvPr>
              <p14:cNvContentPartPr/>
              <p14:nvPr/>
            </p14:nvContentPartPr>
            <p14:xfrm>
              <a:off x="6910347" y="1848694"/>
              <a:ext cx="20880" cy="190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3F555ED-9F06-416D-B711-AFEDC8E243B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892347" y="1831054"/>
                <a:ext cx="565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0C66EBF-E14E-4BA6-AEEB-0BA477D15C8D}"/>
                  </a:ext>
                </a:extLst>
              </p14:cNvPr>
              <p14:cNvContentPartPr/>
              <p14:nvPr/>
            </p14:nvContentPartPr>
            <p14:xfrm>
              <a:off x="6980907" y="1857694"/>
              <a:ext cx="116280" cy="177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0C66EBF-E14E-4BA6-AEEB-0BA477D15C8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962907" y="1839694"/>
                <a:ext cx="1519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57900B9-C1CF-4157-8BC6-421DD78C3574}"/>
                  </a:ext>
                </a:extLst>
              </p14:cNvPr>
              <p14:cNvContentPartPr/>
              <p14:nvPr/>
            </p14:nvContentPartPr>
            <p14:xfrm>
              <a:off x="7257387" y="1939054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57900B9-C1CF-4157-8BC6-421DD78C357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39387" y="19214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6959545-F2DC-454F-9F79-C443E0C69F0C}"/>
                  </a:ext>
                </a:extLst>
              </p14:cNvPr>
              <p14:cNvContentPartPr/>
              <p14:nvPr/>
            </p14:nvContentPartPr>
            <p14:xfrm>
              <a:off x="7253427" y="2050294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6959545-F2DC-454F-9F79-C443E0C69F0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35427" y="20326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8DD2CE-6523-4542-B181-85C113F30100}"/>
                  </a:ext>
                </a:extLst>
              </p14:cNvPr>
              <p14:cNvContentPartPr/>
              <p14:nvPr/>
            </p14:nvContentPartPr>
            <p14:xfrm>
              <a:off x="7482747" y="1930414"/>
              <a:ext cx="188280" cy="91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8DD2CE-6523-4542-B181-85C113F3010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465107" y="1912774"/>
                <a:ext cx="223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0CE1D6F-F764-4B36-BC74-023F4C890487}"/>
                  </a:ext>
                </a:extLst>
              </p14:cNvPr>
              <p14:cNvContentPartPr/>
              <p14:nvPr/>
            </p14:nvContentPartPr>
            <p14:xfrm>
              <a:off x="7580667" y="1791454"/>
              <a:ext cx="111600" cy="347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0CE1D6F-F764-4B36-BC74-023F4C89048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562667" y="1773814"/>
                <a:ext cx="147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99312A4-353E-41FE-9324-3781A4787EEC}"/>
                  </a:ext>
                </a:extLst>
              </p14:cNvPr>
              <p14:cNvContentPartPr/>
              <p14:nvPr/>
            </p14:nvContentPartPr>
            <p14:xfrm>
              <a:off x="7848507" y="1980454"/>
              <a:ext cx="113040" cy="74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99312A4-353E-41FE-9324-3781A4787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830507" y="1962454"/>
                <a:ext cx="148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3A1306E-E0A5-4F67-86E5-C70D7810D895}"/>
                  </a:ext>
                </a:extLst>
              </p14:cNvPr>
              <p14:cNvContentPartPr/>
              <p14:nvPr/>
            </p14:nvContentPartPr>
            <p14:xfrm>
              <a:off x="8006187" y="1848694"/>
              <a:ext cx="123480" cy="232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3A1306E-E0A5-4F67-86E5-C70D7810D89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988547" y="1831054"/>
                <a:ext cx="1591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0754B3F-735F-4F6F-96FC-1AB6137D4BAC}"/>
                  </a:ext>
                </a:extLst>
              </p14:cNvPr>
              <p14:cNvContentPartPr/>
              <p14:nvPr/>
            </p14:nvContentPartPr>
            <p14:xfrm>
              <a:off x="8144067" y="1981174"/>
              <a:ext cx="185760" cy="175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0754B3F-735F-4F6F-96FC-1AB6137D4BA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126427" y="1963534"/>
                <a:ext cx="221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A5DDEFF-EE16-4787-8A93-5B5EAF1345AE}"/>
                  </a:ext>
                </a:extLst>
              </p14:cNvPr>
              <p14:cNvContentPartPr/>
              <p14:nvPr/>
            </p14:nvContentPartPr>
            <p14:xfrm>
              <a:off x="8384907" y="2018974"/>
              <a:ext cx="87840" cy="110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A5DDEFF-EE16-4787-8A93-5B5EAF1345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366907" y="2001334"/>
                <a:ext cx="123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D78DE54-D18D-4F15-9A5A-BA31BE83ABEC}"/>
                  </a:ext>
                </a:extLst>
              </p14:cNvPr>
              <p14:cNvContentPartPr/>
              <p14:nvPr/>
            </p14:nvContentPartPr>
            <p14:xfrm>
              <a:off x="8551587" y="2021494"/>
              <a:ext cx="84960" cy="138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D78DE54-D18D-4F15-9A5A-BA31BE83ABE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533947" y="2003494"/>
                <a:ext cx="120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2CCCBA8-0756-4569-B8A6-E5022C908046}"/>
                  </a:ext>
                </a:extLst>
              </p14:cNvPr>
              <p14:cNvContentPartPr/>
              <p14:nvPr/>
            </p14:nvContentPartPr>
            <p14:xfrm>
              <a:off x="8639067" y="2057494"/>
              <a:ext cx="147240" cy="159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2CCCBA8-0756-4569-B8A6-E5022C90804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621427" y="2039494"/>
                <a:ext cx="18288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7CAB751-117A-4FBD-96C4-6B6C863439AD}"/>
              </a:ext>
            </a:extLst>
          </p:cNvPr>
          <p:cNvGrpSpPr/>
          <p:nvPr/>
        </p:nvGrpSpPr>
        <p:grpSpPr>
          <a:xfrm>
            <a:off x="5595267" y="2399494"/>
            <a:ext cx="790200" cy="257040"/>
            <a:chOff x="5595267" y="2399494"/>
            <a:chExt cx="7902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BE143A-51D3-433C-A281-E0E71136720E}"/>
                    </a:ext>
                  </a:extLst>
                </p14:cNvPr>
                <p14:cNvContentPartPr/>
                <p14:nvPr/>
              </p14:nvContentPartPr>
              <p14:xfrm>
                <a:off x="5595267" y="2426854"/>
                <a:ext cx="37440" cy="184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BE143A-51D3-433C-A281-E0E71136720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77267" y="2409214"/>
                  <a:ext cx="73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76946E-3680-4462-A4B5-19B62438418B}"/>
                    </a:ext>
                  </a:extLst>
                </p14:cNvPr>
                <p14:cNvContentPartPr/>
                <p14:nvPr/>
              </p14:nvContentPartPr>
              <p14:xfrm>
                <a:off x="5635947" y="2474734"/>
                <a:ext cx="175320" cy="181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76946E-3680-4462-A4B5-19B62438418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18307" y="2456734"/>
                  <a:ext cx="210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884374-FCFD-448D-85AA-96310A93E4F2}"/>
                    </a:ext>
                  </a:extLst>
                </p14:cNvPr>
                <p14:cNvContentPartPr/>
                <p14:nvPr/>
              </p14:nvContentPartPr>
              <p14:xfrm>
                <a:off x="5907747" y="2520814"/>
                <a:ext cx="113040" cy="42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884374-FCFD-448D-85AA-96310A93E4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89747" y="2503174"/>
                  <a:ext cx="148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D5527B4-BBC5-4D77-97B9-22740E7B3713}"/>
                    </a:ext>
                  </a:extLst>
                </p14:cNvPr>
                <p14:cNvContentPartPr/>
                <p14:nvPr/>
              </p14:nvContentPartPr>
              <p14:xfrm>
                <a:off x="5934387" y="2591734"/>
                <a:ext cx="110520" cy="3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D5527B4-BBC5-4D77-97B9-22740E7B37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16387" y="2573734"/>
                  <a:ext cx="146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DDE9DB-CD77-4058-8E01-B84AC13B39CF}"/>
                    </a:ext>
                  </a:extLst>
                </p14:cNvPr>
                <p14:cNvContentPartPr/>
                <p14:nvPr/>
              </p14:nvContentPartPr>
              <p14:xfrm>
                <a:off x="6212667" y="2399494"/>
                <a:ext cx="172800" cy="252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DDE9DB-CD77-4058-8E01-B84AC13B39C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94667" y="2381854"/>
                  <a:ext cx="2084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7959C74-13D3-4D90-BE4A-C5CD32E924BF}"/>
              </a:ext>
            </a:extLst>
          </p:cNvPr>
          <p:cNvGrpSpPr/>
          <p:nvPr/>
        </p:nvGrpSpPr>
        <p:grpSpPr>
          <a:xfrm>
            <a:off x="2211627" y="1273774"/>
            <a:ext cx="269280" cy="154080"/>
            <a:chOff x="2211627" y="1273774"/>
            <a:chExt cx="26928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80F991-8C65-4263-B5E6-6933D3FE4C6F}"/>
                    </a:ext>
                  </a:extLst>
                </p14:cNvPr>
                <p14:cNvContentPartPr/>
                <p14:nvPr/>
              </p14:nvContentPartPr>
              <p14:xfrm>
                <a:off x="2211627" y="1298254"/>
                <a:ext cx="240480" cy="59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80F991-8C65-4263-B5E6-6933D3FE4C6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93987" y="1280614"/>
                  <a:ext cx="276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20AEE24-741E-47A9-A778-4D60F625EBAC}"/>
                    </a:ext>
                  </a:extLst>
                </p14:cNvPr>
                <p14:cNvContentPartPr/>
                <p14:nvPr/>
              </p14:nvContentPartPr>
              <p14:xfrm>
                <a:off x="2391627" y="1273774"/>
                <a:ext cx="89280" cy="154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20AEE24-741E-47A9-A778-4D60F625EB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73987" y="1255774"/>
                  <a:ext cx="124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03759F0-72B4-4BE9-9728-C5B81D068339}"/>
              </a:ext>
            </a:extLst>
          </p:cNvPr>
          <p:cNvGrpSpPr/>
          <p:nvPr/>
        </p:nvGrpSpPr>
        <p:grpSpPr>
          <a:xfrm>
            <a:off x="6554667" y="2404174"/>
            <a:ext cx="1532520" cy="442800"/>
            <a:chOff x="6554667" y="2404174"/>
            <a:chExt cx="153252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E1A97E-3B23-4351-BB85-2474FF2AF9A7}"/>
                    </a:ext>
                  </a:extLst>
                </p14:cNvPr>
                <p14:cNvContentPartPr/>
                <p14:nvPr/>
              </p14:nvContentPartPr>
              <p14:xfrm>
                <a:off x="6554667" y="2481574"/>
                <a:ext cx="360" cy="14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E1A97E-3B23-4351-BB85-2474FF2AF9A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37027" y="2463934"/>
                  <a:ext cx="36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FA2D3F-E95D-4F94-870C-5BC0AD227C6B}"/>
                    </a:ext>
                  </a:extLst>
                </p14:cNvPr>
                <p14:cNvContentPartPr/>
                <p14:nvPr/>
              </p14:nvContentPartPr>
              <p14:xfrm>
                <a:off x="6554667" y="2586694"/>
                <a:ext cx="360" cy="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FA2D3F-E95D-4F94-870C-5BC0AD227C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37027" y="25690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22B368-DED9-4D8A-9B9A-AB1A057BE693}"/>
                    </a:ext>
                  </a:extLst>
                </p14:cNvPr>
                <p14:cNvContentPartPr/>
                <p14:nvPr/>
              </p14:nvContentPartPr>
              <p14:xfrm>
                <a:off x="6727107" y="2538814"/>
                <a:ext cx="165240" cy="30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22B368-DED9-4D8A-9B9A-AB1A057BE6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9107" y="2520814"/>
                  <a:ext cx="200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D64D82D-77D5-4828-81D4-2D98A7E56679}"/>
                    </a:ext>
                  </a:extLst>
                </p14:cNvPr>
                <p14:cNvContentPartPr/>
                <p14:nvPr/>
              </p14:nvContentPartPr>
              <p14:xfrm>
                <a:off x="6668787" y="2404174"/>
                <a:ext cx="214920" cy="3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D64D82D-77D5-4828-81D4-2D98A7E566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51147" y="2386174"/>
                  <a:ext cx="250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2C05DD-F77F-4CE1-B3B2-C85D81260FF0}"/>
                    </a:ext>
                  </a:extLst>
                </p14:cNvPr>
                <p14:cNvContentPartPr/>
                <p14:nvPr/>
              </p14:nvContentPartPr>
              <p14:xfrm>
                <a:off x="6743307" y="2632414"/>
                <a:ext cx="171360" cy="7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2C05DD-F77F-4CE1-B3B2-C85D81260F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5667" y="2614414"/>
                  <a:ext cx="20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E9FAEE5-982B-412C-9937-11A9B3BE89EE}"/>
                    </a:ext>
                  </a:extLst>
                </p14:cNvPr>
                <p14:cNvContentPartPr/>
                <p14:nvPr/>
              </p14:nvContentPartPr>
              <p14:xfrm>
                <a:off x="7108347" y="2455654"/>
                <a:ext cx="154080" cy="235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E9FAEE5-982B-412C-9937-11A9B3BE89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90347" y="2438014"/>
                  <a:ext cx="189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B1F932D-D345-4C33-A344-79D57856FF50}"/>
                    </a:ext>
                  </a:extLst>
                </p14:cNvPr>
                <p14:cNvContentPartPr/>
                <p14:nvPr/>
              </p14:nvContentPartPr>
              <p14:xfrm>
                <a:off x="7238307" y="2609374"/>
                <a:ext cx="70560" cy="52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B1F932D-D345-4C33-A344-79D57856FF5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0307" y="2591734"/>
                  <a:ext cx="106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9BA179-8118-41D4-951D-DBF48716ECE5}"/>
                    </a:ext>
                  </a:extLst>
                </p14:cNvPr>
                <p14:cNvContentPartPr/>
                <p14:nvPr/>
              </p14:nvContentPartPr>
              <p14:xfrm>
                <a:off x="7357107" y="2598574"/>
                <a:ext cx="164520" cy="248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9BA179-8118-41D4-951D-DBF48716ECE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39467" y="2580934"/>
                  <a:ext cx="200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E9BF7B-DBE9-4E33-8A37-96279298295D}"/>
                    </a:ext>
                  </a:extLst>
                </p14:cNvPr>
                <p14:cNvContentPartPr/>
                <p14:nvPr/>
              </p14:nvContentPartPr>
              <p14:xfrm>
                <a:off x="7529187" y="2579494"/>
                <a:ext cx="14760" cy="23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E9BF7B-DBE9-4E33-8A37-9627929829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1547" y="2561494"/>
                  <a:ext cx="5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580731-2275-43AB-8234-4D3F4E7A6D55}"/>
                    </a:ext>
                  </a:extLst>
                </p14:cNvPr>
                <p14:cNvContentPartPr/>
                <p14:nvPr/>
              </p14:nvContentPartPr>
              <p14:xfrm>
                <a:off x="7622787" y="2651854"/>
                <a:ext cx="53640" cy="108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580731-2275-43AB-8234-4D3F4E7A6D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05147" y="2634214"/>
                  <a:ext cx="89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117DE8-32BF-4FE0-AAA8-DA54D03C512C}"/>
                    </a:ext>
                  </a:extLst>
                </p14:cNvPr>
                <p14:cNvContentPartPr/>
                <p14:nvPr/>
              </p14:nvContentPartPr>
              <p14:xfrm>
                <a:off x="7593627" y="2669494"/>
                <a:ext cx="99720" cy="124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117DE8-32BF-4FE0-AAA8-DA54D03C512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75627" y="2651854"/>
                  <a:ext cx="13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B3A6905-8CD9-4601-8ABE-3116BB6589BD}"/>
                    </a:ext>
                  </a:extLst>
                </p14:cNvPr>
                <p14:cNvContentPartPr/>
                <p14:nvPr/>
              </p14:nvContentPartPr>
              <p14:xfrm>
                <a:off x="7786947" y="2504974"/>
                <a:ext cx="38520" cy="29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B3A6905-8CD9-4601-8ABE-3116BB6589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69307" y="2486974"/>
                  <a:ext cx="74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0D2BD3-FCED-40A3-B851-E8367B506222}"/>
                    </a:ext>
                  </a:extLst>
                </p14:cNvPr>
                <p14:cNvContentPartPr/>
                <p14:nvPr/>
              </p14:nvContentPartPr>
              <p14:xfrm>
                <a:off x="7727187" y="2696134"/>
                <a:ext cx="239400" cy="93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0D2BD3-FCED-40A3-B851-E8367B50622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09547" y="2678494"/>
                  <a:ext cx="27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569498D-C216-440B-9D32-C4E410C7760A}"/>
                    </a:ext>
                  </a:extLst>
                </p14:cNvPr>
                <p14:cNvContentPartPr/>
                <p14:nvPr/>
              </p14:nvContentPartPr>
              <p14:xfrm>
                <a:off x="7952907" y="2668414"/>
                <a:ext cx="134280" cy="164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569498D-C216-440B-9D32-C4E410C776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35267" y="2650774"/>
                  <a:ext cx="1699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F4189DD-6E10-4655-9E09-BACD4BA3EA79}"/>
              </a:ext>
            </a:extLst>
          </p:cNvPr>
          <p:cNvGrpSpPr/>
          <p:nvPr/>
        </p:nvGrpSpPr>
        <p:grpSpPr>
          <a:xfrm>
            <a:off x="8361507" y="2779294"/>
            <a:ext cx="446760" cy="318960"/>
            <a:chOff x="8361507" y="2779294"/>
            <a:chExt cx="4467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0FD638F-79A1-4B4C-A726-95362EEB5396}"/>
                    </a:ext>
                  </a:extLst>
                </p14:cNvPr>
                <p14:cNvContentPartPr/>
                <p14:nvPr/>
              </p14:nvContentPartPr>
              <p14:xfrm>
                <a:off x="8361507" y="2789734"/>
                <a:ext cx="75240" cy="96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0FD638F-79A1-4B4C-A726-95362EEB53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43867" y="2771734"/>
                  <a:ext cx="110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678E84-835E-45DA-AE46-EF467EAB7467}"/>
                    </a:ext>
                  </a:extLst>
                </p14:cNvPr>
                <p14:cNvContentPartPr/>
                <p14:nvPr/>
              </p14:nvContentPartPr>
              <p14:xfrm>
                <a:off x="8479227" y="2779294"/>
                <a:ext cx="97560" cy="122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678E84-835E-45DA-AE46-EF467EAB74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61587" y="2761294"/>
                  <a:ext cx="133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BC1F32-5CFA-43A4-A781-1B8C318E22B7}"/>
                    </a:ext>
                  </a:extLst>
                </p14:cNvPr>
                <p14:cNvContentPartPr/>
                <p14:nvPr/>
              </p14:nvContentPartPr>
              <p14:xfrm>
                <a:off x="8615667" y="2821054"/>
                <a:ext cx="104760" cy="277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0BC1F32-5CFA-43A4-A781-1B8C318E22B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98027" y="2803054"/>
                  <a:ext cx="140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7AC0A9-9673-4B5E-A923-D5800D480076}"/>
                    </a:ext>
                  </a:extLst>
                </p14:cNvPr>
                <p14:cNvContentPartPr/>
                <p14:nvPr/>
              </p14:nvContentPartPr>
              <p14:xfrm>
                <a:off x="8801067" y="2971174"/>
                <a:ext cx="7200" cy="1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7AC0A9-9673-4B5E-A923-D5800D4800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83427" y="2953174"/>
                  <a:ext cx="428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80456BA-E785-472C-8E75-4015E3AC4BCE}"/>
              </a:ext>
            </a:extLst>
          </p:cNvPr>
          <p:cNvGrpSpPr/>
          <p:nvPr/>
        </p:nvGrpSpPr>
        <p:grpSpPr>
          <a:xfrm>
            <a:off x="4483227" y="1079374"/>
            <a:ext cx="2241360" cy="850680"/>
            <a:chOff x="4483227" y="1079374"/>
            <a:chExt cx="224136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2031800-24BB-4E41-97EE-F5F9A03996FA}"/>
                    </a:ext>
                  </a:extLst>
                </p14:cNvPr>
                <p14:cNvContentPartPr/>
                <p14:nvPr/>
              </p14:nvContentPartPr>
              <p14:xfrm>
                <a:off x="4483227" y="1178014"/>
                <a:ext cx="30240" cy="68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2031800-24BB-4E41-97EE-F5F9A03996F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65227" y="1160014"/>
                  <a:ext cx="6588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F34C564-D560-4B3E-A878-4888A7C13258}"/>
                    </a:ext>
                  </a:extLst>
                </p14:cNvPr>
                <p14:cNvContentPartPr/>
                <p14:nvPr/>
              </p14:nvContentPartPr>
              <p14:xfrm>
                <a:off x="4537947" y="1821694"/>
                <a:ext cx="2119680" cy="63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F34C564-D560-4B3E-A878-4888A7C132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20307" y="1804054"/>
                  <a:ext cx="2155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03BF9A-D44A-4648-ADE5-7A581F453E4B}"/>
                    </a:ext>
                  </a:extLst>
                </p14:cNvPr>
                <p14:cNvContentPartPr/>
                <p14:nvPr/>
              </p14:nvContentPartPr>
              <p14:xfrm>
                <a:off x="4492947" y="1079374"/>
                <a:ext cx="2231640" cy="850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03BF9A-D44A-4648-ADE5-7A581F453E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75307" y="1061734"/>
                  <a:ext cx="226728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F51219-4AA0-4FC5-BD26-05A5E6365A0F}"/>
                    </a:ext>
                  </a:extLst>
                </p14:cNvPr>
                <p14:cNvContentPartPr/>
                <p14:nvPr/>
              </p14:nvContentPartPr>
              <p14:xfrm>
                <a:off x="5350827" y="1723414"/>
                <a:ext cx="171720" cy="24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F51219-4AA0-4FC5-BD26-05A5E6365A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32827" y="1705414"/>
                  <a:ext cx="2073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E26FE14-9EFC-48AF-8C38-B6F47EE8B912}"/>
              </a:ext>
            </a:extLst>
          </p:cNvPr>
          <p:cNvGrpSpPr/>
          <p:nvPr/>
        </p:nvGrpSpPr>
        <p:grpSpPr>
          <a:xfrm>
            <a:off x="3270387" y="2701894"/>
            <a:ext cx="297720" cy="283680"/>
            <a:chOff x="3270387" y="2701894"/>
            <a:chExt cx="2977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0DBEA4-87FD-4D89-B0BD-3E1A09CCDDB2}"/>
                    </a:ext>
                  </a:extLst>
                </p14:cNvPr>
                <p14:cNvContentPartPr/>
                <p14:nvPr/>
              </p14:nvContentPartPr>
              <p14:xfrm>
                <a:off x="3367947" y="2840134"/>
                <a:ext cx="6480" cy="91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0DBEA4-87FD-4D89-B0BD-3E1A09CCDD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50307" y="2822494"/>
                  <a:ext cx="42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F7B0B4D-DC13-4E09-96B5-89EAB70044E5}"/>
                    </a:ext>
                  </a:extLst>
                </p14:cNvPr>
                <p14:cNvContentPartPr/>
                <p14:nvPr/>
              </p14:nvContentPartPr>
              <p14:xfrm>
                <a:off x="3389187" y="2763814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F7B0B4D-DC13-4E09-96B5-89EAB70044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71547" y="27461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576E6E5-C942-47B8-A826-C5475717A9C2}"/>
                    </a:ext>
                  </a:extLst>
                </p14:cNvPr>
                <p14:cNvContentPartPr/>
                <p14:nvPr/>
              </p14:nvContentPartPr>
              <p14:xfrm>
                <a:off x="3270387" y="2701894"/>
                <a:ext cx="59040" cy="280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576E6E5-C942-47B8-A826-C5475717A9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52387" y="2683894"/>
                  <a:ext cx="94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3557B75-8EA1-43AA-94B3-07819BF310CC}"/>
                    </a:ext>
                  </a:extLst>
                </p14:cNvPr>
                <p14:cNvContentPartPr/>
                <p14:nvPr/>
              </p14:nvContentPartPr>
              <p14:xfrm>
                <a:off x="3481707" y="2774974"/>
                <a:ext cx="86400" cy="210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3557B75-8EA1-43AA-94B3-07819BF310C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63707" y="2756974"/>
                  <a:ext cx="1220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5FE715-C43F-4F22-B35F-0D4CA8985CFF}"/>
              </a:ext>
            </a:extLst>
          </p:cNvPr>
          <p:cNvGrpSpPr/>
          <p:nvPr/>
        </p:nvGrpSpPr>
        <p:grpSpPr>
          <a:xfrm>
            <a:off x="3808227" y="2799454"/>
            <a:ext cx="212040" cy="179280"/>
            <a:chOff x="3808227" y="2799454"/>
            <a:chExt cx="2120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B2E835-5645-488C-8178-2F6E1A6AAD3B}"/>
                    </a:ext>
                  </a:extLst>
                </p14:cNvPr>
                <p14:cNvContentPartPr/>
                <p14:nvPr/>
              </p14:nvContentPartPr>
              <p14:xfrm>
                <a:off x="3808227" y="2890534"/>
                <a:ext cx="192240" cy="21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B2E835-5645-488C-8178-2F6E1A6AAD3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90227" y="2872894"/>
                  <a:ext cx="227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0A29167-BA31-48EE-9947-CFE3259A552D}"/>
                    </a:ext>
                  </a:extLst>
                </p14:cNvPr>
                <p14:cNvContentPartPr/>
                <p14:nvPr/>
              </p14:nvContentPartPr>
              <p14:xfrm>
                <a:off x="3954387" y="2799454"/>
                <a:ext cx="65880" cy="179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0A29167-BA31-48EE-9947-CFE3259A552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36747" y="2781814"/>
                  <a:ext cx="1015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D5A65AA-3D8F-4FFE-BB3C-D1B27A480179}"/>
              </a:ext>
            </a:extLst>
          </p:cNvPr>
          <p:cNvGrpSpPr/>
          <p:nvPr/>
        </p:nvGrpSpPr>
        <p:grpSpPr>
          <a:xfrm>
            <a:off x="4229427" y="2673454"/>
            <a:ext cx="133560" cy="468360"/>
            <a:chOff x="4229427" y="2673454"/>
            <a:chExt cx="13356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1016F28-DAAD-43C0-8EC9-1CD92E374AD7}"/>
                    </a:ext>
                  </a:extLst>
                </p14:cNvPr>
                <p14:cNvContentPartPr/>
                <p14:nvPr/>
              </p14:nvContentPartPr>
              <p14:xfrm>
                <a:off x="4284507" y="2719534"/>
                <a:ext cx="78480" cy="1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1016F28-DAAD-43C0-8EC9-1CD92E374AD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66867" y="2701894"/>
                  <a:ext cx="114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349B53-5673-419E-8573-F45D742E3749}"/>
                    </a:ext>
                  </a:extLst>
                </p14:cNvPr>
                <p14:cNvContentPartPr/>
                <p14:nvPr/>
              </p14:nvContentPartPr>
              <p14:xfrm>
                <a:off x="4229427" y="2673454"/>
                <a:ext cx="77400" cy="468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349B53-5673-419E-8573-F45D742E374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11427" y="2655814"/>
                  <a:ext cx="113040" cy="50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AEFF3B1-AB9B-43F2-B132-49146C2BD336}"/>
                  </a:ext>
                </a:extLst>
              </p14:cNvPr>
              <p14:cNvContentPartPr/>
              <p14:nvPr/>
            </p14:nvContentPartPr>
            <p14:xfrm>
              <a:off x="4406547" y="2849494"/>
              <a:ext cx="118080" cy="152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AEFF3B1-AB9B-43F2-B132-49146C2BD33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388907" y="2831494"/>
                <a:ext cx="15372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0CE9C8-A0FF-4751-B70A-0B37B9B27EEE}"/>
              </a:ext>
            </a:extLst>
          </p:cNvPr>
          <p:cNvGrpSpPr/>
          <p:nvPr/>
        </p:nvGrpSpPr>
        <p:grpSpPr>
          <a:xfrm>
            <a:off x="4814067" y="2823214"/>
            <a:ext cx="1232640" cy="432720"/>
            <a:chOff x="4814067" y="2823214"/>
            <a:chExt cx="12326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A260820-2D66-458B-9D6F-18BA6177BD33}"/>
                    </a:ext>
                  </a:extLst>
                </p14:cNvPr>
                <p14:cNvContentPartPr/>
                <p14:nvPr/>
              </p14:nvContentPartPr>
              <p14:xfrm>
                <a:off x="4814067" y="2879014"/>
                <a:ext cx="88920" cy="156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A260820-2D66-458B-9D6F-18BA6177BD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96427" y="2861374"/>
                  <a:ext cx="124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B2F2CED-3502-4CDC-A0F7-D975B3EB35B2}"/>
                    </a:ext>
                  </a:extLst>
                </p14:cNvPr>
                <p14:cNvContentPartPr/>
                <p14:nvPr/>
              </p14:nvContentPartPr>
              <p14:xfrm>
                <a:off x="5085507" y="2868574"/>
                <a:ext cx="146160" cy="17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B2F2CED-3502-4CDC-A0F7-D975B3EB35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67507" y="2850934"/>
                  <a:ext cx="181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96F2F05-4CE2-4266-9785-3181B12ED1E2}"/>
                    </a:ext>
                  </a:extLst>
                </p14:cNvPr>
                <p14:cNvContentPartPr/>
                <p14:nvPr/>
              </p14:nvContentPartPr>
              <p14:xfrm>
                <a:off x="5357307" y="2900974"/>
                <a:ext cx="110880" cy="180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96F2F05-4CE2-4266-9785-3181B12ED1E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39307" y="2883334"/>
                  <a:ext cx="146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2DCF9FD-63B8-4648-A350-B52A9340B6C5}"/>
                    </a:ext>
                  </a:extLst>
                </p14:cNvPr>
                <p14:cNvContentPartPr/>
                <p14:nvPr/>
              </p14:nvContentPartPr>
              <p14:xfrm>
                <a:off x="5669787" y="2908894"/>
                <a:ext cx="111960" cy="16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2DCF9FD-63B8-4648-A350-B52A9340B6C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51787" y="2891254"/>
                  <a:ext cx="147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595AAC5-BAE5-4C16-9417-53E167EB0B5A}"/>
                    </a:ext>
                  </a:extLst>
                </p14:cNvPr>
                <p14:cNvContentPartPr/>
                <p14:nvPr/>
              </p14:nvContentPartPr>
              <p14:xfrm>
                <a:off x="5922147" y="2823214"/>
                <a:ext cx="124560" cy="43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595AAC5-BAE5-4C16-9417-53E167EB0B5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04147" y="2805214"/>
                  <a:ext cx="160200" cy="46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26AA9E8-B7E6-4371-B83F-5112F96BC86B}"/>
              </a:ext>
            </a:extLst>
          </p:cNvPr>
          <p:cNvGrpSpPr/>
          <p:nvPr/>
        </p:nvGrpSpPr>
        <p:grpSpPr>
          <a:xfrm>
            <a:off x="4710027" y="3206614"/>
            <a:ext cx="408600" cy="477000"/>
            <a:chOff x="4710027" y="3206614"/>
            <a:chExt cx="4086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022E02-9E09-4392-9B13-84B9316DE832}"/>
                    </a:ext>
                  </a:extLst>
                </p14:cNvPr>
                <p14:cNvContentPartPr/>
                <p14:nvPr/>
              </p14:nvContentPartPr>
              <p14:xfrm>
                <a:off x="4710027" y="3302014"/>
                <a:ext cx="121680" cy="312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022E02-9E09-4392-9B13-84B9316DE83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92027" y="3284374"/>
                  <a:ext cx="157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F5ECB7-104B-4B9B-BD4A-29AAFDDC1507}"/>
                    </a:ext>
                  </a:extLst>
                </p14:cNvPr>
                <p14:cNvContentPartPr/>
                <p14:nvPr/>
              </p14:nvContentPartPr>
              <p14:xfrm>
                <a:off x="4874187" y="3583174"/>
                <a:ext cx="57600" cy="100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F5ECB7-104B-4B9B-BD4A-29AAFDDC150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856547" y="3565534"/>
                  <a:ext cx="93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738E339-509D-41E0-9CE8-B742C52181C5}"/>
                    </a:ext>
                  </a:extLst>
                </p14:cNvPr>
                <p14:cNvContentPartPr/>
                <p14:nvPr/>
              </p14:nvContentPartPr>
              <p14:xfrm>
                <a:off x="4895427" y="3229654"/>
                <a:ext cx="22320" cy="151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738E339-509D-41E0-9CE8-B742C52181C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877787" y="3211654"/>
                  <a:ext cx="57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46F9661-19A6-431E-AAA2-EE6BD043E8FF}"/>
                    </a:ext>
                  </a:extLst>
                </p14:cNvPr>
                <p14:cNvContentPartPr/>
                <p14:nvPr/>
              </p14:nvContentPartPr>
              <p14:xfrm>
                <a:off x="4967787" y="3258454"/>
                <a:ext cx="17280" cy="9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46F9661-19A6-431E-AAA2-EE6BD043E8F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50147" y="3240454"/>
                  <a:ext cx="52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3F6B57-19CD-45C7-9611-FE0BE9B879D8}"/>
                    </a:ext>
                  </a:extLst>
                </p14:cNvPr>
                <p14:cNvContentPartPr/>
                <p14:nvPr/>
              </p14:nvContentPartPr>
              <p14:xfrm>
                <a:off x="5076507" y="3206614"/>
                <a:ext cx="42120" cy="22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3F6B57-19CD-45C7-9611-FE0BE9B879D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58867" y="3188974"/>
                  <a:ext cx="7776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78B0B7D-A57A-441D-B771-21F9AA74C695}"/>
              </a:ext>
            </a:extLst>
          </p:cNvPr>
          <p:cNvGrpSpPr/>
          <p:nvPr/>
        </p:nvGrpSpPr>
        <p:grpSpPr>
          <a:xfrm>
            <a:off x="4270107" y="3221014"/>
            <a:ext cx="286920" cy="469080"/>
            <a:chOff x="4270107" y="3221014"/>
            <a:chExt cx="2869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9FC5F34-8B4F-41F2-9387-E7DB739154FD}"/>
                    </a:ext>
                  </a:extLst>
                </p14:cNvPr>
                <p14:cNvContentPartPr/>
                <p14:nvPr/>
              </p14:nvContentPartPr>
              <p14:xfrm>
                <a:off x="4270107" y="3377614"/>
                <a:ext cx="81720" cy="304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9FC5F34-8B4F-41F2-9387-E7DB739154F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52467" y="3359974"/>
                  <a:ext cx="117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E504CF0-8F85-42F5-970A-619CE2836B5D}"/>
                    </a:ext>
                  </a:extLst>
                </p14:cNvPr>
                <p14:cNvContentPartPr/>
                <p14:nvPr/>
              </p14:nvContentPartPr>
              <p14:xfrm>
                <a:off x="4384227" y="3564094"/>
                <a:ext cx="58680" cy="126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E504CF0-8F85-42F5-970A-619CE2836B5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66227" y="3546094"/>
                  <a:ext cx="94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8CCA50E-EE97-43FD-BD4A-A8798E4999BF}"/>
                    </a:ext>
                  </a:extLst>
                </p14:cNvPr>
                <p14:cNvContentPartPr/>
                <p14:nvPr/>
              </p14:nvContentPartPr>
              <p14:xfrm>
                <a:off x="4383507" y="3221014"/>
                <a:ext cx="39960" cy="18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8CCA50E-EE97-43FD-BD4A-A8798E4999B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65867" y="3203014"/>
                  <a:ext cx="75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D0E44-F35D-448D-88B0-B5B128A3C970}"/>
                    </a:ext>
                  </a:extLst>
                </p14:cNvPr>
                <p14:cNvContentPartPr/>
                <p14:nvPr/>
              </p14:nvContentPartPr>
              <p14:xfrm>
                <a:off x="4432827" y="3266374"/>
                <a:ext cx="44640" cy="113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D0E44-F35D-448D-88B0-B5B128A3C97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15187" y="3248734"/>
                  <a:ext cx="8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C6F253B-03C1-4DC5-8FF5-4C55F554A9F5}"/>
                    </a:ext>
                  </a:extLst>
                </p14:cNvPr>
                <p14:cNvContentPartPr/>
                <p14:nvPr/>
              </p14:nvContentPartPr>
              <p14:xfrm>
                <a:off x="4529307" y="3241174"/>
                <a:ext cx="27720" cy="17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C6F253B-03C1-4DC5-8FF5-4C55F554A9F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11307" y="3223174"/>
                  <a:ext cx="633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B3EDE55-DAF2-443E-ACE7-F48E468C0F83}"/>
              </a:ext>
            </a:extLst>
          </p:cNvPr>
          <p:cNvGrpSpPr/>
          <p:nvPr/>
        </p:nvGrpSpPr>
        <p:grpSpPr>
          <a:xfrm>
            <a:off x="5543427" y="3277894"/>
            <a:ext cx="405720" cy="582480"/>
            <a:chOff x="5543427" y="3277894"/>
            <a:chExt cx="4057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DEE7F52-ED86-492E-AC57-F9CE81282713}"/>
                    </a:ext>
                  </a:extLst>
                </p14:cNvPr>
                <p14:cNvContentPartPr/>
                <p14:nvPr/>
              </p14:nvContentPartPr>
              <p14:xfrm>
                <a:off x="5704707" y="3277894"/>
                <a:ext cx="35280" cy="138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DEE7F52-ED86-492E-AC57-F9CE812827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86707" y="3260254"/>
                  <a:ext cx="7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94DFD9-0B8E-4C6C-9B52-B1EF89D30EB6}"/>
                    </a:ext>
                  </a:extLst>
                </p14:cNvPr>
                <p14:cNvContentPartPr/>
                <p14:nvPr/>
              </p14:nvContentPartPr>
              <p14:xfrm>
                <a:off x="5695707" y="3278614"/>
                <a:ext cx="63360" cy="19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94DFD9-0B8E-4C6C-9B52-B1EF89D30EB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678067" y="3260974"/>
                  <a:ext cx="9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390699B-8668-463E-965C-87D5BBAECA77}"/>
                    </a:ext>
                  </a:extLst>
                </p14:cNvPr>
                <p14:cNvContentPartPr/>
                <p14:nvPr/>
              </p14:nvContentPartPr>
              <p14:xfrm>
                <a:off x="5543427" y="3663814"/>
                <a:ext cx="145440" cy="181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390699B-8668-463E-965C-87D5BBAECA7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525427" y="3645814"/>
                  <a:ext cx="181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FB8469-CB10-4A6B-80CE-C8B106E2CF4B}"/>
                    </a:ext>
                  </a:extLst>
                </p14:cNvPr>
                <p14:cNvContentPartPr/>
                <p14:nvPr/>
              </p14:nvContentPartPr>
              <p14:xfrm>
                <a:off x="5743587" y="3728254"/>
                <a:ext cx="88560" cy="107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FB8469-CB10-4A6B-80CE-C8B106E2CF4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25587" y="3710614"/>
                  <a:ext cx="124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DB1CFF-3DAB-4CEF-B77F-E59EAFA11E0C}"/>
                    </a:ext>
                  </a:extLst>
                </p14:cNvPr>
                <p14:cNvContentPartPr/>
                <p14:nvPr/>
              </p14:nvContentPartPr>
              <p14:xfrm>
                <a:off x="5834667" y="3777574"/>
                <a:ext cx="16920" cy="82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DB1CFF-3DAB-4CEF-B77F-E59EAFA11E0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16667" y="3759574"/>
                  <a:ext cx="52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DF8F6E-D92F-4BAB-B09C-32C55585D365}"/>
                    </a:ext>
                  </a:extLst>
                </p14:cNvPr>
                <p14:cNvContentPartPr/>
                <p14:nvPr/>
              </p14:nvContentPartPr>
              <p14:xfrm>
                <a:off x="5648547" y="3494614"/>
                <a:ext cx="48960" cy="15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DF8F6E-D92F-4BAB-B09C-32C55585D36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30907" y="3476614"/>
                  <a:ext cx="84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A010DB9-7ABA-4E01-BBB3-BB0ABDA68E2E}"/>
                    </a:ext>
                  </a:extLst>
                </p14:cNvPr>
                <p14:cNvContentPartPr/>
                <p14:nvPr/>
              </p14:nvContentPartPr>
              <p14:xfrm>
                <a:off x="5782467" y="3531334"/>
                <a:ext cx="10080" cy="93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A010DB9-7ABA-4E01-BBB3-BB0ABDA68E2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64827" y="3513694"/>
                  <a:ext cx="4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0BDF0AF-BEFE-4DF4-B7CE-9147837FA923}"/>
                    </a:ext>
                  </a:extLst>
                </p14:cNvPr>
                <p14:cNvContentPartPr/>
                <p14:nvPr/>
              </p14:nvContentPartPr>
              <p14:xfrm>
                <a:off x="5836467" y="3457534"/>
                <a:ext cx="6480" cy="1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0BDF0AF-BEFE-4DF4-B7CE-9147837FA92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18827" y="3439894"/>
                  <a:ext cx="4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5470D5-52BA-4866-BB29-6647AFAE1A8E}"/>
                    </a:ext>
                  </a:extLst>
                </p14:cNvPr>
                <p14:cNvContentPartPr/>
                <p14:nvPr/>
              </p14:nvContentPartPr>
              <p14:xfrm>
                <a:off x="5925387" y="3466894"/>
                <a:ext cx="23760" cy="266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5470D5-52BA-4866-BB29-6647AFAE1A8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907747" y="3448894"/>
                  <a:ext cx="5940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0A32A04-51B7-4F94-A948-2AC26226802B}"/>
                  </a:ext>
                </a:extLst>
              </p14:cNvPr>
              <p14:cNvContentPartPr/>
              <p14:nvPr/>
            </p14:nvContentPartPr>
            <p14:xfrm>
              <a:off x="4803267" y="4208134"/>
              <a:ext cx="1311840" cy="35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0A32A04-51B7-4F94-A948-2AC26226802B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785267" y="4190134"/>
                <a:ext cx="13474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042C162-F439-4E1C-8247-59C4532FA232}"/>
                  </a:ext>
                </a:extLst>
              </p14:cNvPr>
              <p14:cNvContentPartPr/>
              <p14:nvPr/>
            </p14:nvContentPartPr>
            <p14:xfrm>
              <a:off x="4735587" y="4203454"/>
              <a:ext cx="1463400" cy="32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042C162-F439-4E1C-8247-59C4532FA23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717587" y="4185454"/>
                <a:ext cx="1499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1563228-081E-4C20-A2E5-0BD9803D0848}"/>
              </a:ext>
            </a:extLst>
          </p:cNvPr>
          <p:cNvGrpSpPr/>
          <p:nvPr/>
        </p:nvGrpSpPr>
        <p:grpSpPr>
          <a:xfrm>
            <a:off x="5672667" y="4291654"/>
            <a:ext cx="144000" cy="212040"/>
            <a:chOff x="5672667" y="4291654"/>
            <a:chExt cx="1440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06B442-4EAB-4C4C-8344-429F4440AA89}"/>
                    </a:ext>
                  </a:extLst>
                </p14:cNvPr>
                <p14:cNvContentPartPr/>
                <p14:nvPr/>
              </p14:nvContentPartPr>
              <p14:xfrm>
                <a:off x="5719107" y="4308934"/>
                <a:ext cx="7200" cy="194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06B442-4EAB-4C4C-8344-429F4440AA8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01107" y="4290934"/>
                  <a:ext cx="42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A65919F-8066-46F8-8D2B-A0C3FF53046A}"/>
                    </a:ext>
                  </a:extLst>
                </p14:cNvPr>
                <p14:cNvContentPartPr/>
                <p14:nvPr/>
              </p14:nvContentPartPr>
              <p14:xfrm>
                <a:off x="5672667" y="4291654"/>
                <a:ext cx="144000" cy="82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A65919F-8066-46F8-8D2B-A0C3FF53046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54667" y="4274014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1745DEF-1911-4BA0-A01B-8256C75E83AD}"/>
                  </a:ext>
                </a:extLst>
              </p14:cNvPr>
              <p14:cNvContentPartPr/>
              <p14:nvPr/>
            </p14:nvContentPartPr>
            <p14:xfrm>
              <a:off x="4531827" y="1864534"/>
              <a:ext cx="1908720" cy="73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1745DEF-1911-4BA0-A01B-8256C75E83A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514187" y="1846894"/>
                <a:ext cx="194436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4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C155-A412-4F33-B622-D6D581AD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 of softmax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A760B-A374-40AC-A3B6-62601429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D01B-5798-4DD8-9051-964A4338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42374"/>
            <a:ext cx="4176464" cy="52052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3369DB-7FBA-4C99-8E43-EAC526208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 r="6902"/>
          <a:stretch/>
        </p:blipFill>
        <p:spPr>
          <a:xfrm>
            <a:off x="5826217" y="1093203"/>
            <a:ext cx="3317992" cy="23911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DFAFA6-82DC-488D-BD19-B3953A584647}"/>
              </a:ext>
            </a:extLst>
          </p:cNvPr>
          <p:cNvGrpSpPr/>
          <p:nvPr/>
        </p:nvGrpSpPr>
        <p:grpSpPr>
          <a:xfrm>
            <a:off x="297867" y="2303734"/>
            <a:ext cx="348480" cy="531720"/>
            <a:chOff x="297867" y="2303734"/>
            <a:chExt cx="3484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16A4D5-8541-4FB4-B51F-D35A1954064D}"/>
                    </a:ext>
                  </a:extLst>
                </p14:cNvPr>
                <p14:cNvContentPartPr/>
                <p14:nvPr/>
              </p14:nvContentPartPr>
              <p14:xfrm>
                <a:off x="297867" y="2303734"/>
                <a:ext cx="213840" cy="39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16A4D5-8541-4FB4-B51F-D35A195406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9867" y="2286094"/>
                  <a:ext cx="2494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D3FC62-A8F1-41A8-97E4-E2DF483DB880}"/>
                    </a:ext>
                  </a:extLst>
                </p14:cNvPr>
                <p14:cNvContentPartPr/>
                <p14:nvPr/>
              </p14:nvContentPartPr>
              <p14:xfrm>
                <a:off x="497667" y="2611894"/>
                <a:ext cx="114480" cy="20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D3FC62-A8F1-41A8-97E4-E2DF483DB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027" y="2594254"/>
                  <a:ext cx="150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A2E130-CB55-4CFB-9CBB-4C3F09DD6952}"/>
                    </a:ext>
                  </a:extLst>
                </p14:cNvPr>
                <p14:cNvContentPartPr/>
                <p14:nvPr/>
              </p14:nvContentPartPr>
              <p14:xfrm>
                <a:off x="584787" y="2723134"/>
                <a:ext cx="61560" cy="11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A2E130-CB55-4CFB-9CBB-4C3F09DD69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7147" y="2705494"/>
                  <a:ext cx="9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37E853-615A-47D4-B2E5-F19B6BC78830}"/>
              </a:ext>
            </a:extLst>
          </p:cNvPr>
          <p:cNvGrpSpPr/>
          <p:nvPr/>
        </p:nvGrpSpPr>
        <p:grpSpPr>
          <a:xfrm>
            <a:off x="501627" y="2062174"/>
            <a:ext cx="203400" cy="250920"/>
            <a:chOff x="501627" y="2062174"/>
            <a:chExt cx="20340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4F6477-D2B3-4A71-A710-08FD7024F3E9}"/>
                    </a:ext>
                  </a:extLst>
                </p14:cNvPr>
                <p14:cNvContentPartPr/>
                <p14:nvPr/>
              </p14:nvContentPartPr>
              <p14:xfrm>
                <a:off x="501627" y="2119774"/>
                <a:ext cx="57960" cy="154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4F6477-D2B3-4A71-A710-08FD7024F3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3627" y="2102134"/>
                  <a:ext cx="93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FF546E-B9D2-44AD-A65B-3DC2E1CE5DAD}"/>
                    </a:ext>
                  </a:extLst>
                </p14:cNvPr>
                <p14:cNvContentPartPr/>
                <p14:nvPr/>
              </p14:nvContentPartPr>
              <p14:xfrm>
                <a:off x="591987" y="2062174"/>
                <a:ext cx="23040" cy="19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FF546E-B9D2-44AD-A65B-3DC2E1CE5D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347" y="2044174"/>
                  <a:ext cx="5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D0ABCB-E1E1-4D55-9DBA-572253155F93}"/>
                    </a:ext>
                  </a:extLst>
                </p14:cNvPr>
                <p14:cNvContentPartPr/>
                <p14:nvPr/>
              </p14:nvContentPartPr>
              <p14:xfrm>
                <a:off x="645267" y="2069014"/>
                <a:ext cx="59760" cy="244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D0ABCB-E1E1-4D55-9DBA-572253155F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627" y="2051014"/>
                  <a:ext cx="9540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9AC409-2A7A-452E-B5DC-566663DF9160}"/>
              </a:ext>
            </a:extLst>
          </p:cNvPr>
          <p:cNvGrpSpPr/>
          <p:nvPr/>
        </p:nvGrpSpPr>
        <p:grpSpPr>
          <a:xfrm>
            <a:off x="985827" y="2348734"/>
            <a:ext cx="136800" cy="86040"/>
            <a:chOff x="985827" y="2348734"/>
            <a:chExt cx="1368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311907-C61F-4DE5-8BDC-6633BDE8E520}"/>
                    </a:ext>
                  </a:extLst>
                </p14:cNvPr>
                <p14:cNvContentPartPr/>
                <p14:nvPr/>
              </p14:nvContentPartPr>
              <p14:xfrm>
                <a:off x="985827" y="2348734"/>
                <a:ext cx="131040" cy="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311907-C61F-4DE5-8BDC-6633BDE8E5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7827" y="2331094"/>
                  <a:ext cx="166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6BD11F-4CFC-4569-8AAA-93ED5DF112D5}"/>
                    </a:ext>
                  </a:extLst>
                </p14:cNvPr>
                <p14:cNvContentPartPr/>
                <p14:nvPr/>
              </p14:nvContentPartPr>
              <p14:xfrm>
                <a:off x="1004187" y="2429374"/>
                <a:ext cx="118440" cy="5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6BD11F-4CFC-4569-8AAA-93ED5DF112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6547" y="2411374"/>
                  <a:ext cx="15408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425205-7A26-4DC6-8A00-24A1F54794F7}"/>
                  </a:ext>
                </a:extLst>
              </p14:cNvPr>
              <p14:cNvContentPartPr/>
              <p14:nvPr/>
            </p14:nvContentPartPr>
            <p14:xfrm>
              <a:off x="1301547" y="2285374"/>
              <a:ext cx="112320" cy="226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425205-7A26-4DC6-8A00-24A1F54794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3547" y="2267374"/>
                <a:ext cx="14796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415D40F-2BD8-49CF-8B08-C497E4FD5ED9}"/>
              </a:ext>
            </a:extLst>
          </p:cNvPr>
          <p:cNvGrpSpPr/>
          <p:nvPr/>
        </p:nvGrpSpPr>
        <p:grpSpPr>
          <a:xfrm>
            <a:off x="3744507" y="1812334"/>
            <a:ext cx="367560" cy="348840"/>
            <a:chOff x="3744507" y="1812334"/>
            <a:chExt cx="3675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C69D86-D8B7-461A-9446-B15F1DF8406B}"/>
                    </a:ext>
                  </a:extLst>
                </p14:cNvPr>
                <p14:cNvContentPartPr/>
                <p14:nvPr/>
              </p14:nvContentPartPr>
              <p14:xfrm>
                <a:off x="3773307" y="1812334"/>
                <a:ext cx="338760" cy="6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C69D86-D8B7-461A-9446-B15F1DF840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5667" y="1794694"/>
                  <a:ext cx="374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F043E0-03DF-40F8-8865-3B344949B8F1}"/>
                    </a:ext>
                  </a:extLst>
                </p14:cNvPr>
                <p14:cNvContentPartPr/>
                <p14:nvPr/>
              </p14:nvContentPartPr>
              <p14:xfrm>
                <a:off x="3783027" y="1957414"/>
                <a:ext cx="55800" cy="164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F043E0-03DF-40F8-8865-3B344949B8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5027" y="1939774"/>
                  <a:ext cx="91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FE73D9-EF38-4A0F-9DD6-5041FE37AA9B}"/>
                    </a:ext>
                  </a:extLst>
                </p14:cNvPr>
                <p14:cNvContentPartPr/>
                <p14:nvPr/>
              </p14:nvContentPartPr>
              <p14:xfrm>
                <a:off x="3744507" y="2042014"/>
                <a:ext cx="118440" cy="11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FE73D9-EF38-4A0F-9DD6-5041FE37AA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6867" y="2024014"/>
                  <a:ext cx="15408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A99BD0-D1C0-4AFF-A71E-A0CFA462A6E8}"/>
                  </a:ext>
                </a:extLst>
              </p14:cNvPr>
              <p14:cNvContentPartPr/>
              <p14:nvPr/>
            </p14:nvContentPartPr>
            <p14:xfrm>
              <a:off x="3503307" y="2289694"/>
              <a:ext cx="3600" cy="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A99BD0-D1C0-4AFF-A71E-A0CFA462A6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85667" y="2272054"/>
                <a:ext cx="39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37033E-0952-404C-9753-1DFE65901738}"/>
                  </a:ext>
                </a:extLst>
              </p14:cNvPr>
              <p14:cNvContentPartPr/>
              <p14:nvPr/>
            </p14:nvContentPartPr>
            <p14:xfrm>
              <a:off x="4307907" y="2288614"/>
              <a:ext cx="100080" cy="170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37033E-0952-404C-9753-1DFE659017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89907" y="2270974"/>
                <a:ext cx="1357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321A83-A9E6-474A-9F96-6847F46794F7}"/>
                  </a:ext>
                </a:extLst>
              </p14:cNvPr>
              <p14:cNvContentPartPr/>
              <p14:nvPr/>
            </p14:nvContentPartPr>
            <p14:xfrm>
              <a:off x="285267" y="2962534"/>
              <a:ext cx="1139040" cy="67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321A83-A9E6-474A-9F96-6847F46794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7267" y="2944894"/>
                <a:ext cx="117468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F711037-8F94-405D-B48D-00733CF1BD65}"/>
              </a:ext>
            </a:extLst>
          </p:cNvPr>
          <p:cNvGrpSpPr/>
          <p:nvPr/>
        </p:nvGrpSpPr>
        <p:grpSpPr>
          <a:xfrm>
            <a:off x="1908867" y="2332894"/>
            <a:ext cx="609120" cy="429120"/>
            <a:chOff x="1908867" y="2332894"/>
            <a:chExt cx="6091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8855A20-654B-492D-AA65-9A846EB0F218}"/>
                    </a:ext>
                  </a:extLst>
                </p14:cNvPr>
                <p14:cNvContentPartPr/>
                <p14:nvPr/>
              </p14:nvContentPartPr>
              <p14:xfrm>
                <a:off x="1908867" y="2606494"/>
                <a:ext cx="159120" cy="9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8855A20-654B-492D-AA65-9A846EB0F2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91227" y="2588494"/>
                  <a:ext cx="194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A86E71-37D4-49A0-820B-EAE3CD18E294}"/>
                    </a:ext>
                  </a:extLst>
                </p14:cNvPr>
                <p14:cNvContentPartPr/>
                <p14:nvPr/>
              </p14:nvContentPartPr>
              <p14:xfrm>
                <a:off x="1927587" y="2594974"/>
                <a:ext cx="173160" cy="12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A86E71-37D4-49A0-820B-EAE3CD18E2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09947" y="2576974"/>
                  <a:ext cx="208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DD25EF-3A9E-40E9-ADA9-313FB3F260F7}"/>
                    </a:ext>
                  </a:extLst>
                </p14:cNvPr>
                <p14:cNvContentPartPr/>
                <p14:nvPr/>
              </p14:nvContentPartPr>
              <p14:xfrm>
                <a:off x="2315667" y="2545294"/>
                <a:ext cx="134280" cy="21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DD25EF-3A9E-40E9-ADA9-313FB3F260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97667" y="2527294"/>
                  <a:ext cx="169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DEBB4D-41A4-43BB-B288-55427046999B}"/>
                    </a:ext>
                  </a:extLst>
                </p14:cNvPr>
                <p14:cNvContentPartPr/>
                <p14:nvPr/>
              </p14:nvContentPartPr>
              <p14:xfrm>
                <a:off x="2340867" y="2675254"/>
                <a:ext cx="177120" cy="2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DEBB4D-41A4-43BB-B288-5542704699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23227" y="2657254"/>
                  <a:ext cx="212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50D189-7674-4B77-8A91-938490B08146}"/>
                    </a:ext>
                  </a:extLst>
                </p14:cNvPr>
                <p14:cNvContentPartPr/>
                <p14:nvPr/>
              </p14:nvContentPartPr>
              <p14:xfrm>
                <a:off x="2158347" y="2375014"/>
                <a:ext cx="18000" cy="16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50D189-7674-4B77-8A91-938490B081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0707" y="2357374"/>
                  <a:ext cx="53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4BD2E7-A62E-457D-B74B-9966C47EF7E5}"/>
                    </a:ext>
                  </a:extLst>
                </p14:cNvPr>
                <p14:cNvContentPartPr/>
                <p14:nvPr/>
              </p14:nvContentPartPr>
              <p14:xfrm>
                <a:off x="2201547" y="2351254"/>
                <a:ext cx="36000" cy="16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4BD2E7-A62E-457D-B74B-9966C47EF7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3547" y="2333254"/>
                  <a:ext cx="71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7AE012-3850-4C66-9856-E3744FED4467}"/>
                    </a:ext>
                  </a:extLst>
                </p14:cNvPr>
                <p14:cNvContentPartPr/>
                <p14:nvPr/>
              </p14:nvContentPartPr>
              <p14:xfrm>
                <a:off x="2258787" y="2332894"/>
                <a:ext cx="50760" cy="20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7AE012-3850-4C66-9856-E3744FED44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41147" y="2314894"/>
                  <a:ext cx="864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5D2737-3716-46A1-B608-A83EDE3F577A}"/>
              </a:ext>
            </a:extLst>
          </p:cNvPr>
          <p:cNvGrpSpPr/>
          <p:nvPr/>
        </p:nvGrpSpPr>
        <p:grpSpPr>
          <a:xfrm>
            <a:off x="2796627" y="2273134"/>
            <a:ext cx="1263240" cy="593280"/>
            <a:chOff x="2796627" y="2273134"/>
            <a:chExt cx="12632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968131-5320-48A4-8E47-6C1680FC1F3E}"/>
                    </a:ext>
                  </a:extLst>
                </p14:cNvPr>
                <p14:cNvContentPartPr/>
                <p14:nvPr/>
              </p14:nvContentPartPr>
              <p14:xfrm>
                <a:off x="3410427" y="2273134"/>
                <a:ext cx="189360" cy="210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968131-5320-48A4-8E47-6C1680FC1F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2787" y="2255134"/>
                  <a:ext cx="225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51B5AD-9C56-4306-B830-F8EEC592F3AE}"/>
                    </a:ext>
                  </a:extLst>
                </p14:cNvPr>
                <p14:cNvContentPartPr/>
                <p14:nvPr/>
              </p14:nvContentPartPr>
              <p14:xfrm>
                <a:off x="3838467" y="2357014"/>
                <a:ext cx="61920" cy="12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51B5AD-9C56-4306-B830-F8EEC592F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20827" y="2339014"/>
                  <a:ext cx="97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A2E23A-E640-46BE-B3DB-09313DAA46CA}"/>
                    </a:ext>
                  </a:extLst>
                </p14:cNvPr>
                <p14:cNvContentPartPr/>
                <p14:nvPr/>
              </p14:nvContentPartPr>
              <p14:xfrm>
                <a:off x="3940707" y="2391214"/>
                <a:ext cx="119160" cy="9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A2E23A-E640-46BE-B3DB-09313DAA46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23067" y="2373214"/>
                  <a:ext cx="154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10664E-4308-4065-8B79-C454911464D7}"/>
                    </a:ext>
                  </a:extLst>
                </p14:cNvPr>
                <p14:cNvContentPartPr/>
                <p14:nvPr/>
              </p14:nvContentPartPr>
              <p14:xfrm>
                <a:off x="2796627" y="2699374"/>
                <a:ext cx="68760" cy="88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10664E-4308-4065-8B79-C454911464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8987" y="2681374"/>
                  <a:ext cx="104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0EB200-3F4C-4EC6-98B8-EE4D9B8CA22A}"/>
                    </a:ext>
                  </a:extLst>
                </p14:cNvPr>
                <p14:cNvContentPartPr/>
                <p14:nvPr/>
              </p14:nvContentPartPr>
              <p14:xfrm>
                <a:off x="2934867" y="2495974"/>
                <a:ext cx="114480" cy="28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0EB200-3F4C-4EC6-98B8-EE4D9B8CA2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16867" y="2478334"/>
                  <a:ext cx="150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49A135-A1EC-436A-9F77-4DC42910940C}"/>
                    </a:ext>
                  </a:extLst>
                </p14:cNvPr>
                <p14:cNvContentPartPr/>
                <p14:nvPr/>
              </p14:nvContentPartPr>
              <p14:xfrm>
                <a:off x="3070227" y="2706214"/>
                <a:ext cx="104760" cy="8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49A135-A1EC-436A-9F77-4DC4291094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2227" y="2688214"/>
                  <a:ext cx="140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52F41C-D866-4C7C-A770-822B2F8712FB}"/>
                    </a:ext>
                  </a:extLst>
                </p14:cNvPr>
                <p14:cNvContentPartPr/>
                <p14:nvPr/>
              </p14:nvContentPartPr>
              <p14:xfrm>
                <a:off x="3208467" y="2702614"/>
                <a:ext cx="7452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52F41C-D866-4C7C-A770-822B2F8712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90467" y="2684974"/>
                  <a:ext cx="110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F995C6-0E2B-4265-9D70-7C37C3894A9B}"/>
                    </a:ext>
                  </a:extLst>
                </p14:cNvPr>
                <p14:cNvContentPartPr/>
                <p14:nvPr/>
              </p14:nvContentPartPr>
              <p14:xfrm>
                <a:off x="3322587" y="2733214"/>
                <a:ext cx="48600" cy="95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F995C6-0E2B-4265-9D70-7C37C3894A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04587" y="2715214"/>
                  <a:ext cx="84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AB9B5C-8D76-409E-AB39-25C5E43EB812}"/>
                    </a:ext>
                  </a:extLst>
                </p14:cNvPr>
                <p14:cNvContentPartPr/>
                <p14:nvPr/>
              </p14:nvContentPartPr>
              <p14:xfrm>
                <a:off x="3497907" y="2652934"/>
                <a:ext cx="138240" cy="21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AB9B5C-8D76-409E-AB39-25C5E43EB8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80267" y="2634934"/>
                  <a:ext cx="173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5FB4BC-EBC0-4EC6-8EDE-4477B4C3F657}"/>
                    </a:ext>
                  </a:extLst>
                </p14:cNvPr>
                <p14:cNvContentPartPr/>
                <p14:nvPr/>
              </p14:nvContentPartPr>
              <p14:xfrm>
                <a:off x="3601947" y="2775694"/>
                <a:ext cx="75600" cy="8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5FB4BC-EBC0-4EC6-8EDE-4477B4C3F6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83947" y="2757694"/>
                  <a:ext cx="11124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F4CF441-B318-4409-A3C5-ECB7D3BB9BF3}"/>
                  </a:ext>
                </a:extLst>
              </p14:cNvPr>
              <p14:cNvContentPartPr/>
              <p14:nvPr/>
            </p14:nvContentPartPr>
            <p14:xfrm>
              <a:off x="604587" y="3594334"/>
              <a:ext cx="49320" cy="27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F4CF441-B318-4409-A3C5-ECB7D3BB9B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6587" y="3576694"/>
                <a:ext cx="8496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B8200E9B-BA46-48D3-9B96-68479FB665DD}"/>
              </a:ext>
            </a:extLst>
          </p:cNvPr>
          <p:cNvGrpSpPr/>
          <p:nvPr/>
        </p:nvGrpSpPr>
        <p:grpSpPr>
          <a:xfrm>
            <a:off x="1042707" y="3302014"/>
            <a:ext cx="524160" cy="604800"/>
            <a:chOff x="1042707" y="3302014"/>
            <a:chExt cx="52416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3B2FB1-7366-40AA-95D9-8A9A8779EA31}"/>
                    </a:ext>
                  </a:extLst>
                </p14:cNvPr>
                <p14:cNvContentPartPr/>
                <p14:nvPr/>
              </p14:nvContentPartPr>
              <p14:xfrm>
                <a:off x="1057467" y="3302014"/>
                <a:ext cx="143280" cy="72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3B2FB1-7366-40AA-95D9-8A9A8779EA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9827" y="3284014"/>
                  <a:ext cx="178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4C43EE-A2EC-4353-84E4-D7273FBA7AB0}"/>
                    </a:ext>
                  </a:extLst>
                </p14:cNvPr>
                <p14:cNvContentPartPr/>
                <p14:nvPr/>
              </p14:nvContentPartPr>
              <p14:xfrm>
                <a:off x="1042707" y="3488854"/>
                <a:ext cx="145440" cy="26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4C43EE-A2EC-4353-84E4-D7273FBA7A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4707" y="3470854"/>
                  <a:ext cx="181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23D245-3CD0-40EA-9D43-304C8E21B3F8}"/>
                    </a:ext>
                  </a:extLst>
                </p14:cNvPr>
                <p14:cNvContentPartPr/>
                <p14:nvPr/>
              </p14:nvContentPartPr>
              <p14:xfrm>
                <a:off x="1194267" y="3743374"/>
                <a:ext cx="100080" cy="12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23D245-3CD0-40EA-9D43-304C8E21B3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76267" y="3725734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71107A-9B2C-4577-A16E-988DA7F63AAD}"/>
                    </a:ext>
                  </a:extLst>
                </p14:cNvPr>
                <p14:cNvContentPartPr/>
                <p14:nvPr/>
              </p14:nvContentPartPr>
              <p14:xfrm>
                <a:off x="1279227" y="3791614"/>
                <a:ext cx="12060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71107A-9B2C-4577-A16E-988DA7F63A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61227" y="3773974"/>
                  <a:ext cx="156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A7C918-4237-4296-AAFB-80F88D49ACBC}"/>
                    </a:ext>
                  </a:extLst>
                </p14:cNvPr>
                <p14:cNvContentPartPr/>
                <p14:nvPr/>
              </p14:nvContentPartPr>
              <p14:xfrm>
                <a:off x="1308387" y="3388774"/>
                <a:ext cx="33120" cy="12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A7C918-4237-4296-AAFB-80F88D49AC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0387" y="3371134"/>
                  <a:ext cx="68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767B93-0E34-402C-B576-0932C964AAAA}"/>
                    </a:ext>
                  </a:extLst>
                </p14:cNvPr>
                <p14:cNvContentPartPr/>
                <p14:nvPr/>
              </p14:nvContentPartPr>
              <p14:xfrm>
                <a:off x="1401267" y="3347014"/>
                <a:ext cx="73440" cy="18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767B93-0E34-402C-B576-0932C964AA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83267" y="3329014"/>
                  <a:ext cx="109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F7C7A1-99BF-47C0-A159-04CB1E36B4EE}"/>
                    </a:ext>
                  </a:extLst>
                </p14:cNvPr>
                <p14:cNvContentPartPr/>
                <p14:nvPr/>
              </p14:nvContentPartPr>
              <p14:xfrm>
                <a:off x="1525467" y="3356734"/>
                <a:ext cx="41400" cy="21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F7C7A1-99BF-47C0-A159-04CB1E36B4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07827" y="3339094"/>
                  <a:ext cx="770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BE5852-88A8-45A9-92D4-28353342B64F}"/>
              </a:ext>
            </a:extLst>
          </p:cNvPr>
          <p:cNvGrpSpPr/>
          <p:nvPr/>
        </p:nvGrpSpPr>
        <p:grpSpPr>
          <a:xfrm>
            <a:off x="1678827" y="3541774"/>
            <a:ext cx="462240" cy="173880"/>
            <a:chOff x="1678827" y="3541774"/>
            <a:chExt cx="4622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84714A-5731-4FF4-9423-FE1AB02089DB}"/>
                    </a:ext>
                  </a:extLst>
                </p14:cNvPr>
                <p14:cNvContentPartPr/>
                <p14:nvPr/>
              </p14:nvContentPartPr>
              <p14:xfrm>
                <a:off x="1678827" y="3605134"/>
                <a:ext cx="201960" cy="6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84714A-5731-4FF4-9423-FE1AB02089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60827" y="3587494"/>
                  <a:ext cx="237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8C0326-5129-4C1C-9832-947BA7429A8E}"/>
                    </a:ext>
                  </a:extLst>
                </p14:cNvPr>
                <p14:cNvContentPartPr/>
                <p14:nvPr/>
              </p14:nvContentPartPr>
              <p14:xfrm>
                <a:off x="2012547" y="3541774"/>
                <a:ext cx="128520" cy="173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8C0326-5129-4C1C-9832-947BA7429A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94547" y="3524134"/>
                  <a:ext cx="164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F59F1F0-81A6-4AA3-BAE7-F166E1B112C1}"/>
              </a:ext>
            </a:extLst>
          </p:cNvPr>
          <p:cNvGrpSpPr/>
          <p:nvPr/>
        </p:nvGrpSpPr>
        <p:grpSpPr>
          <a:xfrm>
            <a:off x="1670907" y="4268974"/>
            <a:ext cx="520560" cy="284400"/>
            <a:chOff x="1670907" y="4268974"/>
            <a:chExt cx="5205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3949BD-5273-4D97-8CA7-F0FA4CCCB019}"/>
                    </a:ext>
                  </a:extLst>
                </p14:cNvPr>
                <p14:cNvContentPartPr/>
                <p14:nvPr/>
              </p14:nvContentPartPr>
              <p14:xfrm>
                <a:off x="1670907" y="4359334"/>
                <a:ext cx="229680" cy="3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3949BD-5273-4D97-8CA7-F0FA4CCCB0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52907" y="4341334"/>
                  <a:ext cx="265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495EE1-7526-4377-A141-54275FB7FA1F}"/>
                    </a:ext>
                  </a:extLst>
                </p14:cNvPr>
                <p14:cNvContentPartPr/>
                <p14:nvPr/>
              </p14:nvContentPartPr>
              <p14:xfrm>
                <a:off x="2032707" y="4268974"/>
                <a:ext cx="158760" cy="284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495EE1-7526-4377-A141-54275FB7FA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15067" y="4250974"/>
                  <a:ext cx="19440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F609DE-BCE2-412C-B29B-54E10D628138}"/>
              </a:ext>
            </a:extLst>
          </p:cNvPr>
          <p:cNvGrpSpPr/>
          <p:nvPr/>
        </p:nvGrpSpPr>
        <p:grpSpPr>
          <a:xfrm>
            <a:off x="2314587" y="3231814"/>
            <a:ext cx="628920" cy="588240"/>
            <a:chOff x="2314587" y="3231814"/>
            <a:chExt cx="62892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C0F7C6-18C5-47D2-A6E6-73C8F7A3E5C9}"/>
                    </a:ext>
                  </a:extLst>
                </p14:cNvPr>
                <p14:cNvContentPartPr/>
                <p14:nvPr/>
              </p14:nvContentPartPr>
              <p14:xfrm>
                <a:off x="2493867" y="3458254"/>
                <a:ext cx="20700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C0F7C6-18C5-47D2-A6E6-73C8F7A3E5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6227" y="3440614"/>
                  <a:ext cx="242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0BFB8EA-D07D-4B2C-AA49-0C9EEF0A1C54}"/>
                    </a:ext>
                  </a:extLst>
                </p14:cNvPr>
                <p14:cNvContentPartPr/>
                <p14:nvPr/>
              </p14:nvContentPartPr>
              <p14:xfrm>
                <a:off x="2582787" y="3392014"/>
                <a:ext cx="154080" cy="221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0BFB8EA-D07D-4B2C-AA49-0C9EEF0A1C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5147" y="3374014"/>
                  <a:ext cx="189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50DA1B-1CCF-4ED5-B932-F7E455661DCC}"/>
                    </a:ext>
                  </a:extLst>
                </p14:cNvPr>
                <p14:cNvContentPartPr/>
                <p14:nvPr/>
              </p14:nvContentPartPr>
              <p14:xfrm>
                <a:off x="2794827" y="3295894"/>
                <a:ext cx="148680" cy="49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50DA1B-1CCF-4ED5-B932-F7E455661D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76827" y="3278254"/>
                  <a:ext cx="1843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4F66486-B2E1-40C1-ACC7-AA8AC3CCD700}"/>
                    </a:ext>
                  </a:extLst>
                </p14:cNvPr>
                <p14:cNvContentPartPr/>
                <p14:nvPr/>
              </p14:nvContentPartPr>
              <p14:xfrm>
                <a:off x="2314587" y="3231814"/>
                <a:ext cx="96480" cy="58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4F66486-B2E1-40C1-ACC7-AA8AC3CCD7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96587" y="3214174"/>
                  <a:ext cx="132120" cy="62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B13A12-94F2-4BE2-A298-7C272EB8C283}"/>
              </a:ext>
            </a:extLst>
          </p:cNvPr>
          <p:cNvGrpSpPr/>
          <p:nvPr/>
        </p:nvGrpSpPr>
        <p:grpSpPr>
          <a:xfrm>
            <a:off x="3216387" y="3494614"/>
            <a:ext cx="266400" cy="246240"/>
            <a:chOff x="3216387" y="3494614"/>
            <a:chExt cx="2664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78F576-72F7-4EF0-A57B-7848D9BF2B39}"/>
                    </a:ext>
                  </a:extLst>
                </p14:cNvPr>
                <p14:cNvContentPartPr/>
                <p14:nvPr/>
              </p14:nvContentPartPr>
              <p14:xfrm>
                <a:off x="3217107" y="3576334"/>
                <a:ext cx="142560" cy="14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78F576-72F7-4EF0-A57B-7848D9BF2B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99107" y="3558694"/>
                  <a:ext cx="178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02F16B-D7A0-40DA-8C0E-52C361BF3967}"/>
                    </a:ext>
                  </a:extLst>
                </p14:cNvPr>
                <p14:cNvContentPartPr/>
                <p14:nvPr/>
              </p14:nvContentPartPr>
              <p14:xfrm>
                <a:off x="3243747" y="3628534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02F16B-D7A0-40DA-8C0E-52C361BF39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5747" y="36108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9CB903F-1A19-400B-88D8-7F55CB964F11}"/>
                    </a:ext>
                  </a:extLst>
                </p14:cNvPr>
                <p14:cNvContentPartPr/>
                <p14:nvPr/>
              </p14:nvContentPartPr>
              <p14:xfrm>
                <a:off x="3216387" y="3637894"/>
                <a:ext cx="167760" cy="1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9CB903F-1A19-400B-88D8-7F55CB964F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98387" y="3619894"/>
                  <a:ext cx="203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BAE0F4-72D8-4DC1-808B-50DC0916BF83}"/>
                    </a:ext>
                  </a:extLst>
                </p14:cNvPr>
                <p14:cNvContentPartPr/>
                <p14:nvPr/>
              </p14:nvContentPartPr>
              <p14:xfrm>
                <a:off x="3349587" y="3494614"/>
                <a:ext cx="133200" cy="246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BAE0F4-72D8-4DC1-808B-50DC0916BF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31947" y="3476614"/>
                  <a:ext cx="1688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D38985-06EE-4402-B66C-9A7179E9D54F}"/>
                  </a:ext>
                </a:extLst>
              </p14:cNvPr>
              <p14:cNvContentPartPr/>
              <p14:nvPr/>
            </p14:nvContentPartPr>
            <p14:xfrm>
              <a:off x="3675747" y="3436294"/>
              <a:ext cx="408960" cy="424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D38985-06EE-4402-B66C-9A7179E9D5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57747" y="3418654"/>
                <a:ext cx="444600" cy="45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83750188-47A3-4409-B2EB-DB2FECD74A27}"/>
              </a:ext>
            </a:extLst>
          </p:cNvPr>
          <p:cNvGrpSpPr/>
          <p:nvPr/>
        </p:nvGrpSpPr>
        <p:grpSpPr>
          <a:xfrm>
            <a:off x="4254627" y="3363574"/>
            <a:ext cx="702720" cy="565200"/>
            <a:chOff x="4254627" y="3363574"/>
            <a:chExt cx="70272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56CACF-140F-4619-9139-0E28FC516831}"/>
                    </a:ext>
                  </a:extLst>
                </p14:cNvPr>
                <p14:cNvContentPartPr/>
                <p14:nvPr/>
              </p14:nvContentPartPr>
              <p14:xfrm>
                <a:off x="4254627" y="3467614"/>
                <a:ext cx="70920" cy="46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56CACF-140F-4619-9139-0E28FC5168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36627" y="3449614"/>
                  <a:ext cx="106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661815-0733-4689-B444-C4F80105A8E5}"/>
                    </a:ext>
                  </a:extLst>
                </p14:cNvPr>
                <p14:cNvContentPartPr/>
                <p14:nvPr/>
              </p14:nvContentPartPr>
              <p14:xfrm>
                <a:off x="4378107" y="3635014"/>
                <a:ext cx="102960" cy="20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661815-0733-4689-B444-C4F80105A8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0467" y="3617014"/>
                  <a:ext cx="13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40B362-B7A8-492E-8B23-C4625A9EFB02}"/>
                    </a:ext>
                  </a:extLst>
                </p14:cNvPr>
                <p14:cNvContentPartPr/>
                <p14:nvPr/>
              </p14:nvContentPartPr>
              <p14:xfrm>
                <a:off x="4577547" y="3712414"/>
                <a:ext cx="95040" cy="158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40B362-B7A8-492E-8B23-C4625A9EFB0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9907" y="3694774"/>
                  <a:ext cx="13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F40453-A71E-423B-B919-2E219CF39C2A}"/>
                    </a:ext>
                  </a:extLst>
                </p14:cNvPr>
                <p14:cNvContentPartPr/>
                <p14:nvPr/>
              </p14:nvContentPartPr>
              <p14:xfrm>
                <a:off x="4657107" y="3784774"/>
                <a:ext cx="68040" cy="8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F40453-A71E-423B-B919-2E219CF39C2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39107" y="3767134"/>
                  <a:ext cx="103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7CAB4E-3CAD-4F18-96A7-58A31852AA42}"/>
                    </a:ext>
                  </a:extLst>
                </p14:cNvPr>
                <p14:cNvContentPartPr/>
                <p14:nvPr/>
              </p14:nvContentPartPr>
              <p14:xfrm>
                <a:off x="4645227" y="3463654"/>
                <a:ext cx="23040" cy="12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7CAB4E-3CAD-4F18-96A7-58A31852AA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27587" y="3446014"/>
                  <a:ext cx="58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604889-9FEA-4586-9ADD-6EF926612180}"/>
                    </a:ext>
                  </a:extLst>
                </p14:cNvPr>
                <p14:cNvContentPartPr/>
                <p14:nvPr/>
              </p14:nvContentPartPr>
              <p14:xfrm>
                <a:off x="4501947" y="3363574"/>
                <a:ext cx="192240" cy="240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604889-9FEA-4586-9ADD-6EF9266121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83947" y="3345574"/>
                  <a:ext cx="227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DC6A6-2848-4A16-838F-1B38F67E949B}"/>
                    </a:ext>
                  </a:extLst>
                </p14:cNvPr>
                <p14:cNvContentPartPr/>
                <p14:nvPr/>
              </p14:nvContentPartPr>
              <p14:xfrm>
                <a:off x="4756107" y="3394174"/>
                <a:ext cx="33840" cy="25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DC6A6-2848-4A16-838F-1B38F67E9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38107" y="3376534"/>
                  <a:ext cx="69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CE2854-C651-4E3C-ADB1-86703B97D613}"/>
                    </a:ext>
                  </a:extLst>
                </p14:cNvPr>
                <p14:cNvContentPartPr/>
                <p14:nvPr/>
              </p14:nvContentPartPr>
              <p14:xfrm>
                <a:off x="4909107" y="3374734"/>
                <a:ext cx="48240" cy="522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CE2854-C651-4E3C-ADB1-86703B97D6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91467" y="3356734"/>
                  <a:ext cx="83880" cy="55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47563F-B4C0-4B44-8C18-8D8E229246FD}"/>
                  </a:ext>
                </a:extLst>
              </p14:cNvPr>
              <p14:cNvContentPartPr/>
              <p14:nvPr/>
            </p14:nvContentPartPr>
            <p14:xfrm>
              <a:off x="5258307" y="3562654"/>
              <a:ext cx="199080" cy="75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47563F-B4C0-4B44-8C18-8D8E229246F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40667" y="3545014"/>
                <a:ext cx="23472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301295-0D85-4A2E-BC96-B639413B6BCA}"/>
              </a:ext>
            </a:extLst>
          </p:cNvPr>
          <p:cNvGrpSpPr/>
          <p:nvPr/>
        </p:nvGrpSpPr>
        <p:grpSpPr>
          <a:xfrm>
            <a:off x="5637027" y="3510454"/>
            <a:ext cx="1147680" cy="196920"/>
            <a:chOff x="5637027" y="3510454"/>
            <a:chExt cx="11476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01ABBB4-90D1-467F-B83F-E2CB626E095E}"/>
                    </a:ext>
                  </a:extLst>
                </p14:cNvPr>
                <p14:cNvContentPartPr/>
                <p14:nvPr/>
              </p14:nvContentPartPr>
              <p14:xfrm>
                <a:off x="5637027" y="3631774"/>
                <a:ext cx="141120" cy="1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01ABBB4-90D1-467F-B83F-E2CB626E09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19027" y="3613774"/>
                  <a:ext cx="176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577F1C-16B2-42FF-B958-310551799421}"/>
                    </a:ext>
                  </a:extLst>
                </p14:cNvPr>
                <p14:cNvContentPartPr/>
                <p14:nvPr/>
              </p14:nvContentPartPr>
              <p14:xfrm>
                <a:off x="5889027" y="3533134"/>
                <a:ext cx="109800" cy="17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577F1C-16B2-42FF-B958-3105517994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71387" y="3515494"/>
                  <a:ext cx="14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E8240D-9C41-42AF-9BD2-44D6D4DF5865}"/>
                    </a:ext>
                  </a:extLst>
                </p14:cNvPr>
                <p14:cNvContentPartPr/>
                <p14:nvPr/>
              </p14:nvContentPartPr>
              <p14:xfrm>
                <a:off x="6045627" y="3524134"/>
                <a:ext cx="74880" cy="13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2E8240D-9C41-42AF-9BD2-44D6D4DF586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7987" y="3506494"/>
                  <a:ext cx="110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640DC47-C8F1-47EF-88CB-E59F26905D53}"/>
                    </a:ext>
                  </a:extLst>
                </p14:cNvPr>
                <p14:cNvContentPartPr/>
                <p14:nvPr/>
              </p14:nvContentPartPr>
              <p14:xfrm>
                <a:off x="6210507" y="3512974"/>
                <a:ext cx="113400" cy="141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640DC47-C8F1-47EF-88CB-E59F26905D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92507" y="3494974"/>
                  <a:ext cx="14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61A1BC8-CCBA-49F8-A0DB-FEAB8062D29B}"/>
                    </a:ext>
                  </a:extLst>
                </p14:cNvPr>
                <p14:cNvContentPartPr/>
                <p14:nvPr/>
              </p14:nvContentPartPr>
              <p14:xfrm>
                <a:off x="6412107" y="3510454"/>
                <a:ext cx="126720" cy="160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61A1BC8-CCBA-49F8-A0DB-FEAB8062D2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4107" y="3492814"/>
                  <a:ext cx="162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82160D-3F29-40B5-BBAA-EC64A73B4A20}"/>
                    </a:ext>
                  </a:extLst>
                </p14:cNvPr>
                <p14:cNvContentPartPr/>
                <p14:nvPr/>
              </p14:nvContentPartPr>
              <p14:xfrm>
                <a:off x="6654027" y="3516574"/>
                <a:ext cx="130680" cy="126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82160D-3F29-40B5-BBAA-EC64A73B4A2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36027" y="3498934"/>
                  <a:ext cx="1663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3259C19-E889-489E-8A61-6DA9FBB4866E}"/>
              </a:ext>
            </a:extLst>
          </p:cNvPr>
          <p:cNvGrpSpPr/>
          <p:nvPr/>
        </p:nvGrpSpPr>
        <p:grpSpPr>
          <a:xfrm>
            <a:off x="7206627" y="3597934"/>
            <a:ext cx="36000" cy="134280"/>
            <a:chOff x="7206627" y="3597934"/>
            <a:chExt cx="3600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F9AC39-4862-4CB7-938A-1C5ADBE84F70}"/>
                    </a:ext>
                  </a:extLst>
                </p14:cNvPr>
                <p14:cNvContentPartPr/>
                <p14:nvPr/>
              </p14:nvContentPartPr>
              <p14:xfrm>
                <a:off x="7206627" y="3597934"/>
                <a:ext cx="15480" cy="41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F9AC39-4862-4CB7-938A-1C5ADBE84F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88987" y="3579934"/>
                  <a:ext cx="51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98662F-3FB2-42AB-9A48-683A727FF24E}"/>
                    </a:ext>
                  </a:extLst>
                </p14:cNvPr>
                <p14:cNvContentPartPr/>
                <p14:nvPr/>
              </p14:nvContentPartPr>
              <p14:xfrm>
                <a:off x="7242267" y="3731854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98662F-3FB2-42AB-9A48-683A727FF2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24627" y="371421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02A518-DB29-4FA7-A9C2-7F43F3E84CD9}"/>
              </a:ext>
            </a:extLst>
          </p:cNvPr>
          <p:cNvGrpSpPr/>
          <p:nvPr/>
        </p:nvGrpSpPr>
        <p:grpSpPr>
          <a:xfrm>
            <a:off x="7511547" y="3513694"/>
            <a:ext cx="801360" cy="523080"/>
            <a:chOff x="7511547" y="3513694"/>
            <a:chExt cx="80136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FFDA93-E953-4DAC-91BB-A1C788E18C36}"/>
                    </a:ext>
                  </a:extLst>
                </p14:cNvPr>
                <p14:cNvContentPartPr/>
                <p14:nvPr/>
              </p14:nvContentPartPr>
              <p14:xfrm>
                <a:off x="7511547" y="3552214"/>
                <a:ext cx="103680" cy="12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FFDA93-E953-4DAC-91BB-A1C788E18C3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93907" y="3534574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0AC073-90D1-4E11-A41E-1E37F7A0F955}"/>
                    </a:ext>
                  </a:extLst>
                </p14:cNvPr>
                <p14:cNvContentPartPr/>
                <p14:nvPr/>
              </p14:nvContentPartPr>
              <p14:xfrm>
                <a:off x="7539627" y="3513694"/>
                <a:ext cx="88560" cy="266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0AC073-90D1-4E11-A41E-1E37F7A0F9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21627" y="3495694"/>
                  <a:ext cx="124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066449-B587-4B9B-AF91-39DA56EEA517}"/>
                    </a:ext>
                  </a:extLst>
                </p14:cNvPr>
                <p14:cNvContentPartPr/>
                <p14:nvPr/>
              </p14:nvContentPartPr>
              <p14:xfrm>
                <a:off x="7652307" y="3698734"/>
                <a:ext cx="11196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066449-B587-4B9B-AF91-39DA56EEA5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34307" y="3681094"/>
                  <a:ext cx="147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4E6ABE5-A534-4864-8913-134D49233A40}"/>
                    </a:ext>
                  </a:extLst>
                </p14:cNvPr>
                <p14:cNvContentPartPr/>
                <p14:nvPr/>
              </p14:nvContentPartPr>
              <p14:xfrm>
                <a:off x="7849227" y="3700534"/>
                <a:ext cx="123480" cy="112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4E6ABE5-A534-4864-8913-134D49233A4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31227" y="3682894"/>
                  <a:ext cx="159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757E98-1ABE-4345-981F-2758EFB77BD4}"/>
                    </a:ext>
                  </a:extLst>
                </p14:cNvPr>
                <p14:cNvContentPartPr/>
                <p14:nvPr/>
              </p14:nvContentPartPr>
              <p14:xfrm>
                <a:off x="8019507" y="3712774"/>
                <a:ext cx="293400" cy="324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757E98-1ABE-4345-981F-2758EFB77BD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01867" y="3695134"/>
                  <a:ext cx="32904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16480DC-303E-488F-B118-69BABA5BEBB7}"/>
              </a:ext>
            </a:extLst>
          </p:cNvPr>
          <p:cNvGrpSpPr/>
          <p:nvPr/>
        </p:nvGrpSpPr>
        <p:grpSpPr>
          <a:xfrm>
            <a:off x="8567787" y="3667054"/>
            <a:ext cx="512640" cy="241920"/>
            <a:chOff x="8567787" y="3667054"/>
            <a:chExt cx="5126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55A261-99F1-41E1-B20E-196730746953}"/>
                    </a:ext>
                  </a:extLst>
                </p14:cNvPr>
                <p14:cNvContentPartPr/>
                <p14:nvPr/>
              </p14:nvContentPartPr>
              <p14:xfrm>
                <a:off x="8567787" y="3760294"/>
                <a:ext cx="149760" cy="120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55A261-99F1-41E1-B20E-19673074695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49787" y="3742294"/>
                  <a:ext cx="185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E0B515-C043-4EC1-BBC5-E2877B82D928}"/>
                    </a:ext>
                  </a:extLst>
                </p14:cNvPr>
                <p14:cNvContentPartPr/>
                <p14:nvPr/>
              </p14:nvContentPartPr>
              <p14:xfrm>
                <a:off x="8770107" y="3667054"/>
                <a:ext cx="310320" cy="241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E0B515-C043-4EC1-BBC5-E2877B82D92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52467" y="3649054"/>
                  <a:ext cx="34596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F9C587C-4494-4162-84E8-889B382CE091}"/>
                  </a:ext>
                </a:extLst>
              </p14:cNvPr>
              <p14:cNvContentPartPr/>
              <p14:nvPr/>
            </p14:nvContentPartPr>
            <p14:xfrm>
              <a:off x="1823187" y="1396534"/>
              <a:ext cx="302400" cy="307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F9C587C-4494-4162-84E8-889B382CE09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05187" y="1378534"/>
                <a:ext cx="33804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D7C3EFD-963A-4732-89CE-6A967DEFCA4F}"/>
              </a:ext>
            </a:extLst>
          </p:cNvPr>
          <p:cNvGrpSpPr/>
          <p:nvPr/>
        </p:nvGrpSpPr>
        <p:grpSpPr>
          <a:xfrm>
            <a:off x="6330027" y="1894774"/>
            <a:ext cx="27000" cy="347040"/>
            <a:chOff x="6330027" y="1894774"/>
            <a:chExt cx="2700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640985-440B-4657-8602-A737D5369556}"/>
                    </a:ext>
                  </a:extLst>
                </p14:cNvPr>
                <p14:cNvContentPartPr/>
                <p14:nvPr/>
              </p14:nvContentPartPr>
              <p14:xfrm>
                <a:off x="6355947" y="1894774"/>
                <a:ext cx="1080" cy="2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640985-440B-4657-8602-A737D53695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37947" y="1877134"/>
                  <a:ext cx="36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9F62EB9-53D3-4D00-89A5-738304C2A507}"/>
                    </a:ext>
                  </a:extLst>
                </p14:cNvPr>
                <p14:cNvContentPartPr/>
                <p14:nvPr/>
              </p14:nvContentPartPr>
              <p14:xfrm>
                <a:off x="6330027" y="1972174"/>
                <a:ext cx="21600" cy="269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9F62EB9-53D3-4D00-89A5-738304C2A5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12027" y="1954534"/>
                  <a:ext cx="57240" cy="30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CFB8D83-708D-48AF-A4E0-24812B18CABD}"/>
                  </a:ext>
                </a:extLst>
              </p14:cNvPr>
              <p14:cNvContentPartPr/>
              <p14:nvPr/>
            </p14:nvContentPartPr>
            <p14:xfrm>
              <a:off x="6321747" y="2435494"/>
              <a:ext cx="16200" cy="347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CFB8D83-708D-48AF-A4E0-24812B18CAB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304107" y="2417494"/>
                <a:ext cx="518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A766731-F1C6-456F-802E-09CD162B0065}"/>
                  </a:ext>
                </a:extLst>
              </p14:cNvPr>
              <p14:cNvContentPartPr/>
              <p14:nvPr/>
            </p14:nvContentPartPr>
            <p14:xfrm>
              <a:off x="629067" y="4364734"/>
              <a:ext cx="62640" cy="44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A766731-F1C6-456F-802E-09CD162B006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11067" y="4347094"/>
                <a:ext cx="982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156EA3B-7A69-4D5E-BBC9-A6448A01D2DE}"/>
              </a:ext>
            </a:extLst>
          </p:cNvPr>
          <p:cNvGrpSpPr/>
          <p:nvPr/>
        </p:nvGrpSpPr>
        <p:grpSpPr>
          <a:xfrm>
            <a:off x="906987" y="4122454"/>
            <a:ext cx="559080" cy="556920"/>
            <a:chOff x="906987" y="4122454"/>
            <a:chExt cx="5590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3F5ACE-BA6F-4DC3-A53F-81AF7B7832D8}"/>
                    </a:ext>
                  </a:extLst>
                </p14:cNvPr>
                <p14:cNvContentPartPr/>
                <p14:nvPr/>
              </p14:nvContentPartPr>
              <p14:xfrm>
                <a:off x="1006347" y="4358254"/>
                <a:ext cx="132840" cy="25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3F5ACE-BA6F-4DC3-A53F-81AF7B7832D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8707" y="4340614"/>
                  <a:ext cx="168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5A5447-10C2-46B7-A73C-7E82935B3B5C}"/>
                    </a:ext>
                  </a:extLst>
                </p14:cNvPr>
                <p14:cNvContentPartPr/>
                <p14:nvPr/>
              </p14:nvContentPartPr>
              <p14:xfrm>
                <a:off x="1144947" y="4461214"/>
                <a:ext cx="132840" cy="218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5A5447-10C2-46B7-A73C-7E82935B3B5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27307" y="4443214"/>
                  <a:ext cx="168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5EF105-C296-47C4-A279-77563260739B}"/>
                    </a:ext>
                  </a:extLst>
                </p14:cNvPr>
                <p14:cNvContentPartPr/>
                <p14:nvPr/>
              </p14:nvContentPartPr>
              <p14:xfrm>
                <a:off x="1256187" y="4566694"/>
                <a:ext cx="66600" cy="49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5EF105-C296-47C4-A279-77563260739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38547" y="4548694"/>
                  <a:ext cx="102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4ED6CFC-1F10-422F-91E7-EBC3FD084EDF}"/>
                    </a:ext>
                  </a:extLst>
                </p14:cNvPr>
                <p14:cNvContentPartPr/>
                <p14:nvPr/>
              </p14:nvContentPartPr>
              <p14:xfrm>
                <a:off x="1218747" y="4122454"/>
                <a:ext cx="67320" cy="22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4ED6CFC-1F10-422F-91E7-EBC3FD084E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01107" y="4104814"/>
                  <a:ext cx="102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D07995-170B-4FBF-99DC-23CC8EAE9805}"/>
                    </a:ext>
                  </a:extLst>
                </p14:cNvPr>
                <p14:cNvContentPartPr/>
                <p14:nvPr/>
              </p14:nvContentPartPr>
              <p14:xfrm>
                <a:off x="1335027" y="4208134"/>
                <a:ext cx="20880" cy="96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D07995-170B-4FBF-99DC-23CC8EAE98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17027" y="4190134"/>
                  <a:ext cx="5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5F13AC-8C70-4401-8041-5674168DCE19}"/>
                    </a:ext>
                  </a:extLst>
                </p14:cNvPr>
                <p14:cNvContentPartPr/>
                <p14:nvPr/>
              </p14:nvContentPartPr>
              <p14:xfrm>
                <a:off x="1430067" y="4175374"/>
                <a:ext cx="36000" cy="155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5F13AC-8C70-4401-8041-5674168DCE1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12067" y="4157734"/>
                  <a:ext cx="71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77E9C48-8C9F-4E0D-A07B-97B2E6B5F694}"/>
                    </a:ext>
                  </a:extLst>
                </p14:cNvPr>
                <p14:cNvContentPartPr/>
                <p14:nvPr/>
              </p14:nvContentPartPr>
              <p14:xfrm>
                <a:off x="906987" y="4199494"/>
                <a:ext cx="173160" cy="78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77E9C48-8C9F-4E0D-A07B-97B2E6B5F6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9347" y="4181494"/>
                  <a:ext cx="20880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04596B-C6E3-4623-8592-FD7CBE0A9AA7}"/>
                  </a:ext>
                </a:extLst>
              </p14:cNvPr>
              <p14:cNvContentPartPr/>
              <p14:nvPr/>
            </p14:nvContentPartPr>
            <p14:xfrm>
              <a:off x="2428347" y="4208494"/>
              <a:ext cx="115920" cy="432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04596B-C6E3-4623-8592-FD7CBE0A9AA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410707" y="4190854"/>
                <a:ext cx="151560" cy="46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5A51494-CE41-4562-83B0-5ED5002FED5B}"/>
              </a:ext>
            </a:extLst>
          </p:cNvPr>
          <p:cNvGrpSpPr/>
          <p:nvPr/>
        </p:nvGrpSpPr>
        <p:grpSpPr>
          <a:xfrm>
            <a:off x="2645067" y="4095454"/>
            <a:ext cx="402480" cy="529920"/>
            <a:chOff x="2645067" y="4095454"/>
            <a:chExt cx="40248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FE731E2-2A41-44F5-8149-9EF89AB8B9CE}"/>
                    </a:ext>
                  </a:extLst>
                </p14:cNvPr>
                <p14:cNvContentPartPr/>
                <p14:nvPr/>
              </p14:nvContentPartPr>
              <p14:xfrm>
                <a:off x="2645067" y="4221814"/>
                <a:ext cx="222840" cy="242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FE731E2-2A41-44F5-8149-9EF89AB8B9C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27067" y="4203814"/>
                  <a:ext cx="258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62559B1-0B2D-4316-80C4-1130BCACAFD1}"/>
                    </a:ext>
                  </a:extLst>
                </p14:cNvPr>
                <p14:cNvContentPartPr/>
                <p14:nvPr/>
              </p14:nvContentPartPr>
              <p14:xfrm>
                <a:off x="2951067" y="4095454"/>
                <a:ext cx="96480" cy="529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62559B1-0B2D-4316-80C4-1130BCACAFD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33427" y="4077814"/>
                  <a:ext cx="13212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1F4EBAB-436A-4335-882C-5CE9F7989CAF}"/>
              </a:ext>
            </a:extLst>
          </p:cNvPr>
          <p:cNvGrpSpPr/>
          <p:nvPr/>
        </p:nvGrpSpPr>
        <p:grpSpPr>
          <a:xfrm>
            <a:off x="3259947" y="4273654"/>
            <a:ext cx="231840" cy="258840"/>
            <a:chOff x="3259947" y="4273654"/>
            <a:chExt cx="23184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683C97-DA11-46E6-9245-0ADA6F686127}"/>
                    </a:ext>
                  </a:extLst>
                </p14:cNvPr>
                <p14:cNvContentPartPr/>
                <p14:nvPr/>
              </p14:nvContentPartPr>
              <p14:xfrm>
                <a:off x="3259947" y="4370854"/>
                <a:ext cx="123480" cy="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683C97-DA11-46E6-9245-0ADA6F68612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42307" y="4353214"/>
                  <a:ext cx="15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8F8E1C-5C0A-4366-9299-2B183DCB3ADE}"/>
                    </a:ext>
                  </a:extLst>
                </p14:cNvPr>
                <p14:cNvContentPartPr/>
                <p14:nvPr/>
              </p14:nvContentPartPr>
              <p14:xfrm>
                <a:off x="3293067" y="4422694"/>
                <a:ext cx="62640" cy="1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8F8E1C-5C0A-4366-9299-2B183DCB3AD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75067" y="4404694"/>
                  <a:ext cx="98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3ED9D4-32B2-41B6-9352-9F907415E908}"/>
                    </a:ext>
                  </a:extLst>
                </p14:cNvPr>
                <p14:cNvContentPartPr/>
                <p14:nvPr/>
              </p14:nvContentPartPr>
              <p14:xfrm>
                <a:off x="3350307" y="4273654"/>
                <a:ext cx="141480" cy="25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F3ED9D4-32B2-41B6-9352-9F907415E90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32667" y="4256014"/>
                  <a:ext cx="1771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71AC58E-291D-4057-BF73-5CF23BF12788}"/>
              </a:ext>
            </a:extLst>
          </p:cNvPr>
          <p:cNvGrpSpPr/>
          <p:nvPr/>
        </p:nvGrpSpPr>
        <p:grpSpPr>
          <a:xfrm>
            <a:off x="3710307" y="4259614"/>
            <a:ext cx="1211400" cy="466560"/>
            <a:chOff x="3710307" y="4259614"/>
            <a:chExt cx="121140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65BD71C-6D4C-4DDA-8DFA-DFD7FC851766}"/>
                    </a:ext>
                  </a:extLst>
                </p14:cNvPr>
                <p14:cNvContentPartPr/>
                <p14:nvPr/>
              </p14:nvContentPartPr>
              <p14:xfrm>
                <a:off x="3710307" y="4274734"/>
                <a:ext cx="385920" cy="45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65BD71C-6D4C-4DDA-8DFA-DFD7FC85176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92667" y="4257094"/>
                  <a:ext cx="4215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6FF8BB-CE25-4297-918B-0C2FC2CBCD02}"/>
                    </a:ext>
                  </a:extLst>
                </p14:cNvPr>
                <p14:cNvContentPartPr/>
                <p14:nvPr/>
              </p14:nvContentPartPr>
              <p14:xfrm>
                <a:off x="4212867" y="4259614"/>
                <a:ext cx="85680" cy="363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6FF8BB-CE25-4297-918B-0C2FC2CBCD0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95227" y="4241974"/>
                  <a:ext cx="1213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0848A3C-F6AA-4A1A-A842-4B5A3D7671B0}"/>
                    </a:ext>
                  </a:extLst>
                </p14:cNvPr>
                <p14:cNvContentPartPr/>
                <p14:nvPr/>
              </p14:nvContentPartPr>
              <p14:xfrm>
                <a:off x="4404027" y="4484254"/>
                <a:ext cx="329040" cy="6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0848A3C-F6AA-4A1A-A842-4B5A3D7671B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86387" y="4466254"/>
                  <a:ext cx="364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4A5ECE6-5158-4D71-9F60-4740FDC5794A}"/>
                    </a:ext>
                  </a:extLst>
                </p14:cNvPr>
                <p14:cNvContentPartPr/>
                <p14:nvPr/>
              </p14:nvContentPartPr>
              <p14:xfrm>
                <a:off x="4855827" y="4283014"/>
                <a:ext cx="65880" cy="393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4A5ECE6-5158-4D71-9F60-4740FDC579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38187" y="4265374"/>
                  <a:ext cx="10152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6F230A-AD2C-48CF-B058-1243E7CCFF80}"/>
                  </a:ext>
                </a:extLst>
              </p14:cNvPr>
              <p14:cNvContentPartPr/>
              <p14:nvPr/>
            </p14:nvContentPartPr>
            <p14:xfrm>
              <a:off x="7169907" y="3172774"/>
              <a:ext cx="360" cy="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6F230A-AD2C-48CF-B058-1243E7CCFF8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51907" y="315513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AB48607-9156-486C-81EE-F5F768AF34D1}"/>
                  </a:ext>
                </a:extLst>
              </p14:cNvPr>
              <p14:cNvContentPartPr/>
              <p14:nvPr/>
            </p14:nvContentPartPr>
            <p14:xfrm>
              <a:off x="7186107" y="1804414"/>
              <a:ext cx="4320" cy="5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AB48607-9156-486C-81EE-F5F768AF34D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68467" y="1786774"/>
                <a:ext cx="3996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D958E0D-7713-46BD-80B1-A8A5FA5659EC}"/>
              </a:ext>
            </a:extLst>
          </p:cNvPr>
          <p:cNvGrpSpPr/>
          <p:nvPr/>
        </p:nvGrpSpPr>
        <p:grpSpPr>
          <a:xfrm>
            <a:off x="5252907" y="4270774"/>
            <a:ext cx="495360" cy="189720"/>
            <a:chOff x="5252907" y="4270774"/>
            <a:chExt cx="4953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91BC1D-B79E-4A44-9F66-049B2804B65B}"/>
                    </a:ext>
                  </a:extLst>
                </p14:cNvPr>
                <p14:cNvContentPartPr/>
                <p14:nvPr/>
              </p14:nvContentPartPr>
              <p14:xfrm>
                <a:off x="5252907" y="4356814"/>
                <a:ext cx="227880" cy="67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91BC1D-B79E-4A44-9F66-049B2804B6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35267" y="4339174"/>
                  <a:ext cx="263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D82CCC-7AAF-4FED-BE59-A4F2A92B1997}"/>
                    </a:ext>
                  </a:extLst>
                </p14:cNvPr>
                <p14:cNvContentPartPr/>
                <p14:nvPr/>
              </p14:nvContentPartPr>
              <p14:xfrm>
                <a:off x="5613267" y="4270774"/>
                <a:ext cx="135000" cy="18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D82CCC-7AAF-4FED-BE59-A4F2A92B199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95267" y="4253134"/>
                  <a:ext cx="1706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2C314CE-3DBD-4E14-B0DA-AE7C3020C036}"/>
              </a:ext>
            </a:extLst>
          </p:cNvPr>
          <p:cNvGrpSpPr/>
          <p:nvPr/>
        </p:nvGrpSpPr>
        <p:grpSpPr>
          <a:xfrm>
            <a:off x="6150387" y="4243054"/>
            <a:ext cx="881280" cy="259920"/>
            <a:chOff x="6150387" y="4243054"/>
            <a:chExt cx="881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2A99BD-D1E6-4127-ADDB-ADAD01B8E414}"/>
                    </a:ext>
                  </a:extLst>
                </p14:cNvPr>
                <p14:cNvContentPartPr/>
                <p14:nvPr/>
              </p14:nvContentPartPr>
              <p14:xfrm>
                <a:off x="6150387" y="4306414"/>
                <a:ext cx="81000" cy="159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2A99BD-D1E6-4127-ADDB-ADAD01B8E41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32387" y="4288774"/>
                  <a:ext cx="116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09B225-92BE-4F6E-9A05-F6E15A376C17}"/>
                    </a:ext>
                  </a:extLst>
                </p14:cNvPr>
                <p14:cNvContentPartPr/>
                <p14:nvPr/>
              </p14:nvContentPartPr>
              <p14:xfrm>
                <a:off x="6370347" y="4343494"/>
                <a:ext cx="302400" cy="111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09B225-92BE-4F6E-9A05-F6E15A376C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52347" y="4325854"/>
                  <a:ext cx="33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BE11195-A7FD-43C8-8128-93B24A26D9A6}"/>
                    </a:ext>
                  </a:extLst>
                </p14:cNvPr>
                <p14:cNvContentPartPr/>
                <p14:nvPr/>
              </p14:nvContentPartPr>
              <p14:xfrm>
                <a:off x="6716667" y="4243054"/>
                <a:ext cx="92520" cy="211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BE11195-A7FD-43C8-8128-93B24A26D9A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99027" y="4225414"/>
                  <a:ext cx="128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448A58-1D8A-4BE4-90C6-ECDFA5F6B323}"/>
                    </a:ext>
                  </a:extLst>
                </p14:cNvPr>
                <p14:cNvContentPartPr/>
                <p14:nvPr/>
              </p14:nvContentPartPr>
              <p14:xfrm>
                <a:off x="6873987" y="4248454"/>
                <a:ext cx="157680" cy="25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448A58-1D8A-4BE4-90C6-ECDFA5F6B3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55987" y="4230814"/>
                  <a:ext cx="1933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AC805CD-C47E-41F0-92B1-0A217608C088}"/>
              </a:ext>
            </a:extLst>
          </p:cNvPr>
          <p:cNvGrpSpPr/>
          <p:nvPr/>
        </p:nvGrpSpPr>
        <p:grpSpPr>
          <a:xfrm>
            <a:off x="7219587" y="4274374"/>
            <a:ext cx="597600" cy="303120"/>
            <a:chOff x="7219587" y="4274374"/>
            <a:chExt cx="59760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0E33925-6E13-4BC2-BB36-35E78BCEB239}"/>
                    </a:ext>
                  </a:extLst>
                </p14:cNvPr>
                <p14:cNvContentPartPr/>
                <p14:nvPr/>
              </p14:nvContentPartPr>
              <p14:xfrm>
                <a:off x="7219587" y="4388854"/>
                <a:ext cx="62640" cy="126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0E33925-6E13-4BC2-BB36-35E78BCEB23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01947" y="4370854"/>
                  <a:ext cx="98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E65F4DE-1372-4F63-A739-4F3B12F423D7}"/>
                    </a:ext>
                  </a:extLst>
                </p14:cNvPr>
                <p14:cNvContentPartPr/>
                <p14:nvPr/>
              </p14:nvContentPartPr>
              <p14:xfrm>
                <a:off x="7366107" y="4446454"/>
                <a:ext cx="91440" cy="6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E65F4DE-1372-4F63-A739-4F3B12F423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48107" y="4428454"/>
                  <a:ext cx="127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CF8CF60-8071-4C82-A97D-E84E62A2AB1E}"/>
                    </a:ext>
                  </a:extLst>
                </p14:cNvPr>
                <p14:cNvContentPartPr/>
                <p14:nvPr/>
              </p14:nvContentPartPr>
              <p14:xfrm>
                <a:off x="7516587" y="4274374"/>
                <a:ext cx="300600" cy="30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CF8CF60-8071-4C82-A97D-E84E62A2AB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98947" y="4256734"/>
                  <a:ext cx="336240" cy="33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664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B467-3D9A-4890-941C-3613433F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Ridge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25A2-F45C-4823-98B5-51F2A52B7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Cost function of Ridge regression 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DCDAE-C0CB-48B4-9C73-8A5663C1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EF890-06A4-4686-83CA-5F9F272E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96" y="1635646"/>
            <a:ext cx="4168608" cy="64064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3B9F96F-0BAC-4B20-8655-391776C4306F}"/>
              </a:ext>
            </a:extLst>
          </p:cNvPr>
          <p:cNvGrpSpPr/>
          <p:nvPr/>
        </p:nvGrpSpPr>
        <p:grpSpPr>
          <a:xfrm>
            <a:off x="2061889" y="1071932"/>
            <a:ext cx="6477120" cy="3646800"/>
            <a:chOff x="2061889" y="1071932"/>
            <a:chExt cx="6477120" cy="36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32546A-37E7-41DA-97AF-8D307539976B}"/>
                    </a:ext>
                  </a:extLst>
                </p14:cNvPr>
                <p14:cNvContentPartPr/>
                <p14:nvPr/>
              </p14:nvContentPartPr>
              <p14:xfrm>
                <a:off x="2415409" y="2197652"/>
                <a:ext cx="601560" cy="10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32546A-37E7-41DA-97AF-8D30753997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7409" y="2179652"/>
                  <a:ext cx="637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D90C6D-9323-4AA4-97D6-933FF7A97EF5}"/>
                    </a:ext>
                  </a:extLst>
                </p14:cNvPr>
                <p14:cNvContentPartPr/>
                <p14:nvPr/>
              </p14:nvContentPartPr>
              <p14:xfrm>
                <a:off x="5041249" y="2355692"/>
                <a:ext cx="1229040" cy="88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D90C6D-9323-4AA4-97D6-933FF7A9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3249" y="2337692"/>
                  <a:ext cx="1264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FE27E1-F992-42C3-96AB-20D53E46E7C0}"/>
                    </a:ext>
                  </a:extLst>
                </p14:cNvPr>
                <p14:cNvContentPartPr/>
                <p14:nvPr/>
              </p14:nvContentPartPr>
              <p14:xfrm>
                <a:off x="5334649" y="1131332"/>
                <a:ext cx="123840" cy="15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FE27E1-F992-42C3-96AB-20D53E46E7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17009" y="1113332"/>
                  <a:ext cx="159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95EE2F-CAD2-4475-A576-DBE4F806982E}"/>
                    </a:ext>
                  </a:extLst>
                </p14:cNvPr>
                <p14:cNvContentPartPr/>
                <p14:nvPr/>
              </p14:nvContentPartPr>
              <p14:xfrm>
                <a:off x="5444809" y="1152572"/>
                <a:ext cx="86760" cy="9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95EE2F-CAD2-4475-A576-DBE4F80698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6809" y="1134572"/>
                  <a:ext cx="122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EBA6F8-0A43-4F65-BBD4-40CFF7BB3D90}"/>
                    </a:ext>
                  </a:extLst>
                </p14:cNvPr>
                <p14:cNvContentPartPr/>
                <p14:nvPr/>
              </p14:nvContentPartPr>
              <p14:xfrm>
                <a:off x="5563249" y="1154732"/>
                <a:ext cx="303840" cy="27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EBA6F8-0A43-4F65-BBD4-40CFF7BB3D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5249" y="1136732"/>
                  <a:ext cx="3394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00E1EF-4D80-4C0D-AB24-ACD5D48E4E6C}"/>
                    </a:ext>
                  </a:extLst>
                </p14:cNvPr>
                <p14:cNvContentPartPr/>
                <p14:nvPr/>
              </p14:nvContentPartPr>
              <p14:xfrm>
                <a:off x="5905969" y="1071932"/>
                <a:ext cx="271080" cy="324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00E1EF-4D80-4C0D-AB24-ACD5D48E4E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87969" y="1054292"/>
                  <a:ext cx="306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3FD721-A3E5-4735-B286-4789AFC43562}"/>
                    </a:ext>
                  </a:extLst>
                </p14:cNvPr>
                <p14:cNvContentPartPr/>
                <p14:nvPr/>
              </p14:nvContentPartPr>
              <p14:xfrm>
                <a:off x="6175249" y="1252292"/>
                <a:ext cx="112320" cy="131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3FD721-A3E5-4735-B286-4789AFC435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57249" y="1234292"/>
                  <a:ext cx="147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3691FA-76F2-48DE-BE4D-9DD38F6150E8}"/>
                    </a:ext>
                  </a:extLst>
                </p14:cNvPr>
                <p14:cNvContentPartPr/>
                <p14:nvPr/>
              </p14:nvContentPartPr>
              <p14:xfrm>
                <a:off x="6334009" y="1219892"/>
                <a:ext cx="54720" cy="142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3691FA-76F2-48DE-BE4D-9DD38F6150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6369" y="1202252"/>
                  <a:ext cx="90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3570AC-585B-4350-AA6F-C86105B84D4C}"/>
                    </a:ext>
                  </a:extLst>
                </p14:cNvPr>
                <p14:cNvContentPartPr/>
                <p14:nvPr/>
              </p14:nvContentPartPr>
              <p14:xfrm>
                <a:off x="6546409" y="1282172"/>
                <a:ext cx="117360" cy="12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3570AC-585B-4350-AA6F-C86105B84D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28769" y="1264532"/>
                  <a:ext cx="153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7AA576-8AC5-49C0-87D8-BF7DD096318A}"/>
                    </a:ext>
                  </a:extLst>
                </p14:cNvPr>
                <p14:cNvContentPartPr/>
                <p14:nvPr/>
              </p14:nvContentPartPr>
              <p14:xfrm>
                <a:off x="6687169" y="1131692"/>
                <a:ext cx="274320" cy="276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7AA576-8AC5-49C0-87D8-BF7DD09631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69529" y="1113692"/>
                  <a:ext cx="309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AFAA1B-9714-404F-9418-C45421254738}"/>
                    </a:ext>
                  </a:extLst>
                </p14:cNvPr>
                <p14:cNvContentPartPr/>
                <p14:nvPr/>
              </p14:nvContentPartPr>
              <p14:xfrm>
                <a:off x="6946369" y="1323932"/>
                <a:ext cx="24840" cy="11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AFAA1B-9714-404F-9418-C454212547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8369" y="1305932"/>
                  <a:ext cx="60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27CE1A-5C36-4237-A5DF-273E4D141533}"/>
                    </a:ext>
                  </a:extLst>
                </p14:cNvPr>
                <p14:cNvContentPartPr/>
                <p14:nvPr/>
              </p14:nvContentPartPr>
              <p14:xfrm>
                <a:off x="7001809" y="1265972"/>
                <a:ext cx="21960" cy="48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27CE1A-5C36-4237-A5DF-273E4D1415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4169" y="1247972"/>
                  <a:ext cx="57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9AA5A7-0776-4D20-AC39-27FC48F7C3A8}"/>
                    </a:ext>
                  </a:extLst>
                </p14:cNvPr>
                <p14:cNvContentPartPr/>
                <p14:nvPr/>
              </p14:nvContentPartPr>
              <p14:xfrm>
                <a:off x="7037449" y="1356692"/>
                <a:ext cx="180720" cy="110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9AA5A7-0776-4D20-AC39-27FC48F7C3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9809" y="1339052"/>
                  <a:ext cx="216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404DB4-E6A2-4F93-9292-FD970AFADE44}"/>
                    </a:ext>
                  </a:extLst>
                </p14:cNvPr>
                <p14:cNvContentPartPr/>
                <p14:nvPr/>
              </p14:nvContentPartPr>
              <p14:xfrm>
                <a:off x="7560889" y="1240052"/>
                <a:ext cx="55440" cy="23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404DB4-E6A2-4F93-9292-FD970AFADE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3249" y="1222412"/>
                  <a:ext cx="91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23A934-E152-437D-A4F0-404B12B2BDDA}"/>
                    </a:ext>
                  </a:extLst>
                </p14:cNvPr>
                <p14:cNvContentPartPr/>
                <p14:nvPr/>
              </p14:nvContentPartPr>
              <p14:xfrm>
                <a:off x="7524889" y="1370732"/>
                <a:ext cx="331560" cy="156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23A934-E152-437D-A4F0-404B12B2BD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7249" y="1352732"/>
                  <a:ext cx="367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C69E94-610F-46E6-ACC7-71037008DF3A}"/>
                    </a:ext>
                  </a:extLst>
                </p14:cNvPr>
                <p14:cNvContentPartPr/>
                <p14:nvPr/>
              </p14:nvContentPartPr>
              <p14:xfrm>
                <a:off x="7892809" y="1407092"/>
                <a:ext cx="235080" cy="125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C69E94-610F-46E6-ACC7-71037008DF3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74809" y="1389092"/>
                  <a:ext cx="270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4F1C81-B09C-45DE-B8EE-20D66C29AF3F}"/>
                    </a:ext>
                  </a:extLst>
                </p14:cNvPr>
                <p14:cNvContentPartPr/>
                <p14:nvPr/>
              </p14:nvContentPartPr>
              <p14:xfrm>
                <a:off x="2157289" y="1700852"/>
                <a:ext cx="58680" cy="47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4F1C81-B09C-45DE-B8EE-20D66C29AF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39649" y="1682852"/>
                  <a:ext cx="94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753E08-3EB8-4E8F-B91D-80443139BEFB}"/>
                    </a:ext>
                  </a:extLst>
                </p14:cNvPr>
                <p14:cNvContentPartPr/>
                <p14:nvPr/>
              </p14:nvContentPartPr>
              <p14:xfrm>
                <a:off x="2061889" y="2020892"/>
                <a:ext cx="194400" cy="28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753E08-3EB8-4E8F-B91D-80443139BEF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4249" y="2003252"/>
                  <a:ext cx="230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9160C9-7DA0-4CFC-8600-29E80DC946CB}"/>
                    </a:ext>
                  </a:extLst>
                </p14:cNvPr>
                <p14:cNvContentPartPr/>
                <p14:nvPr/>
              </p14:nvContentPartPr>
              <p14:xfrm>
                <a:off x="6624169" y="1746932"/>
                <a:ext cx="106200" cy="412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9160C9-7DA0-4CFC-8600-29E80DC946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06169" y="1728932"/>
                  <a:ext cx="1418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3F7F31C-B5FB-496D-A8ED-005AE3277151}"/>
                    </a:ext>
                  </a:extLst>
                </p14:cNvPr>
                <p14:cNvContentPartPr/>
                <p14:nvPr/>
              </p14:nvContentPartPr>
              <p14:xfrm>
                <a:off x="6588889" y="1976252"/>
                <a:ext cx="217080" cy="164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3F7F31C-B5FB-496D-A8ED-005AE32771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0889" y="1958612"/>
                  <a:ext cx="252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34E618-CA96-49AE-AC9F-0DA955D2A34A}"/>
                    </a:ext>
                  </a:extLst>
                </p14:cNvPr>
                <p14:cNvContentPartPr/>
                <p14:nvPr/>
              </p14:nvContentPartPr>
              <p14:xfrm>
                <a:off x="3398209" y="1735772"/>
                <a:ext cx="5140800" cy="2982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34E618-CA96-49AE-AC9F-0DA955D2A3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80569" y="1717772"/>
                  <a:ext cx="5176440" cy="30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4ED7986-E86E-4E32-8B8A-24845053CE5D}"/>
                  </a:ext>
                </a:extLst>
              </p14:cNvPr>
              <p14:cNvContentPartPr/>
              <p14:nvPr/>
            </p14:nvContentPartPr>
            <p14:xfrm>
              <a:off x="3407209" y="2887772"/>
              <a:ext cx="5393520" cy="1419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4ED7986-E86E-4E32-8B8A-24845053CE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89209" y="2870132"/>
                <a:ext cx="5429160" cy="14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9E483-1C58-480A-A6AC-F76DC04C32D6}"/>
              </a:ext>
            </a:extLst>
          </p:cNvPr>
          <p:cNvGrpSpPr/>
          <p:nvPr/>
        </p:nvGrpSpPr>
        <p:grpSpPr>
          <a:xfrm>
            <a:off x="4910209" y="2149772"/>
            <a:ext cx="115200" cy="189720"/>
            <a:chOff x="4910209" y="2149772"/>
            <a:chExt cx="11520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675442-EE79-453C-8D08-81A717FE9187}"/>
                    </a:ext>
                  </a:extLst>
                </p14:cNvPr>
                <p14:cNvContentPartPr/>
                <p14:nvPr/>
              </p14:nvContentPartPr>
              <p14:xfrm>
                <a:off x="4914889" y="2167052"/>
                <a:ext cx="72720" cy="17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675442-EE79-453C-8D08-81A717FE91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97249" y="2149052"/>
                  <a:ext cx="108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63C4AA-999A-4796-8489-A95D817E2D1C}"/>
                    </a:ext>
                  </a:extLst>
                </p14:cNvPr>
                <p14:cNvContentPartPr/>
                <p14:nvPr/>
              </p14:nvContentPartPr>
              <p14:xfrm>
                <a:off x="4910209" y="2149772"/>
                <a:ext cx="115200" cy="52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63C4AA-999A-4796-8489-A95D817E2D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92209" y="2131772"/>
                  <a:ext cx="1508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84081B-3472-46E5-8FB7-71FA4F956629}"/>
              </a:ext>
            </a:extLst>
          </p:cNvPr>
          <p:cNvGrpSpPr/>
          <p:nvPr/>
        </p:nvGrpSpPr>
        <p:grpSpPr>
          <a:xfrm>
            <a:off x="201409" y="2416532"/>
            <a:ext cx="3144240" cy="1315800"/>
            <a:chOff x="201409" y="2416532"/>
            <a:chExt cx="3144240" cy="13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3AE6E0-C902-4F54-B1F3-D9F25617C9B9}"/>
                    </a:ext>
                  </a:extLst>
                </p14:cNvPr>
                <p14:cNvContentPartPr/>
                <p14:nvPr/>
              </p14:nvContentPartPr>
              <p14:xfrm>
                <a:off x="201409" y="2502212"/>
                <a:ext cx="187200" cy="220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3AE6E0-C902-4F54-B1F3-D9F25617C9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3769" y="2484212"/>
                  <a:ext cx="222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57A5F2-E5F6-4AD8-BC62-936DBDA52CB8}"/>
                    </a:ext>
                  </a:extLst>
                </p14:cNvPr>
                <p14:cNvContentPartPr/>
                <p14:nvPr/>
              </p14:nvContentPartPr>
              <p14:xfrm>
                <a:off x="599929" y="2567372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57A5F2-E5F6-4AD8-BC62-936DBDA52C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289" y="25497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736C92-2888-4FF0-A119-00759C6DF86D}"/>
                    </a:ext>
                  </a:extLst>
                </p14:cNvPr>
                <p14:cNvContentPartPr/>
                <p14:nvPr/>
              </p14:nvContentPartPr>
              <p14:xfrm>
                <a:off x="576889" y="2659172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736C92-2888-4FF0-A119-00759C6DF86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249" y="26415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0C1521-32A2-4DB2-8065-888FB58C8099}"/>
                    </a:ext>
                  </a:extLst>
                </p14:cNvPr>
                <p14:cNvContentPartPr/>
                <p14:nvPr/>
              </p14:nvContentPartPr>
              <p14:xfrm>
                <a:off x="799009" y="2416532"/>
                <a:ext cx="173520" cy="302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0C1521-32A2-4DB2-8065-888FB58C80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1369" y="2398532"/>
                  <a:ext cx="209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8475E3-1B5A-4D35-8B38-36FF611FCBA0}"/>
                    </a:ext>
                  </a:extLst>
                </p14:cNvPr>
                <p14:cNvContentPartPr/>
                <p14:nvPr/>
              </p14:nvContentPartPr>
              <p14:xfrm>
                <a:off x="980089" y="2619932"/>
                <a:ext cx="104400" cy="90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8475E3-1B5A-4D35-8B38-36FF611FCB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449" y="2601932"/>
                  <a:ext cx="140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9C4FD7-9C3B-4A8F-94B9-4E757CB00B32}"/>
                    </a:ext>
                  </a:extLst>
                </p14:cNvPr>
                <p14:cNvContentPartPr/>
                <p14:nvPr/>
              </p14:nvContentPartPr>
              <p14:xfrm>
                <a:off x="1176289" y="2602292"/>
                <a:ext cx="64080" cy="103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9C4FD7-9C3B-4A8F-94B9-4E757CB00B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8289" y="2584652"/>
                  <a:ext cx="99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6420A0-2C8B-4C56-BCF1-518D73E430FF}"/>
                    </a:ext>
                  </a:extLst>
                </p14:cNvPr>
                <p14:cNvContentPartPr/>
                <p14:nvPr/>
              </p14:nvContentPartPr>
              <p14:xfrm>
                <a:off x="1267729" y="2604812"/>
                <a:ext cx="490320" cy="332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6420A0-2C8B-4C56-BCF1-518D73E430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089" y="2587172"/>
                  <a:ext cx="5259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87812C-9F3D-43FF-9110-54CD9BA24D60}"/>
                    </a:ext>
                  </a:extLst>
                </p14:cNvPr>
                <p14:cNvContentPartPr/>
                <p14:nvPr/>
              </p14:nvContentPartPr>
              <p14:xfrm>
                <a:off x="1910689" y="2637932"/>
                <a:ext cx="176400" cy="1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87812C-9F3D-43FF-9110-54CD9BA24D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92689" y="2619932"/>
                  <a:ext cx="212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A913B7-A3FD-4129-A184-7F649349951D}"/>
                    </a:ext>
                  </a:extLst>
                </p14:cNvPr>
                <p14:cNvContentPartPr/>
                <p14:nvPr/>
              </p14:nvContentPartPr>
              <p14:xfrm>
                <a:off x="2079169" y="2562692"/>
                <a:ext cx="100440" cy="192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A913B7-A3FD-4129-A184-7F64934995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1529" y="2544692"/>
                  <a:ext cx="13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057010B-741B-445F-BDE4-546EAB5DA370}"/>
                    </a:ext>
                  </a:extLst>
                </p14:cNvPr>
                <p14:cNvContentPartPr/>
                <p14:nvPr/>
              </p14:nvContentPartPr>
              <p14:xfrm>
                <a:off x="2475889" y="2639732"/>
                <a:ext cx="73800" cy="429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057010B-741B-445F-BDE4-546EAB5DA3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57889" y="2621732"/>
                  <a:ext cx="1094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B0FF2A-F203-44F4-93D7-0F7A2040B534}"/>
                    </a:ext>
                  </a:extLst>
                </p14:cNvPr>
                <p14:cNvContentPartPr/>
                <p14:nvPr/>
              </p14:nvContentPartPr>
              <p14:xfrm>
                <a:off x="2337289" y="2868332"/>
                <a:ext cx="310680" cy="15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B0FF2A-F203-44F4-93D7-0F7A2040B5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19289" y="2850692"/>
                  <a:ext cx="34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FE3DC4-E3E3-47ED-AD42-8F972842DD05}"/>
                    </a:ext>
                  </a:extLst>
                </p14:cNvPr>
                <p14:cNvContentPartPr/>
                <p14:nvPr/>
              </p14:nvContentPartPr>
              <p14:xfrm>
                <a:off x="2101489" y="3312212"/>
                <a:ext cx="26640" cy="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FE3DC4-E3E3-47ED-AD42-8F972842DD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83849" y="3294572"/>
                  <a:ext cx="62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B6E309-2D39-45BE-8F77-8414828B22FB}"/>
                    </a:ext>
                  </a:extLst>
                </p14:cNvPr>
                <p14:cNvContentPartPr/>
                <p14:nvPr/>
              </p14:nvContentPartPr>
              <p14:xfrm>
                <a:off x="1741489" y="3271892"/>
                <a:ext cx="110520" cy="132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B6E309-2D39-45BE-8F77-8414828B22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3489" y="3253892"/>
                  <a:ext cx="146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018D81C-2365-42A4-8139-E92F101C9E6F}"/>
                    </a:ext>
                  </a:extLst>
                </p14:cNvPr>
                <p14:cNvContentPartPr/>
                <p14:nvPr/>
              </p14:nvContentPartPr>
              <p14:xfrm>
                <a:off x="1907449" y="3302132"/>
                <a:ext cx="113760" cy="106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018D81C-2365-42A4-8139-E92F101C9E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9809" y="3284132"/>
                  <a:ext cx="149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439036-2791-43C1-A5CC-27BD9A4B600F}"/>
                    </a:ext>
                  </a:extLst>
                </p14:cNvPr>
                <p14:cNvContentPartPr/>
                <p14:nvPr/>
              </p14:nvContentPartPr>
              <p14:xfrm>
                <a:off x="2091769" y="3135452"/>
                <a:ext cx="344880" cy="29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439036-2791-43C1-A5CC-27BD9A4B60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74129" y="3117812"/>
                  <a:ext cx="380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5F19B3-CFAE-4FAA-B565-61DADFD71170}"/>
                    </a:ext>
                  </a:extLst>
                </p14:cNvPr>
                <p14:cNvContentPartPr/>
                <p14:nvPr/>
              </p14:nvContentPartPr>
              <p14:xfrm>
                <a:off x="2462929" y="3116012"/>
                <a:ext cx="162720" cy="44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5F19B3-CFAE-4FAA-B565-61DADFD711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44929" y="3098012"/>
                  <a:ext cx="19836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5236CC-EC47-46FD-BBE9-F797522EE97A}"/>
                    </a:ext>
                  </a:extLst>
                </p14:cNvPr>
                <p14:cNvContentPartPr/>
                <p14:nvPr/>
              </p14:nvContentPartPr>
              <p14:xfrm>
                <a:off x="2651209" y="3281612"/>
                <a:ext cx="69480" cy="20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5236CC-EC47-46FD-BBE9-F797522EE9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33209" y="3263972"/>
                  <a:ext cx="105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6F5971-86A9-4C94-AD2D-8FA46A643F19}"/>
                    </a:ext>
                  </a:extLst>
                </p14:cNvPr>
                <p14:cNvContentPartPr/>
                <p14:nvPr/>
              </p14:nvContentPartPr>
              <p14:xfrm>
                <a:off x="2773969" y="3207452"/>
                <a:ext cx="280800" cy="308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6F5971-86A9-4C94-AD2D-8FA46A643F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56329" y="3189812"/>
                  <a:ext cx="316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89B74D-E3E5-4406-A0E7-6A416E8565D4}"/>
                    </a:ext>
                  </a:extLst>
                </p14:cNvPr>
                <p14:cNvContentPartPr/>
                <p14:nvPr/>
              </p14:nvContentPartPr>
              <p14:xfrm>
                <a:off x="3121369" y="3355772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89B74D-E3E5-4406-A0E7-6A416E8565D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03369" y="333777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06D08C-A356-4687-B9F1-B243E0436C9E}"/>
                    </a:ext>
                  </a:extLst>
                </p14:cNvPr>
                <p14:cNvContentPartPr/>
                <p14:nvPr/>
              </p14:nvContentPartPr>
              <p14:xfrm>
                <a:off x="3158089" y="3431372"/>
                <a:ext cx="187560" cy="300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06D08C-A356-4687-B9F1-B243E0436C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40089" y="3413732"/>
                  <a:ext cx="22320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4A7FD8-C8FC-4B99-BF00-FFB85635E584}"/>
              </a:ext>
            </a:extLst>
          </p:cNvPr>
          <p:cNvGrpSpPr/>
          <p:nvPr/>
        </p:nvGrpSpPr>
        <p:grpSpPr>
          <a:xfrm>
            <a:off x="4603849" y="2537132"/>
            <a:ext cx="1774800" cy="299880"/>
            <a:chOff x="4603849" y="2537132"/>
            <a:chExt cx="17748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317C87-02BD-4112-910E-ABBE8FCBCBBF}"/>
                    </a:ext>
                  </a:extLst>
                </p14:cNvPr>
                <p14:cNvContentPartPr/>
                <p14:nvPr/>
              </p14:nvContentPartPr>
              <p14:xfrm>
                <a:off x="4603849" y="2537132"/>
                <a:ext cx="183240" cy="180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317C87-02BD-4112-910E-ABBE8FCBCBB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85849" y="2519132"/>
                  <a:ext cx="218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54AA7C-20A1-4510-9E21-A64F6DDC7B86}"/>
                    </a:ext>
                  </a:extLst>
                </p14:cNvPr>
                <p14:cNvContentPartPr/>
                <p14:nvPr/>
              </p14:nvContentPartPr>
              <p14:xfrm>
                <a:off x="4847569" y="2581052"/>
                <a:ext cx="85320" cy="10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54AA7C-20A1-4510-9E21-A64F6DDC7B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29929" y="2563412"/>
                  <a:ext cx="120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C23296-6102-4D16-9AF2-A1BE926017D6}"/>
                    </a:ext>
                  </a:extLst>
                </p14:cNvPr>
                <p14:cNvContentPartPr/>
                <p14:nvPr/>
              </p14:nvContentPartPr>
              <p14:xfrm>
                <a:off x="5078329" y="2596532"/>
                <a:ext cx="69840" cy="13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C23296-6102-4D16-9AF2-A1BE926017D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60329" y="2578892"/>
                  <a:ext cx="105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F39465-1DE3-426E-9E46-9719200DC262}"/>
                    </a:ext>
                  </a:extLst>
                </p14:cNvPr>
                <p14:cNvContentPartPr/>
                <p14:nvPr/>
              </p14:nvContentPartPr>
              <p14:xfrm>
                <a:off x="5273449" y="2623172"/>
                <a:ext cx="10224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F39465-1DE3-426E-9E46-9719200DC2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55449" y="2605172"/>
                  <a:ext cx="137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514F792-CCCD-4180-8466-9F3B6E18F0FB}"/>
                    </a:ext>
                  </a:extLst>
                </p14:cNvPr>
                <p14:cNvContentPartPr/>
                <p14:nvPr/>
              </p14:nvContentPartPr>
              <p14:xfrm>
                <a:off x="5477209" y="2627132"/>
                <a:ext cx="139680" cy="128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514F792-CCCD-4180-8466-9F3B6E18F0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59569" y="2609132"/>
                  <a:ext cx="175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6288503-A3CC-45CA-A350-EC07212645E0}"/>
                    </a:ext>
                  </a:extLst>
                </p14:cNvPr>
                <p14:cNvContentPartPr/>
                <p14:nvPr/>
              </p14:nvContentPartPr>
              <p14:xfrm>
                <a:off x="5719129" y="2673932"/>
                <a:ext cx="49680" cy="115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6288503-A3CC-45CA-A350-EC07212645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01129" y="2656292"/>
                  <a:ext cx="85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0A1550-F504-4887-86C9-D0696FC57D65}"/>
                    </a:ext>
                  </a:extLst>
                </p14:cNvPr>
                <p14:cNvContentPartPr/>
                <p14:nvPr/>
              </p14:nvContentPartPr>
              <p14:xfrm>
                <a:off x="6062209" y="2810372"/>
                <a:ext cx="316440" cy="2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0A1550-F504-4887-86C9-D0696FC57D6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44569" y="2792372"/>
                  <a:ext cx="3520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18873F-3E28-4051-A71B-EF1F0DFAAE29}"/>
              </a:ext>
            </a:extLst>
          </p:cNvPr>
          <p:cNvGrpSpPr/>
          <p:nvPr/>
        </p:nvGrpSpPr>
        <p:grpSpPr>
          <a:xfrm>
            <a:off x="6366049" y="2283332"/>
            <a:ext cx="875520" cy="504360"/>
            <a:chOff x="6366049" y="2283332"/>
            <a:chExt cx="87552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096285-088B-4E8A-ACD0-A5B6FBD868B3}"/>
                    </a:ext>
                  </a:extLst>
                </p14:cNvPr>
                <p14:cNvContentPartPr/>
                <p14:nvPr/>
              </p14:nvContentPartPr>
              <p14:xfrm>
                <a:off x="6366049" y="2283332"/>
                <a:ext cx="254160" cy="223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096285-088B-4E8A-ACD0-A5B6FBD868B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48049" y="2265332"/>
                  <a:ext cx="289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9FB160-07FF-42A3-A263-DA76F6D2A209}"/>
                    </a:ext>
                  </a:extLst>
                </p14:cNvPr>
                <p14:cNvContentPartPr/>
                <p14:nvPr/>
              </p14:nvContentPartPr>
              <p14:xfrm>
                <a:off x="6543889" y="2386652"/>
                <a:ext cx="111600" cy="225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9FB160-07FF-42A3-A263-DA76F6D2A20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26249" y="2368652"/>
                  <a:ext cx="147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1027F9D-E0C6-4061-9F8B-5C61EC16B88D}"/>
                    </a:ext>
                  </a:extLst>
                </p14:cNvPr>
                <p14:cNvContentPartPr/>
                <p14:nvPr/>
              </p14:nvContentPartPr>
              <p14:xfrm>
                <a:off x="6754489" y="2586092"/>
                <a:ext cx="247320" cy="62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1027F9D-E0C6-4061-9F8B-5C61EC16B88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36849" y="2568452"/>
                  <a:ext cx="282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66C3C4-777C-4952-9295-832A844B393C}"/>
                    </a:ext>
                  </a:extLst>
                </p14:cNvPr>
                <p14:cNvContentPartPr/>
                <p14:nvPr/>
              </p14:nvContentPartPr>
              <p14:xfrm>
                <a:off x="7119529" y="2609852"/>
                <a:ext cx="122040" cy="177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66C3C4-777C-4952-9295-832A844B39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01889" y="2592212"/>
                  <a:ext cx="15768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8A5655E-8E2A-474D-ADBB-AF46EC5E27B2}"/>
                  </a:ext>
                </a:extLst>
              </p14:cNvPr>
              <p14:cNvContentPartPr/>
              <p14:nvPr/>
            </p14:nvContentPartPr>
            <p14:xfrm>
              <a:off x="1747609" y="4093772"/>
              <a:ext cx="142200" cy="118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8A5655E-8E2A-474D-ADBB-AF46EC5E27B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729609" y="4075772"/>
                <a:ext cx="17784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45F28-26C7-4A70-9D3C-013400DFD64E}"/>
              </a:ext>
            </a:extLst>
          </p:cNvPr>
          <p:cNvGrpSpPr/>
          <p:nvPr/>
        </p:nvGrpSpPr>
        <p:grpSpPr>
          <a:xfrm>
            <a:off x="1739689" y="4374932"/>
            <a:ext cx="510120" cy="373680"/>
            <a:chOff x="1739689" y="4374932"/>
            <a:chExt cx="51012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F0107D-A9CA-4778-BAB6-5B0B43B2BAE5}"/>
                    </a:ext>
                  </a:extLst>
                </p14:cNvPr>
                <p14:cNvContentPartPr/>
                <p14:nvPr/>
              </p14:nvContentPartPr>
              <p14:xfrm>
                <a:off x="1739689" y="4376012"/>
                <a:ext cx="263160" cy="372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F0107D-A9CA-4778-BAB6-5B0B43B2BAE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21689" y="4358372"/>
                  <a:ext cx="298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A2DDE3D-A6DC-465B-9D63-48E51D3BB465}"/>
                    </a:ext>
                  </a:extLst>
                </p14:cNvPr>
                <p14:cNvContentPartPr/>
                <p14:nvPr/>
              </p14:nvContentPartPr>
              <p14:xfrm>
                <a:off x="2154409" y="4374932"/>
                <a:ext cx="95400" cy="98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A2DDE3D-A6DC-465B-9D63-48E51D3BB4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769" y="4356932"/>
                  <a:ext cx="1310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36A028D-2FCA-40EB-A06B-2AB2A03103C9}"/>
              </a:ext>
            </a:extLst>
          </p:cNvPr>
          <p:cNvGrpSpPr/>
          <p:nvPr/>
        </p:nvGrpSpPr>
        <p:grpSpPr>
          <a:xfrm>
            <a:off x="2540329" y="4320572"/>
            <a:ext cx="1341360" cy="343800"/>
            <a:chOff x="2540329" y="4320572"/>
            <a:chExt cx="134136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CDA5A8-BB4D-450C-A6BA-EB99E5C41767}"/>
                    </a:ext>
                  </a:extLst>
                </p14:cNvPr>
                <p14:cNvContentPartPr/>
                <p14:nvPr/>
              </p14:nvContentPartPr>
              <p14:xfrm>
                <a:off x="2569129" y="4323452"/>
                <a:ext cx="153000" cy="19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CDA5A8-BB4D-450C-A6BA-EB99E5C417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51489" y="4305812"/>
                  <a:ext cx="188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BD5D43-8744-4EBF-97E5-BB60E14C8EF2}"/>
                    </a:ext>
                  </a:extLst>
                </p14:cNvPr>
                <p14:cNvContentPartPr/>
                <p14:nvPr/>
              </p14:nvContentPartPr>
              <p14:xfrm>
                <a:off x="2540329" y="4430012"/>
                <a:ext cx="218520" cy="1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BD5D43-8744-4EBF-97E5-BB60E14C8E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22689" y="4412012"/>
                  <a:ext cx="25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60FA90-BD99-44AC-9811-FBBF26F2FCEB}"/>
                    </a:ext>
                  </a:extLst>
                </p14:cNvPr>
                <p14:cNvContentPartPr/>
                <p14:nvPr/>
              </p14:nvContentPartPr>
              <p14:xfrm>
                <a:off x="2790529" y="4555652"/>
                <a:ext cx="83880" cy="94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60FA90-BD99-44AC-9811-FBBF26F2FC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72889" y="4537652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F98617-A9C8-4E73-B7CF-83C709DAF475}"/>
                    </a:ext>
                  </a:extLst>
                </p14:cNvPr>
                <p14:cNvContentPartPr/>
                <p14:nvPr/>
              </p14:nvContentPartPr>
              <p14:xfrm>
                <a:off x="3134689" y="4320572"/>
                <a:ext cx="25560" cy="226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F98617-A9C8-4E73-B7CF-83C709DAF4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17049" y="4302572"/>
                  <a:ext cx="61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C7014B-0669-477A-A234-4E56AD834BD4}"/>
                    </a:ext>
                  </a:extLst>
                </p14:cNvPr>
                <p14:cNvContentPartPr/>
                <p14:nvPr/>
              </p14:nvContentPartPr>
              <p14:xfrm>
                <a:off x="3064849" y="4440452"/>
                <a:ext cx="176400" cy="30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C7014B-0669-477A-A234-4E56AD834BD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47209" y="4422452"/>
                  <a:ext cx="212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045BAA6-9FB8-4D87-80F3-34A4CB98D791}"/>
                    </a:ext>
                  </a:extLst>
                </p14:cNvPr>
                <p14:cNvContentPartPr/>
                <p14:nvPr/>
              </p14:nvContentPartPr>
              <p14:xfrm>
                <a:off x="3309649" y="4354772"/>
                <a:ext cx="188280" cy="254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045BAA6-9FB8-4D87-80F3-34A4CB98D79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92009" y="4336772"/>
                  <a:ext cx="223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E772CD-1C03-4329-9539-CEDFA5E4F597}"/>
                    </a:ext>
                  </a:extLst>
                </p14:cNvPr>
                <p14:cNvContentPartPr/>
                <p14:nvPr/>
              </p14:nvContentPartPr>
              <p14:xfrm>
                <a:off x="3594769" y="4628012"/>
                <a:ext cx="286920" cy="36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E772CD-1C03-4329-9539-CEDFA5E4F5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577129" y="4610372"/>
                  <a:ext cx="32256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91F6A0A-A982-4CD8-ADB9-B42A89151404}"/>
                  </a:ext>
                </a:extLst>
              </p14:cNvPr>
              <p14:cNvContentPartPr/>
              <p14:nvPr/>
            </p14:nvContentPartPr>
            <p14:xfrm>
              <a:off x="6031249" y="2239052"/>
              <a:ext cx="107640" cy="529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91F6A0A-A982-4CD8-ADB9-B42A8915140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013249" y="2221412"/>
                <a:ext cx="14328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DF20919B-D2C1-4DE4-BEA1-AC2B34CC6A34}"/>
              </a:ext>
            </a:extLst>
          </p:cNvPr>
          <p:cNvGrpSpPr/>
          <p:nvPr/>
        </p:nvGrpSpPr>
        <p:grpSpPr>
          <a:xfrm>
            <a:off x="82249" y="3378812"/>
            <a:ext cx="1273680" cy="1487160"/>
            <a:chOff x="82249" y="3378812"/>
            <a:chExt cx="1273680" cy="14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C06BD2-C64C-4497-8986-0D459CF8E049}"/>
                    </a:ext>
                  </a:extLst>
                </p14:cNvPr>
                <p14:cNvContentPartPr/>
                <p14:nvPr/>
              </p14:nvContentPartPr>
              <p14:xfrm>
                <a:off x="82249" y="4154252"/>
                <a:ext cx="1091880" cy="46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C06BD2-C64C-4497-8986-0D459CF8E0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609" y="4136252"/>
                  <a:ext cx="1127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988B8A-AADF-4F49-9747-62EBFE27DAB7}"/>
                    </a:ext>
                  </a:extLst>
                </p14:cNvPr>
                <p14:cNvContentPartPr/>
                <p14:nvPr/>
              </p14:nvContentPartPr>
              <p14:xfrm>
                <a:off x="351169" y="3584732"/>
                <a:ext cx="59040" cy="1084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988B8A-AADF-4F49-9747-62EBFE27DA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3529" y="3567092"/>
                  <a:ext cx="9468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263AC7-3F36-441B-B7DD-E8892F1E418A}"/>
                    </a:ext>
                  </a:extLst>
                </p14:cNvPr>
                <p14:cNvContentPartPr/>
                <p14:nvPr/>
              </p14:nvContentPartPr>
              <p14:xfrm>
                <a:off x="358729" y="4616492"/>
                <a:ext cx="641160" cy="45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263AC7-3F36-441B-B7DD-E8892F1E41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1089" y="4598492"/>
                  <a:ext cx="676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79FEAB9-7B22-4428-969E-024479E680CB}"/>
                    </a:ext>
                  </a:extLst>
                </p14:cNvPr>
                <p14:cNvContentPartPr/>
                <p14:nvPr/>
              </p14:nvContentPartPr>
              <p14:xfrm>
                <a:off x="905929" y="4504532"/>
                <a:ext cx="201240" cy="233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79FEAB9-7B22-4428-969E-024479E680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7929" y="4486532"/>
                  <a:ext cx="23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7F00740-D44A-47DA-9C85-C78C6917D1E5}"/>
                    </a:ext>
                  </a:extLst>
                </p14:cNvPr>
                <p14:cNvContentPartPr/>
                <p14:nvPr/>
              </p14:nvContentPartPr>
              <p14:xfrm>
                <a:off x="245329" y="3490052"/>
                <a:ext cx="173520" cy="104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7F00740-D44A-47DA-9C85-C78C6917D1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7689" y="3472412"/>
                  <a:ext cx="209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EC0152-EA32-4669-A587-5218462BF7C9}"/>
                    </a:ext>
                  </a:extLst>
                </p14:cNvPr>
                <p14:cNvContentPartPr/>
                <p14:nvPr/>
              </p14:nvContentPartPr>
              <p14:xfrm>
                <a:off x="474289" y="3378812"/>
                <a:ext cx="243720" cy="340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EC0152-EA32-4669-A587-5218462BF7C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6649" y="3361172"/>
                  <a:ext cx="279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F6B465A-DD8C-43A5-9AC5-D6648F254F27}"/>
                    </a:ext>
                  </a:extLst>
                </p14:cNvPr>
                <p14:cNvContentPartPr/>
                <p14:nvPr/>
              </p14:nvContentPartPr>
              <p14:xfrm>
                <a:off x="1191049" y="4676252"/>
                <a:ext cx="134280" cy="189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F6B465A-DD8C-43A5-9AC5-D6648F254F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3409" y="4658612"/>
                  <a:ext cx="169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145360-62F3-4365-A9F4-E1E2023F8602}"/>
                    </a:ext>
                  </a:extLst>
                </p14:cNvPr>
                <p14:cNvContentPartPr/>
                <p14:nvPr/>
              </p14:nvContentPartPr>
              <p14:xfrm>
                <a:off x="180169" y="3810092"/>
                <a:ext cx="70920" cy="227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145360-62F3-4365-A9F4-E1E2023F86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2529" y="3792452"/>
                  <a:ext cx="106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9B0D7F-E1D9-4AF9-8DF3-462AE5CD23D0}"/>
                    </a:ext>
                  </a:extLst>
                </p14:cNvPr>
                <p14:cNvContentPartPr/>
                <p14:nvPr/>
              </p14:nvContentPartPr>
              <p14:xfrm>
                <a:off x="779929" y="3954092"/>
                <a:ext cx="160560" cy="205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9B0D7F-E1D9-4AF9-8DF3-462AE5CD23D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2289" y="3936092"/>
                  <a:ext cx="196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A13815-732F-4C5F-A62D-961708BCE5F9}"/>
                    </a:ext>
                  </a:extLst>
                </p14:cNvPr>
                <p14:cNvContentPartPr/>
                <p14:nvPr/>
              </p14:nvContentPartPr>
              <p14:xfrm>
                <a:off x="1045609" y="3945092"/>
                <a:ext cx="79920" cy="76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A13815-732F-4C5F-A62D-961708BCE5F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7969" y="3927092"/>
                  <a:ext cx="115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8D07B3-0EAF-4A0D-AA01-A243AFA25CDD}"/>
                    </a:ext>
                  </a:extLst>
                </p14:cNvPr>
                <p14:cNvContentPartPr/>
                <p14:nvPr/>
              </p14:nvContentPartPr>
              <p14:xfrm>
                <a:off x="1235329" y="3856532"/>
                <a:ext cx="120600" cy="176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8D07B3-0EAF-4A0D-AA01-A243AFA25CD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17329" y="3838532"/>
                  <a:ext cx="15624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2B92E18-8D58-434A-84BE-DD730A3E7038}"/>
                  </a:ext>
                </a:extLst>
              </p14:cNvPr>
              <p14:cNvContentPartPr/>
              <p14:nvPr/>
            </p14:nvContentPartPr>
            <p14:xfrm>
              <a:off x="6343369" y="1625972"/>
              <a:ext cx="275040" cy="342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2B92E18-8D58-434A-84BE-DD730A3E703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325729" y="1607972"/>
                <a:ext cx="3106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A5D365F-D536-44EF-9A53-29BB205C3E33}"/>
                  </a:ext>
                </a:extLst>
              </p14:cNvPr>
              <p14:cNvContentPartPr/>
              <p14:nvPr/>
            </p14:nvContentPartPr>
            <p14:xfrm>
              <a:off x="6208729" y="2217092"/>
              <a:ext cx="217800" cy="41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A5D365F-D536-44EF-9A53-29BB205C3E3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191089" y="2199452"/>
                <a:ext cx="25344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8F2BBD4-D480-4B17-B965-06C82EB92C69}"/>
              </a:ext>
            </a:extLst>
          </p:cNvPr>
          <p:cNvGrpSpPr/>
          <p:nvPr/>
        </p:nvGrpSpPr>
        <p:grpSpPr>
          <a:xfrm>
            <a:off x="7342369" y="1522292"/>
            <a:ext cx="980640" cy="1155960"/>
            <a:chOff x="7342369" y="1522292"/>
            <a:chExt cx="980640" cy="11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F17FFBA-5B2E-4415-93DB-31E2B6EE02CA}"/>
                    </a:ext>
                  </a:extLst>
                </p14:cNvPr>
                <p14:cNvContentPartPr/>
                <p14:nvPr/>
              </p14:nvContentPartPr>
              <p14:xfrm>
                <a:off x="7518409" y="1830092"/>
                <a:ext cx="154440" cy="4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F17FFBA-5B2E-4415-93DB-31E2B6EE02C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00409" y="1812452"/>
                  <a:ext cx="190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0C4826-6AB7-49E7-8A96-6D2E0D358512}"/>
                    </a:ext>
                  </a:extLst>
                </p14:cNvPr>
                <p14:cNvContentPartPr/>
                <p14:nvPr/>
              </p14:nvContentPartPr>
              <p14:xfrm>
                <a:off x="7740529" y="1777172"/>
                <a:ext cx="80640" cy="109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0C4826-6AB7-49E7-8A96-6D2E0D35851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22529" y="1759172"/>
                  <a:ext cx="116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FD3276-295D-45FC-A6CD-58C34D29869A}"/>
                    </a:ext>
                  </a:extLst>
                </p14:cNvPr>
                <p14:cNvContentPartPr/>
                <p14:nvPr/>
              </p14:nvContentPartPr>
              <p14:xfrm>
                <a:off x="7866529" y="1784012"/>
                <a:ext cx="113400" cy="140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FD3276-295D-45FC-A6CD-58C34D29869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48529" y="1766372"/>
                  <a:ext cx="149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AA38D3-12C3-4DF5-A651-A30E63D03CBF}"/>
                    </a:ext>
                  </a:extLst>
                </p14:cNvPr>
                <p14:cNvContentPartPr/>
                <p14:nvPr/>
              </p14:nvContentPartPr>
              <p14:xfrm>
                <a:off x="7701289" y="2072732"/>
                <a:ext cx="122040" cy="10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AA38D3-12C3-4DF5-A651-A30E63D03C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83289" y="2055092"/>
                  <a:ext cx="157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28CC42-3DC2-40E2-8AB3-329C9F29F152}"/>
                    </a:ext>
                  </a:extLst>
                </p14:cNvPr>
                <p14:cNvContentPartPr/>
                <p14:nvPr/>
              </p14:nvContentPartPr>
              <p14:xfrm>
                <a:off x="7604449" y="2351012"/>
                <a:ext cx="96840" cy="10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28CC42-3DC2-40E2-8AB3-329C9F29F15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86809" y="2333372"/>
                  <a:ext cx="13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0992BD-C619-4F07-9891-AFB5599B9649}"/>
                    </a:ext>
                  </a:extLst>
                </p14:cNvPr>
                <p14:cNvContentPartPr/>
                <p14:nvPr/>
              </p14:nvContentPartPr>
              <p14:xfrm>
                <a:off x="7788049" y="2301692"/>
                <a:ext cx="193320" cy="187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0992BD-C619-4F07-9891-AFB5599B96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70049" y="2284052"/>
                  <a:ext cx="228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845EEDC-6EA6-486C-B41D-39DB7038D7FF}"/>
                    </a:ext>
                  </a:extLst>
                </p14:cNvPr>
                <p14:cNvContentPartPr/>
                <p14:nvPr/>
              </p14:nvContentPartPr>
              <p14:xfrm>
                <a:off x="7342369" y="1522292"/>
                <a:ext cx="980640" cy="1155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845EEDC-6EA6-486C-B41D-39DB7038D7F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24729" y="1504292"/>
                  <a:ext cx="1016280" cy="11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D8F8304-5BF3-4197-BFD6-DC8AB4E83802}"/>
                  </a:ext>
                </a:extLst>
              </p14:cNvPr>
              <p14:cNvContentPartPr/>
              <p14:nvPr/>
            </p14:nvContentPartPr>
            <p14:xfrm>
              <a:off x="5042689" y="2249132"/>
              <a:ext cx="1509120" cy="676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D8F8304-5BF3-4197-BFD6-DC8AB4E8380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024689" y="2231132"/>
                <a:ext cx="154476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253733-6CB8-44D8-BFEC-A11BAD1E0188}"/>
              </a:ext>
            </a:extLst>
          </p:cNvPr>
          <p:cNvGrpSpPr/>
          <p:nvPr/>
        </p:nvGrpSpPr>
        <p:grpSpPr>
          <a:xfrm>
            <a:off x="5320249" y="3105572"/>
            <a:ext cx="1716120" cy="433800"/>
            <a:chOff x="5320249" y="3105572"/>
            <a:chExt cx="171612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09DCFB4-B9CC-4434-9968-89EEAACA7376}"/>
                    </a:ext>
                  </a:extLst>
                </p14:cNvPr>
                <p14:cNvContentPartPr/>
                <p14:nvPr/>
              </p14:nvContentPartPr>
              <p14:xfrm>
                <a:off x="5320249" y="3105572"/>
                <a:ext cx="199440" cy="321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09DCFB4-B9CC-4434-9968-89EEAACA737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02609" y="3087572"/>
                  <a:ext cx="235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B484710-AA73-4600-AB5B-A1F8D760107D}"/>
                    </a:ext>
                  </a:extLst>
                </p14:cNvPr>
                <p14:cNvContentPartPr/>
                <p14:nvPr/>
              </p14:nvContentPartPr>
              <p14:xfrm>
                <a:off x="5593849" y="3209972"/>
                <a:ext cx="137520" cy="249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B484710-AA73-4600-AB5B-A1F8D76010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76209" y="3192332"/>
                  <a:ext cx="173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6F0EFA-BAA0-4BED-85A1-BBFCF8AF3C0D}"/>
                    </a:ext>
                  </a:extLst>
                </p14:cNvPr>
                <p14:cNvContentPartPr/>
                <p14:nvPr/>
              </p14:nvContentPartPr>
              <p14:xfrm>
                <a:off x="5895169" y="3314732"/>
                <a:ext cx="111240" cy="3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6F0EFA-BAA0-4BED-85A1-BBFCF8AF3C0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77529" y="3296732"/>
                  <a:ext cx="146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DA215F-1EEF-4D6D-A6F4-3A5132F726A7}"/>
                    </a:ext>
                  </a:extLst>
                </p14:cNvPr>
                <p14:cNvContentPartPr/>
                <p14:nvPr/>
              </p14:nvContentPartPr>
              <p14:xfrm>
                <a:off x="6201529" y="3288452"/>
                <a:ext cx="119520" cy="9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DA215F-1EEF-4D6D-A6F4-3A5132F726A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83889" y="3270452"/>
                  <a:ext cx="155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A085D0A-0DC0-4B8D-A4F5-03B648ABD94D}"/>
                    </a:ext>
                  </a:extLst>
                </p14:cNvPr>
                <p14:cNvContentPartPr/>
                <p14:nvPr/>
              </p14:nvContentPartPr>
              <p14:xfrm>
                <a:off x="6368569" y="3292052"/>
                <a:ext cx="93240" cy="132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A085D0A-0DC0-4B8D-A4F5-03B648ABD94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50569" y="3274412"/>
                  <a:ext cx="128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AB76F0E-1326-4877-BE24-EEF96C452854}"/>
                    </a:ext>
                  </a:extLst>
                </p14:cNvPr>
                <p14:cNvContentPartPr/>
                <p14:nvPr/>
              </p14:nvContentPartPr>
              <p14:xfrm>
                <a:off x="6814249" y="3320492"/>
                <a:ext cx="2520" cy="3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AB76F0E-1326-4877-BE24-EEF96C4528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96609" y="3302852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558FC4-A1A3-4CDF-9E63-A990D2EC65B1}"/>
                    </a:ext>
                  </a:extLst>
                </p14:cNvPr>
                <p14:cNvContentPartPr/>
                <p14:nvPr/>
              </p14:nvContentPartPr>
              <p14:xfrm>
                <a:off x="6592849" y="3297092"/>
                <a:ext cx="106920" cy="122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558FC4-A1A3-4CDF-9E63-A990D2EC65B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75209" y="3279092"/>
                  <a:ext cx="142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026785-6D13-42DC-9179-12BBBFA984BD}"/>
                    </a:ext>
                  </a:extLst>
                </p14:cNvPr>
                <p14:cNvContentPartPr/>
                <p14:nvPr/>
              </p14:nvContentPartPr>
              <p14:xfrm>
                <a:off x="6794089" y="3314732"/>
                <a:ext cx="242280" cy="136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026785-6D13-42DC-9179-12BBBFA984B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76089" y="3296732"/>
                  <a:ext cx="277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BF5891-6D1C-4B5D-A2CA-AA5CCDC5DDB3}"/>
                    </a:ext>
                  </a:extLst>
                </p14:cNvPr>
                <p14:cNvContentPartPr/>
                <p14:nvPr/>
              </p14:nvContentPartPr>
              <p14:xfrm>
                <a:off x="5407009" y="3515252"/>
                <a:ext cx="1414800" cy="24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BF5891-6D1C-4B5D-A2CA-AA5CCDC5DDB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89369" y="3497252"/>
                  <a:ext cx="14504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93B0E70-F4D8-4042-9B1E-8B34EFFFB1E8}"/>
              </a:ext>
            </a:extLst>
          </p:cNvPr>
          <p:cNvGrpSpPr/>
          <p:nvPr/>
        </p:nvGrpSpPr>
        <p:grpSpPr>
          <a:xfrm>
            <a:off x="5964649" y="3578252"/>
            <a:ext cx="172800" cy="263880"/>
            <a:chOff x="5964649" y="3578252"/>
            <a:chExt cx="17280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803C535-65CE-4852-9B49-515F77044013}"/>
                    </a:ext>
                  </a:extLst>
                </p14:cNvPr>
                <p14:cNvContentPartPr/>
                <p14:nvPr/>
              </p14:nvContentPartPr>
              <p14:xfrm>
                <a:off x="6018289" y="3578252"/>
                <a:ext cx="5760" cy="263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803C535-65CE-4852-9B49-515F7704401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00289" y="3560612"/>
                  <a:ext cx="41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69C5BC-65EF-4E7D-906E-6EBC0CF98E10}"/>
                    </a:ext>
                  </a:extLst>
                </p14:cNvPr>
                <p14:cNvContentPartPr/>
                <p14:nvPr/>
              </p14:nvContentPartPr>
              <p14:xfrm>
                <a:off x="5964649" y="3720812"/>
                <a:ext cx="172800" cy="117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69C5BC-65EF-4E7D-906E-6EBC0CF98E1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46649" y="3702812"/>
                  <a:ext cx="2084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0D39D5B-934C-458E-B24B-D45A52031DDC}"/>
              </a:ext>
            </a:extLst>
          </p:cNvPr>
          <p:cNvGrpSpPr/>
          <p:nvPr/>
        </p:nvGrpSpPr>
        <p:grpSpPr>
          <a:xfrm>
            <a:off x="5629849" y="4428212"/>
            <a:ext cx="2494080" cy="396360"/>
            <a:chOff x="5629849" y="4428212"/>
            <a:chExt cx="249408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9E5006-C6CC-4E68-9E0D-008666231AC2}"/>
                    </a:ext>
                  </a:extLst>
                </p14:cNvPr>
                <p14:cNvContentPartPr/>
                <p14:nvPr/>
              </p14:nvContentPartPr>
              <p14:xfrm>
                <a:off x="5629849" y="4449812"/>
                <a:ext cx="172800" cy="209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9E5006-C6CC-4E68-9E0D-008666231A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12209" y="4431812"/>
                  <a:ext cx="208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2D437F-6BDD-4574-9D77-F9E6A8908CAC}"/>
                    </a:ext>
                  </a:extLst>
                </p14:cNvPr>
                <p14:cNvContentPartPr/>
                <p14:nvPr/>
              </p14:nvContentPartPr>
              <p14:xfrm>
                <a:off x="5658649" y="4582292"/>
                <a:ext cx="146520" cy="66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2D437F-6BDD-4574-9D77-F9E6A8908CA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41009" y="4564292"/>
                  <a:ext cx="182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B29B663-E5C7-4D5C-A27E-9922DFE07DF1}"/>
                    </a:ext>
                  </a:extLst>
                </p14:cNvPr>
                <p14:cNvContentPartPr/>
                <p14:nvPr/>
              </p14:nvContentPartPr>
              <p14:xfrm>
                <a:off x="5654689" y="4693532"/>
                <a:ext cx="178200" cy="4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B29B663-E5C7-4D5C-A27E-9922DFE07D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636689" y="4675532"/>
                  <a:ext cx="213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439A1E0-44FC-4B22-A7B9-27B308840FAD}"/>
                    </a:ext>
                  </a:extLst>
                </p14:cNvPr>
                <p14:cNvContentPartPr/>
                <p14:nvPr/>
              </p14:nvContentPartPr>
              <p14:xfrm>
                <a:off x="5907049" y="4634132"/>
                <a:ext cx="144000" cy="82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439A1E0-44FC-4B22-A7B9-27B308840F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89049" y="4616132"/>
                  <a:ext cx="179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C36B93-0977-4B38-A0CA-AE05DF641E19}"/>
                    </a:ext>
                  </a:extLst>
                </p14:cNvPr>
                <p14:cNvContentPartPr/>
                <p14:nvPr/>
              </p14:nvContentPartPr>
              <p14:xfrm>
                <a:off x="6096769" y="4630892"/>
                <a:ext cx="92880" cy="92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C36B93-0977-4B38-A0CA-AE05DF641E1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79129" y="4613252"/>
                  <a:ext cx="128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B470A8B-676F-4C9A-8DD3-D1E10640B20A}"/>
                    </a:ext>
                  </a:extLst>
                </p14:cNvPr>
                <p14:cNvContentPartPr/>
                <p14:nvPr/>
              </p14:nvContentPartPr>
              <p14:xfrm>
                <a:off x="6202969" y="4428212"/>
                <a:ext cx="213840" cy="299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B470A8B-676F-4C9A-8DD3-D1E10640B20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84969" y="4410212"/>
                  <a:ext cx="249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83659-C762-4443-A6EA-C948F95A0B4C}"/>
                    </a:ext>
                  </a:extLst>
                </p14:cNvPr>
                <p14:cNvContentPartPr/>
                <p14:nvPr/>
              </p14:nvContentPartPr>
              <p14:xfrm>
                <a:off x="6391249" y="4574372"/>
                <a:ext cx="15480" cy="12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83659-C762-4443-A6EA-C948F95A0B4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73249" y="4556372"/>
                  <a:ext cx="51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174B5D-C1E6-42BC-9210-40DC3B18BE3C}"/>
                    </a:ext>
                  </a:extLst>
                </p14:cNvPr>
                <p14:cNvContentPartPr/>
                <p14:nvPr/>
              </p14:nvContentPartPr>
              <p14:xfrm>
                <a:off x="6488809" y="4456652"/>
                <a:ext cx="178920" cy="272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174B5D-C1E6-42BC-9210-40DC3B18BE3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71169" y="4439012"/>
                  <a:ext cx="214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3FDE66-8BB6-4034-BC08-8DCF065D710F}"/>
                    </a:ext>
                  </a:extLst>
                </p14:cNvPr>
                <p14:cNvContentPartPr/>
                <p14:nvPr/>
              </p14:nvContentPartPr>
              <p14:xfrm>
                <a:off x="6636409" y="4586252"/>
                <a:ext cx="237960" cy="153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3FDE66-8BB6-4034-BC08-8DCF065D710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18409" y="4568612"/>
                  <a:ext cx="273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76EA82-CA0E-4806-A41A-16B7E6AE8AAF}"/>
                    </a:ext>
                  </a:extLst>
                </p14:cNvPr>
                <p14:cNvContentPartPr/>
                <p14:nvPr/>
              </p14:nvContentPartPr>
              <p14:xfrm>
                <a:off x="6840169" y="4638092"/>
                <a:ext cx="309240" cy="11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76EA82-CA0E-4806-A41A-16B7E6AE8AA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822529" y="4620092"/>
                  <a:ext cx="344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DC62B4-5DD1-4B62-A9ED-F762A6D08FDB}"/>
                    </a:ext>
                  </a:extLst>
                </p14:cNvPr>
                <p14:cNvContentPartPr/>
                <p14:nvPr/>
              </p14:nvContentPartPr>
              <p14:xfrm>
                <a:off x="7476289" y="4436132"/>
                <a:ext cx="262440" cy="352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DC62B4-5DD1-4B62-A9ED-F762A6D08F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58289" y="4418132"/>
                  <a:ext cx="2980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DB3FCB3-9C19-4E84-910C-86B51A310EBA}"/>
                    </a:ext>
                  </a:extLst>
                </p14:cNvPr>
                <p14:cNvContentPartPr/>
                <p14:nvPr/>
              </p14:nvContentPartPr>
              <p14:xfrm>
                <a:off x="7743769" y="4628012"/>
                <a:ext cx="11880" cy="33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DB3FCB3-9C19-4E84-910C-86B51A310EB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26129" y="4610372"/>
                  <a:ext cx="47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1923AF-F1D4-4799-AA2D-C773365B5934}"/>
                    </a:ext>
                  </a:extLst>
                </p14:cNvPr>
                <p14:cNvContentPartPr/>
                <p14:nvPr/>
              </p14:nvContentPartPr>
              <p14:xfrm>
                <a:off x="7754929" y="4693892"/>
                <a:ext cx="58320" cy="130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1923AF-F1D4-4799-AA2D-C773365B593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36929" y="4676252"/>
                  <a:ext cx="93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7572441-96ED-4705-A724-B339646A0326}"/>
                    </a:ext>
                  </a:extLst>
                </p14:cNvPr>
                <p14:cNvContentPartPr/>
                <p14:nvPr/>
              </p14:nvContentPartPr>
              <p14:xfrm>
                <a:off x="7889929" y="4555292"/>
                <a:ext cx="234000" cy="205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7572441-96ED-4705-A724-B339646A032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72289" y="4537292"/>
                  <a:ext cx="2696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6C37DEF-EAA6-46EB-ACA1-660132A826C1}"/>
              </a:ext>
            </a:extLst>
          </p:cNvPr>
          <p:cNvGrpSpPr/>
          <p:nvPr/>
        </p:nvGrpSpPr>
        <p:grpSpPr>
          <a:xfrm>
            <a:off x="7712449" y="2820812"/>
            <a:ext cx="605880" cy="430920"/>
            <a:chOff x="7712449" y="2820812"/>
            <a:chExt cx="6058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AF3D43-AF35-40DC-A23F-D38395439D98}"/>
                    </a:ext>
                  </a:extLst>
                </p14:cNvPr>
                <p14:cNvContentPartPr/>
                <p14:nvPr/>
              </p14:nvContentPartPr>
              <p14:xfrm>
                <a:off x="7712449" y="3184052"/>
                <a:ext cx="43920" cy="67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AF3D43-AF35-40DC-A23F-D38395439D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94809" y="3166052"/>
                  <a:ext cx="79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34C1862-D07B-4A47-8810-337DADA66038}"/>
                    </a:ext>
                  </a:extLst>
                </p14:cNvPr>
                <p14:cNvContentPartPr/>
                <p14:nvPr/>
              </p14:nvContentPartPr>
              <p14:xfrm>
                <a:off x="8280889" y="2820812"/>
                <a:ext cx="37440" cy="41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34C1862-D07B-4A47-8810-337DADA6603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62889" y="2802812"/>
                  <a:ext cx="73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279F0B-5A73-457E-BF9E-C49F38E1B04A}"/>
                    </a:ext>
                  </a:extLst>
                </p14:cNvPr>
                <p14:cNvContentPartPr/>
                <p14:nvPr/>
              </p14:nvContentPartPr>
              <p14:xfrm>
                <a:off x="7773289" y="2841332"/>
                <a:ext cx="498960" cy="338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279F0B-5A73-457E-BF9E-C49F38E1B04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55289" y="2823692"/>
                  <a:ext cx="53460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C8E9439-6670-496E-8DD7-B1429ABB84F5}"/>
              </a:ext>
            </a:extLst>
          </p:cNvPr>
          <p:cNvGrpSpPr/>
          <p:nvPr/>
        </p:nvGrpSpPr>
        <p:grpSpPr>
          <a:xfrm>
            <a:off x="7291969" y="3442532"/>
            <a:ext cx="1707840" cy="715680"/>
            <a:chOff x="7291969" y="3442532"/>
            <a:chExt cx="170784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14112E-CB89-4C4B-85C5-853B65C5B376}"/>
                    </a:ext>
                  </a:extLst>
                </p14:cNvPr>
                <p14:cNvContentPartPr/>
                <p14:nvPr/>
              </p14:nvContentPartPr>
              <p14:xfrm>
                <a:off x="7291969" y="3446132"/>
                <a:ext cx="1101600" cy="397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14112E-CB89-4C4B-85C5-853B65C5B37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74329" y="3428492"/>
                  <a:ext cx="11372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E38EE83-CF3D-46E7-A3DF-076E6B0F0073}"/>
                    </a:ext>
                  </a:extLst>
                </p14:cNvPr>
                <p14:cNvContentPartPr/>
                <p14:nvPr/>
              </p14:nvContentPartPr>
              <p14:xfrm>
                <a:off x="7449289" y="3636932"/>
                <a:ext cx="57240" cy="278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E38EE83-CF3D-46E7-A3DF-076E6B0F007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31289" y="3618932"/>
                  <a:ext cx="92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96CB6A-4938-4704-81F4-979C61216A5C}"/>
                    </a:ext>
                  </a:extLst>
                </p14:cNvPr>
                <p14:cNvContentPartPr/>
                <p14:nvPr/>
              </p14:nvContentPartPr>
              <p14:xfrm>
                <a:off x="7756009" y="3683372"/>
                <a:ext cx="61200" cy="236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96CB6A-4938-4704-81F4-979C61216A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38369" y="3665372"/>
                  <a:ext cx="96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7C1E2DA-410A-4FC9-B285-BF39F62BEA20}"/>
                    </a:ext>
                  </a:extLst>
                </p14:cNvPr>
                <p14:cNvContentPartPr/>
                <p14:nvPr/>
              </p14:nvContentPartPr>
              <p14:xfrm>
                <a:off x="7904689" y="3614252"/>
                <a:ext cx="120960" cy="114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7C1E2DA-410A-4FC9-B285-BF39F62BEA2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87049" y="3596252"/>
                  <a:ext cx="156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2EC0E9-ADA9-435A-B4D3-FD07F4BC7F21}"/>
                    </a:ext>
                  </a:extLst>
                </p14:cNvPr>
                <p14:cNvContentPartPr/>
                <p14:nvPr/>
              </p14:nvContentPartPr>
              <p14:xfrm>
                <a:off x="8084329" y="3761132"/>
                <a:ext cx="172080" cy="15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2EC0E9-ADA9-435A-B4D3-FD07F4BC7F2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066689" y="3743132"/>
                  <a:ext cx="207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53DB702-4F0E-411D-858E-78080C5CCCB2}"/>
                    </a:ext>
                  </a:extLst>
                </p14:cNvPr>
                <p14:cNvContentPartPr/>
                <p14:nvPr/>
              </p14:nvContentPartPr>
              <p14:xfrm>
                <a:off x="8330209" y="3714692"/>
                <a:ext cx="58680" cy="265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53DB702-4F0E-411D-858E-78080C5CCCB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12209" y="3696692"/>
                  <a:ext cx="94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CED6C0B-187F-40AB-A40C-D53C42615BD6}"/>
                    </a:ext>
                  </a:extLst>
                </p14:cNvPr>
                <p14:cNvContentPartPr/>
                <p14:nvPr/>
              </p14:nvContentPartPr>
              <p14:xfrm>
                <a:off x="8704969" y="3771932"/>
                <a:ext cx="61200" cy="230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CED6C0B-187F-40AB-A40C-D53C42615B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87329" y="3754292"/>
                  <a:ext cx="96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674A5B5-AD25-4AC9-81F2-29EC9A1B36C3}"/>
                    </a:ext>
                  </a:extLst>
                </p14:cNvPr>
                <p14:cNvContentPartPr/>
                <p14:nvPr/>
              </p14:nvContentPartPr>
              <p14:xfrm>
                <a:off x="8864089" y="3689852"/>
                <a:ext cx="135720" cy="95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674A5B5-AD25-4AC9-81F2-29EC9A1B36C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46449" y="3672212"/>
                  <a:ext cx="171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71B39D7-B45C-4E44-A8E1-96361F42B508}"/>
                    </a:ext>
                  </a:extLst>
                </p14:cNvPr>
                <p14:cNvContentPartPr/>
                <p14:nvPr/>
              </p14:nvContentPartPr>
              <p14:xfrm>
                <a:off x="8375569" y="3442532"/>
                <a:ext cx="518400" cy="43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71B39D7-B45C-4E44-A8E1-96361F42B50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57929" y="3424532"/>
                  <a:ext cx="554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26278FF-94FA-4F28-9957-E6B02A52A21A}"/>
                    </a:ext>
                  </a:extLst>
                </p14:cNvPr>
                <p14:cNvContentPartPr/>
                <p14:nvPr/>
              </p14:nvContentPartPr>
              <p14:xfrm>
                <a:off x="7571689" y="4037972"/>
                <a:ext cx="1205280" cy="120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26278FF-94FA-4F28-9957-E6B02A52A21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53689" y="4020332"/>
                  <a:ext cx="12409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864B75A-6E0B-4E17-B698-4343306A9244}"/>
              </a:ext>
            </a:extLst>
          </p:cNvPr>
          <p:cNvGrpSpPr/>
          <p:nvPr/>
        </p:nvGrpSpPr>
        <p:grpSpPr>
          <a:xfrm>
            <a:off x="4876009" y="1498892"/>
            <a:ext cx="742320" cy="713520"/>
            <a:chOff x="4876009" y="1498892"/>
            <a:chExt cx="74232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B2844FE-F0BC-406D-AFDF-DA20D1C8BBED}"/>
                    </a:ext>
                  </a:extLst>
                </p14:cNvPr>
                <p14:cNvContentPartPr/>
                <p14:nvPr/>
              </p14:nvContentPartPr>
              <p14:xfrm>
                <a:off x="4876009" y="1498892"/>
                <a:ext cx="742320" cy="464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B2844FE-F0BC-406D-AFDF-DA20D1C8BBE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858369" y="1480892"/>
                  <a:ext cx="7779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7163D8-B049-41CF-A64C-9054E6953E1B}"/>
                    </a:ext>
                  </a:extLst>
                </p14:cNvPr>
                <p14:cNvContentPartPr/>
                <p14:nvPr/>
              </p14:nvContentPartPr>
              <p14:xfrm>
                <a:off x="4918129" y="1634972"/>
                <a:ext cx="558000" cy="5774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7163D8-B049-41CF-A64C-9054E6953E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900489" y="1617332"/>
                  <a:ext cx="59364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B2D90B8-4F81-4E56-AD11-33E9E133D4D5}"/>
                  </a:ext>
                </a:extLst>
              </p14:cNvPr>
              <p14:cNvContentPartPr/>
              <p14:nvPr/>
            </p14:nvContentPartPr>
            <p14:xfrm>
              <a:off x="3590449" y="2159852"/>
              <a:ext cx="862560" cy="1605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B2D90B8-4F81-4E56-AD11-33E9E133D4D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572809" y="2141852"/>
                <a:ext cx="89820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10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99A-04EF-4A5D-9D2F-644632F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Gradients of the cross entropy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3D31BB-77F9-4446-938C-6A8AD051F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The </a:t>
                </a:r>
                <a:r>
                  <a:rPr lang="en-US" b="1"/>
                  <a:t>gradient vector </a:t>
                </a:r>
                <a:r>
                  <a:rPr lang="en-US"/>
                  <a:t>of the cross entropy cost function with regards to </a:t>
                </a:r>
                <a:r>
                  <a:rPr lang="en-US" b="1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𝛉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/>
                  <a:t>of class </a:t>
                </a:r>
                <a:r>
                  <a:rPr lang="en-US" b="1" i="1"/>
                  <a:t>k</a:t>
                </a:r>
                <a:r>
                  <a:rPr lang="en-US"/>
                  <a:t>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 sz="1700"/>
              </a:p>
              <a:p>
                <a:r>
                  <a:rPr lang="en-US" sz="1700"/>
                  <a:t>Now you can use Gradient descent to find parameters that minimize the cost function.</a:t>
                </a:r>
              </a:p>
              <a:p>
                <a:endParaRPr lang="en-US" sz="1700"/>
              </a:p>
              <a:p>
                <a:r>
                  <a:rPr lang="en-US"/>
                  <a:t>&gt;&gt; Go to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3D31BB-77F9-4446-938C-6A8AD051F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26" b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FDAF4-CC99-4D7C-9B9D-BB85A0DF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6EF11-DAA6-4B73-9D26-2681A10E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227138"/>
            <a:ext cx="4315760" cy="769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C08756-DA5C-4617-9B83-8A118A253E41}"/>
                  </a:ext>
                </a:extLst>
              </p14:cNvPr>
              <p14:cNvContentPartPr/>
              <p14:nvPr/>
            </p14:nvContentPartPr>
            <p14:xfrm>
              <a:off x="2302707" y="3033814"/>
              <a:ext cx="1160640" cy="6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C08756-DA5C-4617-9B83-8A118A253E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4707" y="3016174"/>
                <a:ext cx="11962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BC9B91-E270-40AE-BFEF-731F3ED6CB49}"/>
                  </a:ext>
                </a:extLst>
              </p14:cNvPr>
              <p14:cNvContentPartPr/>
              <p14:nvPr/>
            </p14:nvContentPartPr>
            <p14:xfrm>
              <a:off x="2367507" y="1968934"/>
              <a:ext cx="221040" cy="55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BC9B91-E270-40AE-BFEF-731F3ED6CB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9507" y="1950934"/>
                <a:ext cx="2566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E4147F-DEA4-47C4-BFA5-7AD98238220A}"/>
                  </a:ext>
                </a:extLst>
              </p14:cNvPr>
              <p14:cNvContentPartPr/>
              <p14:nvPr/>
            </p14:nvContentPartPr>
            <p14:xfrm>
              <a:off x="3886707" y="3174934"/>
              <a:ext cx="2688840" cy="6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E4147F-DEA4-47C4-BFA5-7AD9823822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8707" y="3156934"/>
                <a:ext cx="27244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8F4A80-4805-4677-8BCA-BA01A204DBD9}"/>
                  </a:ext>
                </a:extLst>
              </p14:cNvPr>
              <p14:cNvContentPartPr/>
              <p14:nvPr/>
            </p14:nvContentPartPr>
            <p14:xfrm>
              <a:off x="2159787" y="3816454"/>
              <a:ext cx="1409040" cy="42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8F4A80-4805-4677-8BCA-BA01A204DB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2147" y="3798454"/>
                <a:ext cx="144468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54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6194-AF78-474A-8242-B8596137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419B0-1C1F-4DB7-859F-91366F3A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Cost function of Lasso regression:</a:t>
            </a:r>
          </a:p>
          <a:p>
            <a:endParaRPr lang="en-US"/>
          </a:p>
          <a:p>
            <a:endParaRPr lang="en-US"/>
          </a:p>
          <a:p>
            <a:r>
              <a:rPr lang="en-US" sz="2000" i="1" strike="sngStrike"/>
              <a:t> </a:t>
            </a:r>
          </a:p>
          <a:p>
            <a:endParaRPr lang="en-US"/>
          </a:p>
          <a:p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/>
              <a:t>Lasso regression is stronger than Ridge regression: </a:t>
            </a:r>
            <a:r>
              <a:rPr lang="en-US" strike="sngStrike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A8988-14BA-43C8-A449-4616BD79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D8F84-ACBE-46E9-962D-51C84160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23678"/>
            <a:ext cx="3576884" cy="474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2EEE7E-C9C2-4974-8C09-38449CF26ED8}"/>
                  </a:ext>
                </a:extLst>
              </p14:cNvPr>
              <p14:cNvContentPartPr/>
              <p14:nvPr/>
            </p14:nvContentPartPr>
            <p14:xfrm>
              <a:off x="2516569" y="1640372"/>
              <a:ext cx="1894680" cy="74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2EEE7E-C9C2-4974-8C09-38449CF26E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929" y="1622732"/>
                <a:ext cx="19303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593150-3736-4269-9C4F-56FCBBD398C6}"/>
                  </a:ext>
                </a:extLst>
              </p14:cNvPr>
              <p14:cNvContentPartPr/>
              <p14:nvPr/>
            </p14:nvContentPartPr>
            <p14:xfrm>
              <a:off x="3260329" y="4014212"/>
              <a:ext cx="966600" cy="5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593150-3736-4269-9C4F-56FCBBD398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329" y="3996572"/>
                <a:ext cx="100224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E41D78D-B877-4AE6-8C00-14C6E060CDE3}"/>
              </a:ext>
            </a:extLst>
          </p:cNvPr>
          <p:cNvGrpSpPr/>
          <p:nvPr/>
        </p:nvGrpSpPr>
        <p:grpSpPr>
          <a:xfrm>
            <a:off x="6632449" y="1330052"/>
            <a:ext cx="376200" cy="316080"/>
            <a:chOff x="6632449" y="1330052"/>
            <a:chExt cx="37620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37531E-12A4-4CCD-8035-6EDC0BC81C58}"/>
                    </a:ext>
                  </a:extLst>
                </p14:cNvPr>
                <p14:cNvContentPartPr/>
                <p14:nvPr/>
              </p14:nvContentPartPr>
              <p14:xfrm>
                <a:off x="6637129" y="1330052"/>
                <a:ext cx="87840" cy="16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37531E-12A4-4CCD-8035-6EDC0BC81C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9489" y="1312052"/>
                  <a:ext cx="123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F640D4-BAD2-47AF-AB0B-F7D1D1100503}"/>
                    </a:ext>
                  </a:extLst>
                </p14:cNvPr>
                <p14:cNvContentPartPr/>
                <p14:nvPr/>
              </p14:nvContentPartPr>
              <p14:xfrm>
                <a:off x="6632449" y="1384412"/>
                <a:ext cx="115920" cy="46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F640D4-BAD2-47AF-AB0B-F7D1D11005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14449" y="1366772"/>
                  <a:ext cx="15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F31F0D-356C-42B1-AC8D-33F66B3109BA}"/>
                    </a:ext>
                  </a:extLst>
                </p14:cNvPr>
                <p14:cNvContentPartPr/>
                <p14:nvPr/>
              </p14:nvContentPartPr>
              <p14:xfrm>
                <a:off x="6921889" y="1396652"/>
                <a:ext cx="83160" cy="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F31F0D-356C-42B1-AC8D-33F66B3109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03889" y="1378652"/>
                  <a:ext cx="118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2A0EE4-9E33-469C-86C7-8AF729848892}"/>
                    </a:ext>
                  </a:extLst>
                </p14:cNvPr>
                <p14:cNvContentPartPr/>
                <p14:nvPr/>
              </p14:nvContentPartPr>
              <p14:xfrm>
                <a:off x="6939529" y="1456412"/>
                <a:ext cx="69120" cy="1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2A0EE4-9E33-469C-86C7-8AF7298488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21529" y="1438772"/>
                  <a:ext cx="104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EA3C18-F810-4D81-928C-418C16FB1EDC}"/>
                    </a:ext>
                  </a:extLst>
                </p14:cNvPr>
                <p14:cNvContentPartPr/>
                <p14:nvPr/>
              </p14:nvContentPartPr>
              <p14:xfrm>
                <a:off x="6713089" y="1384412"/>
                <a:ext cx="64800" cy="261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EA3C18-F810-4D81-928C-418C16FB1E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5449" y="1366772"/>
                  <a:ext cx="1004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9E291-5AA7-49DE-B6CD-B0B9606D1C73}"/>
              </a:ext>
            </a:extLst>
          </p:cNvPr>
          <p:cNvGrpSpPr/>
          <p:nvPr/>
        </p:nvGrpSpPr>
        <p:grpSpPr>
          <a:xfrm>
            <a:off x="7293769" y="1318892"/>
            <a:ext cx="603720" cy="227160"/>
            <a:chOff x="7293769" y="1318892"/>
            <a:chExt cx="60372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843BD2-1095-44A4-A786-EB64723A874A}"/>
                    </a:ext>
                  </a:extLst>
                </p14:cNvPr>
                <p14:cNvContentPartPr/>
                <p14:nvPr/>
              </p14:nvContentPartPr>
              <p14:xfrm>
                <a:off x="7293769" y="1356332"/>
                <a:ext cx="106560" cy="145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843BD2-1095-44A4-A786-EB64723A87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6129" y="1338332"/>
                  <a:ext cx="142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231EC1-B132-4D49-8F85-BD87E3644FAA}"/>
                    </a:ext>
                  </a:extLst>
                </p14:cNvPr>
                <p14:cNvContentPartPr/>
                <p14:nvPr/>
              </p14:nvContentPartPr>
              <p14:xfrm>
                <a:off x="7517689" y="1513292"/>
                <a:ext cx="9360" cy="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231EC1-B132-4D49-8F85-BD87E3644F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99689" y="149565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284837-F9FD-47B3-9228-65D24B779443}"/>
                    </a:ext>
                  </a:extLst>
                </p14:cNvPr>
                <p14:cNvContentPartPr/>
                <p14:nvPr/>
              </p14:nvContentPartPr>
              <p14:xfrm>
                <a:off x="7624969" y="1343012"/>
                <a:ext cx="70200" cy="152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284837-F9FD-47B3-9228-65D24B7794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07329" y="1325012"/>
                  <a:ext cx="105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70AF5E-C0E5-460A-894F-BC4249976AE2}"/>
                    </a:ext>
                  </a:extLst>
                </p14:cNvPr>
                <p14:cNvContentPartPr/>
                <p14:nvPr/>
              </p14:nvContentPartPr>
              <p14:xfrm>
                <a:off x="7801009" y="1318892"/>
                <a:ext cx="96480" cy="22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70AF5E-C0E5-460A-894F-BC4249976A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83009" y="1300892"/>
                  <a:ext cx="13212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87899D-71C1-4769-A6FE-E3C67A961B49}"/>
                  </a:ext>
                </a:extLst>
              </p14:cNvPr>
              <p14:cNvContentPartPr/>
              <p14:nvPr/>
            </p14:nvContentPartPr>
            <p14:xfrm>
              <a:off x="8122849" y="1227812"/>
              <a:ext cx="132120" cy="16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87899D-71C1-4769-A6FE-E3C67A961B4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05209" y="1210172"/>
                <a:ext cx="16776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2EB939D-998A-46E4-A204-5C66A1317454}"/>
              </a:ext>
            </a:extLst>
          </p:cNvPr>
          <p:cNvGrpSpPr/>
          <p:nvPr/>
        </p:nvGrpSpPr>
        <p:grpSpPr>
          <a:xfrm>
            <a:off x="8023849" y="1587452"/>
            <a:ext cx="200520" cy="250200"/>
            <a:chOff x="8023849" y="1587452"/>
            <a:chExt cx="20052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EF76E-989F-41BA-884A-8825E74BFC09}"/>
                    </a:ext>
                  </a:extLst>
                </p14:cNvPr>
                <p14:cNvContentPartPr/>
                <p14:nvPr/>
              </p14:nvContentPartPr>
              <p14:xfrm>
                <a:off x="8049409" y="1587452"/>
                <a:ext cx="40320" cy="21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EF76E-989F-41BA-884A-8825E74BFC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31769" y="1569452"/>
                  <a:ext cx="75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C2BA04-5743-4C72-9C0E-CAFC43D41AE8}"/>
                    </a:ext>
                  </a:extLst>
                </p14:cNvPr>
                <p14:cNvContentPartPr/>
                <p14:nvPr/>
              </p14:nvContentPartPr>
              <p14:xfrm>
                <a:off x="8023849" y="1699772"/>
                <a:ext cx="200520" cy="137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C2BA04-5743-4C72-9C0E-CAFC43D41A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06209" y="1682132"/>
                  <a:ext cx="236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A0B7BE-1DD9-4104-A013-183624A014A2}"/>
              </a:ext>
            </a:extLst>
          </p:cNvPr>
          <p:cNvGrpSpPr/>
          <p:nvPr/>
        </p:nvGrpSpPr>
        <p:grpSpPr>
          <a:xfrm>
            <a:off x="6438049" y="2117372"/>
            <a:ext cx="174240" cy="191160"/>
            <a:chOff x="6438049" y="2117372"/>
            <a:chExt cx="17424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C0BED5-DD27-4563-B0AD-A164B3DB6656}"/>
                    </a:ext>
                  </a:extLst>
                </p14:cNvPr>
                <p14:cNvContentPartPr/>
                <p14:nvPr/>
              </p14:nvContentPartPr>
              <p14:xfrm>
                <a:off x="6449569" y="2117372"/>
                <a:ext cx="21600" cy="14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C0BED5-DD27-4563-B0AD-A164B3DB66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31569" y="2099732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F9B4D8-1876-4529-8E16-99A16131B538}"/>
                    </a:ext>
                  </a:extLst>
                </p14:cNvPr>
                <p14:cNvContentPartPr/>
                <p14:nvPr/>
              </p14:nvContentPartPr>
              <p14:xfrm>
                <a:off x="6438049" y="2166332"/>
                <a:ext cx="174240" cy="142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F9B4D8-1876-4529-8E16-99A16131B5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20049" y="2148692"/>
                  <a:ext cx="20988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CC2558-FA27-4ABA-8076-AAED7D43EBBC}"/>
                  </a:ext>
                </a:extLst>
              </p14:cNvPr>
              <p14:cNvContentPartPr/>
              <p14:nvPr/>
            </p14:nvContentPartPr>
            <p14:xfrm>
              <a:off x="3256369" y="3556652"/>
              <a:ext cx="1040040" cy="537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CC2558-FA27-4ABA-8076-AAED7D43EB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38369" y="3539012"/>
                <a:ext cx="1075680" cy="57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F9612EE-8E59-4441-A27B-EBF72A012224}"/>
              </a:ext>
            </a:extLst>
          </p:cNvPr>
          <p:cNvGrpSpPr/>
          <p:nvPr/>
        </p:nvGrpSpPr>
        <p:grpSpPr>
          <a:xfrm>
            <a:off x="5022169" y="4199252"/>
            <a:ext cx="242280" cy="316440"/>
            <a:chOff x="5022169" y="4199252"/>
            <a:chExt cx="24228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1B6BDE-364D-41CD-8A60-F03B3E2A4D12}"/>
                    </a:ext>
                  </a:extLst>
                </p14:cNvPr>
                <p14:cNvContentPartPr/>
                <p14:nvPr/>
              </p14:nvContentPartPr>
              <p14:xfrm>
                <a:off x="5022169" y="4199252"/>
                <a:ext cx="128880" cy="225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1B6BDE-364D-41CD-8A60-F03B3E2A4D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04529" y="4181612"/>
                  <a:ext cx="164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7C28D1-2E8D-4E9C-A127-1C34E12D45FA}"/>
                    </a:ext>
                  </a:extLst>
                </p14:cNvPr>
                <p14:cNvContentPartPr/>
                <p14:nvPr/>
              </p14:nvContentPartPr>
              <p14:xfrm>
                <a:off x="5023609" y="4308692"/>
                <a:ext cx="106200" cy="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7C28D1-2E8D-4E9C-A127-1C34E12D45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5609" y="4291052"/>
                  <a:ext cx="14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59FFC3-B0FA-4C07-826A-06941362C1C7}"/>
                    </a:ext>
                  </a:extLst>
                </p14:cNvPr>
                <p14:cNvContentPartPr/>
                <p14:nvPr/>
              </p14:nvContentPartPr>
              <p14:xfrm>
                <a:off x="5190649" y="4284932"/>
                <a:ext cx="73800" cy="23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59FFC3-B0FA-4C07-826A-06941362C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73009" y="4267292"/>
                  <a:ext cx="1094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1D8424-7C80-48CD-AEFD-C979FEEB8C54}"/>
              </a:ext>
            </a:extLst>
          </p:cNvPr>
          <p:cNvGrpSpPr/>
          <p:nvPr/>
        </p:nvGrpSpPr>
        <p:grpSpPr>
          <a:xfrm>
            <a:off x="7423009" y="1780052"/>
            <a:ext cx="365040" cy="146520"/>
            <a:chOff x="7423009" y="1780052"/>
            <a:chExt cx="36504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D7BE67-04C7-4E6C-B137-CE8434692846}"/>
                    </a:ext>
                  </a:extLst>
                </p14:cNvPr>
                <p14:cNvContentPartPr/>
                <p14:nvPr/>
              </p14:nvContentPartPr>
              <p14:xfrm>
                <a:off x="7423009" y="1780052"/>
                <a:ext cx="180000" cy="59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D7BE67-04C7-4E6C-B137-CE84346928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05369" y="1762052"/>
                  <a:ext cx="21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49FCF8-E406-458B-AE17-CC3ACAA83E46}"/>
                    </a:ext>
                  </a:extLst>
                </p14:cNvPr>
                <p14:cNvContentPartPr/>
                <p14:nvPr/>
              </p14:nvContentPartPr>
              <p14:xfrm>
                <a:off x="7677889" y="1780052"/>
                <a:ext cx="110160" cy="146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49FCF8-E406-458B-AE17-CC3ACAA83E4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60249" y="1762052"/>
                  <a:ext cx="145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4B41C7-9FE6-4F5E-968C-8BA4D1BA73F3}"/>
              </a:ext>
            </a:extLst>
          </p:cNvPr>
          <p:cNvGrpSpPr/>
          <p:nvPr/>
        </p:nvGrpSpPr>
        <p:grpSpPr>
          <a:xfrm>
            <a:off x="5560369" y="4204652"/>
            <a:ext cx="652320" cy="275040"/>
            <a:chOff x="5560369" y="4204652"/>
            <a:chExt cx="65232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31256B-0811-4AEC-96A0-16FD6EACC7D5}"/>
                    </a:ext>
                  </a:extLst>
                </p14:cNvPr>
                <p14:cNvContentPartPr/>
                <p14:nvPr/>
              </p14:nvContentPartPr>
              <p14:xfrm>
                <a:off x="5560369" y="4308332"/>
                <a:ext cx="198720" cy="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31256B-0811-4AEC-96A0-16FD6EACC7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42369" y="4290332"/>
                  <a:ext cx="234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0242BE-E912-4CC5-AA39-5040C04CDA95}"/>
                    </a:ext>
                  </a:extLst>
                </p14:cNvPr>
                <p14:cNvContentPartPr/>
                <p14:nvPr/>
              </p14:nvContentPartPr>
              <p14:xfrm>
                <a:off x="5583409" y="4390052"/>
                <a:ext cx="194760" cy="13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0242BE-E912-4CC5-AA39-5040C04CDA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65409" y="4372412"/>
                  <a:ext cx="230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AED3E8-F644-4F82-88EE-DC650BE8AF7E}"/>
                    </a:ext>
                  </a:extLst>
                </p14:cNvPr>
                <p14:cNvContentPartPr/>
                <p14:nvPr/>
              </p14:nvContentPartPr>
              <p14:xfrm>
                <a:off x="6041689" y="4204652"/>
                <a:ext cx="171000" cy="275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AED3E8-F644-4F82-88EE-DC650BE8AF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23689" y="4187012"/>
                  <a:ext cx="2066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FDD70C-B773-403C-8F39-CD2EF93B87A1}"/>
              </a:ext>
            </a:extLst>
          </p:cNvPr>
          <p:cNvGrpSpPr/>
          <p:nvPr/>
        </p:nvGrpSpPr>
        <p:grpSpPr>
          <a:xfrm>
            <a:off x="832489" y="4385732"/>
            <a:ext cx="1056600" cy="492480"/>
            <a:chOff x="832489" y="4385732"/>
            <a:chExt cx="105660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439F53-A6F6-4FF6-A0F6-976EDE9F2AC4}"/>
                    </a:ext>
                  </a:extLst>
                </p14:cNvPr>
                <p14:cNvContentPartPr/>
                <p14:nvPr/>
              </p14:nvContentPartPr>
              <p14:xfrm>
                <a:off x="863449" y="4587692"/>
                <a:ext cx="118440" cy="29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439F53-A6F6-4FF6-A0F6-976EDE9F2A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5809" y="4569692"/>
                  <a:ext cx="1540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75E65D-03B7-4E54-97DA-CA31A67AAE84}"/>
                    </a:ext>
                  </a:extLst>
                </p14:cNvPr>
                <p14:cNvContentPartPr/>
                <p14:nvPr/>
              </p14:nvContentPartPr>
              <p14:xfrm>
                <a:off x="832489" y="4385732"/>
                <a:ext cx="145800" cy="42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75E65D-03B7-4E54-97DA-CA31A67AAE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4489" y="4368092"/>
                  <a:ext cx="181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1D1854-5A50-49F0-B779-6C0E1D6D2D17}"/>
                    </a:ext>
                  </a:extLst>
                </p14:cNvPr>
                <p14:cNvContentPartPr/>
                <p14:nvPr/>
              </p14:nvContentPartPr>
              <p14:xfrm>
                <a:off x="1195729" y="4567532"/>
                <a:ext cx="121320" cy="106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1D1854-5A50-49F0-B779-6C0E1D6D2D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78089" y="4549532"/>
                  <a:ext cx="156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BCA23F-ABAF-4B36-8458-C5AF868C4A51}"/>
                    </a:ext>
                  </a:extLst>
                </p14:cNvPr>
                <p14:cNvContentPartPr/>
                <p14:nvPr/>
              </p14:nvContentPartPr>
              <p14:xfrm>
                <a:off x="1629529" y="4478252"/>
                <a:ext cx="102600" cy="180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BCA23F-ABAF-4B36-8458-C5AF868C4A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11889" y="4460252"/>
                  <a:ext cx="13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34B8F3-6FCE-41CA-8282-EC5451E132C5}"/>
                    </a:ext>
                  </a:extLst>
                </p14:cNvPr>
                <p14:cNvContentPartPr/>
                <p14:nvPr/>
              </p14:nvContentPartPr>
              <p14:xfrm>
                <a:off x="1623049" y="4568612"/>
                <a:ext cx="129600" cy="1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34B8F3-6FCE-41CA-8282-EC5451E132C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05409" y="4550972"/>
                  <a:ext cx="165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990143-63A9-477B-8D4F-5CD8116D124A}"/>
                    </a:ext>
                  </a:extLst>
                </p14:cNvPr>
                <p14:cNvContentPartPr/>
                <p14:nvPr/>
              </p14:nvContentPartPr>
              <p14:xfrm>
                <a:off x="1807369" y="4626932"/>
                <a:ext cx="81720" cy="12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990143-63A9-477B-8D4F-5CD8116D12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89729" y="4608932"/>
                  <a:ext cx="1173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3AD1B8-D4C4-43CC-97F5-D98ED3EB3640}"/>
              </a:ext>
            </a:extLst>
          </p:cNvPr>
          <p:cNvGrpSpPr/>
          <p:nvPr/>
        </p:nvGrpSpPr>
        <p:grpSpPr>
          <a:xfrm>
            <a:off x="2228569" y="4493372"/>
            <a:ext cx="943920" cy="230760"/>
            <a:chOff x="2228569" y="4493372"/>
            <a:chExt cx="9439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8BC58A-4F80-4BD3-904B-B06EB9F454C1}"/>
                    </a:ext>
                  </a:extLst>
                </p14:cNvPr>
                <p14:cNvContentPartPr/>
                <p14:nvPr/>
              </p14:nvContentPartPr>
              <p14:xfrm>
                <a:off x="2259169" y="4493372"/>
                <a:ext cx="9360" cy="18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8BC58A-4F80-4BD3-904B-B06EB9F454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41169" y="4475732"/>
                  <a:ext cx="45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26CF36-0BD8-4D2A-AB06-A4A8834F28B4}"/>
                    </a:ext>
                  </a:extLst>
                </p14:cNvPr>
                <p14:cNvContentPartPr/>
                <p14:nvPr/>
              </p14:nvContentPartPr>
              <p14:xfrm>
                <a:off x="2228569" y="4587692"/>
                <a:ext cx="181080" cy="5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26CF36-0BD8-4D2A-AB06-A4A8834F28B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10569" y="4569692"/>
                  <a:ext cx="216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942392-9E2B-46FB-B6FC-C2A0B0180338}"/>
                    </a:ext>
                  </a:extLst>
                </p14:cNvPr>
                <p14:cNvContentPartPr/>
                <p14:nvPr/>
              </p14:nvContentPartPr>
              <p14:xfrm>
                <a:off x="2724649" y="4601012"/>
                <a:ext cx="49320" cy="96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942392-9E2B-46FB-B6FC-C2A0B01803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06649" y="4583372"/>
                  <a:ext cx="84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582388-7A28-4C64-B0B8-2EE23E4697A4}"/>
                    </a:ext>
                  </a:extLst>
                </p14:cNvPr>
                <p14:cNvContentPartPr/>
                <p14:nvPr/>
              </p14:nvContentPartPr>
              <p14:xfrm>
                <a:off x="2514049" y="4501292"/>
                <a:ext cx="119520" cy="22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582388-7A28-4C64-B0B8-2EE23E4697A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96409" y="4483292"/>
                  <a:ext cx="155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B4B3FB-DE7C-45CD-8127-6D79F4BD90E8}"/>
                    </a:ext>
                  </a:extLst>
                </p14:cNvPr>
                <p14:cNvContentPartPr/>
                <p14:nvPr/>
              </p14:nvContentPartPr>
              <p14:xfrm>
                <a:off x="2528089" y="4572212"/>
                <a:ext cx="90000" cy="2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B4B3FB-DE7C-45CD-8127-6D79F4BD90E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10449" y="4554572"/>
                  <a:ext cx="125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3C6C92-9357-4790-9311-2B6BD696992C}"/>
                    </a:ext>
                  </a:extLst>
                </p14:cNvPr>
                <p14:cNvContentPartPr/>
                <p14:nvPr/>
              </p14:nvContentPartPr>
              <p14:xfrm>
                <a:off x="2840569" y="4543772"/>
                <a:ext cx="158040" cy="89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13C6C92-9357-4790-9311-2B6BD696992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22929" y="4525772"/>
                  <a:ext cx="193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84A474-028C-44C6-B59A-6834FCD670D8}"/>
                    </a:ext>
                  </a:extLst>
                </p14:cNvPr>
                <p14:cNvContentPartPr/>
                <p14:nvPr/>
              </p14:nvContentPartPr>
              <p14:xfrm>
                <a:off x="2899249" y="4539812"/>
                <a:ext cx="92160" cy="113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84A474-028C-44C6-B59A-6834FCD670D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81249" y="4522172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8CA2F2-E7B4-4A18-BFE8-003F61BCA216}"/>
                    </a:ext>
                  </a:extLst>
                </p14:cNvPr>
                <p14:cNvContentPartPr/>
                <p14:nvPr/>
              </p14:nvContentPartPr>
              <p14:xfrm>
                <a:off x="3065569" y="4564652"/>
                <a:ext cx="106920" cy="146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8CA2F2-E7B4-4A18-BFE8-003F61BCA2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47569" y="4546652"/>
                  <a:ext cx="1425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591AAE-F4C1-4925-BF8C-F1CAFD9CF2E7}"/>
              </a:ext>
            </a:extLst>
          </p:cNvPr>
          <p:cNvGrpSpPr/>
          <p:nvPr/>
        </p:nvGrpSpPr>
        <p:grpSpPr>
          <a:xfrm>
            <a:off x="3430969" y="4477532"/>
            <a:ext cx="1603800" cy="245160"/>
            <a:chOff x="3430969" y="4477532"/>
            <a:chExt cx="160380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3AE01D5-2328-4FE6-9749-EB526B023147}"/>
                    </a:ext>
                  </a:extLst>
                </p14:cNvPr>
                <p14:cNvContentPartPr/>
                <p14:nvPr/>
              </p14:nvContentPartPr>
              <p14:xfrm>
                <a:off x="3430969" y="4477532"/>
                <a:ext cx="132120" cy="194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3AE01D5-2328-4FE6-9749-EB526B02314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13329" y="4459892"/>
                  <a:ext cx="167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96D736-B343-414B-AE9B-48B8E7987BFF}"/>
                    </a:ext>
                  </a:extLst>
                </p14:cNvPr>
                <p14:cNvContentPartPr/>
                <p14:nvPr/>
              </p14:nvContentPartPr>
              <p14:xfrm>
                <a:off x="3731929" y="4497692"/>
                <a:ext cx="100080" cy="155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96D736-B343-414B-AE9B-48B8E7987B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4289" y="4480052"/>
                  <a:ext cx="135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A7341B-C64A-43CE-B726-D3CDE0C87267}"/>
                    </a:ext>
                  </a:extLst>
                </p14:cNvPr>
                <p14:cNvContentPartPr/>
                <p14:nvPr/>
              </p14:nvContentPartPr>
              <p14:xfrm>
                <a:off x="3748489" y="4597412"/>
                <a:ext cx="113040" cy="19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A7341B-C64A-43CE-B726-D3CDE0C872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30489" y="4579772"/>
                  <a:ext cx="148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566FD0-8A27-47E7-9AEC-0AB33DC92569}"/>
                    </a:ext>
                  </a:extLst>
                </p14:cNvPr>
                <p14:cNvContentPartPr/>
                <p14:nvPr/>
              </p14:nvContentPartPr>
              <p14:xfrm>
                <a:off x="3922369" y="4595972"/>
                <a:ext cx="90720" cy="126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566FD0-8A27-47E7-9AEC-0AB33DC925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04369" y="4577972"/>
                  <a:ext cx="12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C413EB-3EAB-4D22-AC4B-624CFC34514D}"/>
                    </a:ext>
                  </a:extLst>
                </p14:cNvPr>
                <p14:cNvContentPartPr/>
                <p14:nvPr/>
              </p14:nvContentPartPr>
              <p14:xfrm>
                <a:off x="4143769" y="4522172"/>
                <a:ext cx="121320" cy="91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C413EB-3EAB-4D22-AC4B-624CFC3451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25769" y="4504532"/>
                  <a:ext cx="156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B755B6-A275-4E2B-9A67-68A2B483BA2A}"/>
                    </a:ext>
                  </a:extLst>
                </p14:cNvPr>
                <p14:cNvContentPartPr/>
                <p14:nvPr/>
              </p14:nvContentPartPr>
              <p14:xfrm>
                <a:off x="4169689" y="4512452"/>
                <a:ext cx="90720" cy="112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B755B6-A275-4E2B-9A67-68A2B483BA2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51689" y="4494812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E41774-EC87-4098-A56B-B8BD92AA66C9}"/>
                    </a:ext>
                  </a:extLst>
                </p14:cNvPr>
                <p14:cNvContentPartPr/>
                <p14:nvPr/>
              </p14:nvContentPartPr>
              <p14:xfrm>
                <a:off x="4362649" y="4575452"/>
                <a:ext cx="93600" cy="110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E41774-EC87-4098-A56B-B8BD92AA66C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44649" y="4557812"/>
                  <a:ext cx="129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03AD55-20CB-4CA1-A7D8-938B85FE38A3}"/>
                    </a:ext>
                  </a:extLst>
                </p14:cNvPr>
                <p14:cNvContentPartPr/>
                <p14:nvPr/>
              </p14:nvContentPartPr>
              <p14:xfrm>
                <a:off x="4652449" y="4612172"/>
                <a:ext cx="305280" cy="51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03AD55-20CB-4CA1-A7D8-938B85FE38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34809" y="4594172"/>
                  <a:ext cx="340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6831B4E-E47F-4BFE-945D-EEBA73549E0A}"/>
                    </a:ext>
                  </a:extLst>
                </p14:cNvPr>
                <p14:cNvContentPartPr/>
                <p14:nvPr/>
              </p14:nvContentPartPr>
              <p14:xfrm>
                <a:off x="5004529" y="4619012"/>
                <a:ext cx="3024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6831B4E-E47F-4BFE-945D-EEBA73549E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86529" y="4601012"/>
                  <a:ext cx="6588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FF4715D-BA80-4762-90A4-DB6F59B6D8F7}"/>
                  </a:ext>
                </a:extLst>
              </p14:cNvPr>
              <p14:cNvContentPartPr/>
              <p14:nvPr/>
            </p14:nvContentPartPr>
            <p14:xfrm>
              <a:off x="5247169" y="4651412"/>
              <a:ext cx="17640" cy="6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FF4715D-BA80-4762-90A4-DB6F59B6D8F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229169" y="4633412"/>
                <a:ext cx="53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C5722C6-B82E-44EA-846D-6F80815ADBAA}"/>
                  </a:ext>
                </a:extLst>
              </p14:cNvPr>
              <p14:cNvContentPartPr/>
              <p14:nvPr/>
            </p14:nvContentPartPr>
            <p14:xfrm>
              <a:off x="3786289" y="4824932"/>
              <a:ext cx="146520" cy="32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C5722C6-B82E-44EA-846D-6F80815ADBA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768289" y="4807292"/>
                <a:ext cx="1821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9587322-B393-48F5-8DDA-F2622443B044}"/>
              </a:ext>
            </a:extLst>
          </p:cNvPr>
          <p:cNvGrpSpPr/>
          <p:nvPr/>
        </p:nvGrpSpPr>
        <p:grpSpPr>
          <a:xfrm>
            <a:off x="398329" y="4607852"/>
            <a:ext cx="271440" cy="163440"/>
            <a:chOff x="398329" y="4607852"/>
            <a:chExt cx="2714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F6ABB90-0A08-4580-B317-1B7506FC9524}"/>
                    </a:ext>
                  </a:extLst>
                </p14:cNvPr>
                <p14:cNvContentPartPr/>
                <p14:nvPr/>
              </p14:nvContentPartPr>
              <p14:xfrm>
                <a:off x="398329" y="4652492"/>
                <a:ext cx="223920" cy="70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F6ABB90-0A08-4580-B317-1B7506FC95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0329" y="4634492"/>
                  <a:ext cx="259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FE6520-3973-432C-B4EF-DE746890FCAF}"/>
                    </a:ext>
                  </a:extLst>
                </p14:cNvPr>
                <p14:cNvContentPartPr/>
                <p14:nvPr/>
              </p14:nvContentPartPr>
              <p14:xfrm>
                <a:off x="576889" y="4607852"/>
                <a:ext cx="92880" cy="163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FE6520-3973-432C-B4EF-DE746890FCA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9249" y="4589852"/>
                  <a:ext cx="1285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005E984-8FB1-4575-B33C-0DADA5D8D267}"/>
              </a:ext>
            </a:extLst>
          </p:cNvPr>
          <p:cNvGrpSpPr/>
          <p:nvPr/>
        </p:nvGrpSpPr>
        <p:grpSpPr>
          <a:xfrm>
            <a:off x="7193329" y="3867692"/>
            <a:ext cx="1620720" cy="892440"/>
            <a:chOff x="7193329" y="3867692"/>
            <a:chExt cx="1620720" cy="89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6950CC-36FA-46A7-B839-1BA91178210D}"/>
                    </a:ext>
                  </a:extLst>
                </p14:cNvPr>
                <p14:cNvContentPartPr/>
                <p14:nvPr/>
              </p14:nvContentPartPr>
              <p14:xfrm>
                <a:off x="7193329" y="3867692"/>
                <a:ext cx="388440" cy="446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6950CC-36FA-46A7-B839-1BA91178210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75689" y="3849692"/>
                  <a:ext cx="4240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9BD3BF4-DA69-494E-B725-E308A0A5EA6B}"/>
                    </a:ext>
                  </a:extLst>
                </p14:cNvPr>
                <p14:cNvContentPartPr/>
                <p14:nvPr/>
              </p14:nvContentPartPr>
              <p14:xfrm>
                <a:off x="7550089" y="4091252"/>
                <a:ext cx="79920" cy="88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9BD3BF4-DA69-494E-B725-E308A0A5EA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32089" y="4073612"/>
                  <a:ext cx="115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00E512-CA59-4B68-8940-DF64F9298309}"/>
                    </a:ext>
                  </a:extLst>
                </p14:cNvPr>
                <p14:cNvContentPartPr/>
                <p14:nvPr/>
              </p14:nvContentPartPr>
              <p14:xfrm>
                <a:off x="7667089" y="3956612"/>
                <a:ext cx="11160" cy="195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00E512-CA59-4B68-8940-DF64F92983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9089" y="3938972"/>
                  <a:ext cx="4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5CFEB4-9A07-4156-8F40-847AB87682A0}"/>
                    </a:ext>
                  </a:extLst>
                </p14:cNvPr>
                <p14:cNvContentPartPr/>
                <p14:nvPr/>
              </p14:nvContentPartPr>
              <p14:xfrm>
                <a:off x="7649449" y="4050932"/>
                <a:ext cx="232560" cy="105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5CFEB4-9A07-4156-8F40-847AB87682A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31449" y="4032932"/>
                  <a:ext cx="26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11C1B0-3D67-43F6-84A1-0F582B5D6365}"/>
                    </a:ext>
                  </a:extLst>
                </p14:cNvPr>
                <p14:cNvContentPartPr/>
                <p14:nvPr/>
              </p14:nvContentPartPr>
              <p14:xfrm>
                <a:off x="7885249" y="4062452"/>
                <a:ext cx="35280" cy="111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11C1B0-3D67-43F6-84A1-0F582B5D636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67249" y="4044452"/>
                  <a:ext cx="70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8549FB-1CA4-4AF0-BF80-C933BCD8D194}"/>
                    </a:ext>
                  </a:extLst>
                </p14:cNvPr>
                <p14:cNvContentPartPr/>
                <p14:nvPr/>
              </p14:nvContentPartPr>
              <p14:xfrm>
                <a:off x="7926649" y="4070372"/>
                <a:ext cx="80280" cy="12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8549FB-1CA4-4AF0-BF80-C933BCD8D1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09009" y="4052732"/>
                  <a:ext cx="115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7AF0027-5A79-4DC1-9054-E7C50C6428CE}"/>
                    </a:ext>
                  </a:extLst>
                </p14:cNvPr>
                <p14:cNvContentPartPr/>
                <p14:nvPr/>
              </p14:nvContentPartPr>
              <p14:xfrm>
                <a:off x="8087569" y="4064612"/>
                <a:ext cx="126720" cy="128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7AF0027-5A79-4DC1-9054-E7C50C6428C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69569" y="4046972"/>
                  <a:ext cx="162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31AD13-0801-4BE6-9AF0-B0CD998F6E09}"/>
                    </a:ext>
                  </a:extLst>
                </p14:cNvPr>
                <p14:cNvContentPartPr/>
                <p14:nvPr/>
              </p14:nvContentPartPr>
              <p14:xfrm>
                <a:off x="8240929" y="4063892"/>
                <a:ext cx="91440" cy="14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31AD13-0801-4BE6-9AF0-B0CD998F6E0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23289" y="4045892"/>
                  <a:ext cx="127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6A509F-959F-4266-BD02-65395CBEBECF}"/>
                    </a:ext>
                  </a:extLst>
                </p14:cNvPr>
                <p14:cNvContentPartPr/>
                <p14:nvPr/>
              </p14:nvContentPartPr>
              <p14:xfrm>
                <a:off x="7604089" y="4544852"/>
                <a:ext cx="127080" cy="215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76A509F-959F-4266-BD02-65395CBEBE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86449" y="4526852"/>
                  <a:ext cx="162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FB6D2D-AC4E-4ABA-AC33-F71773F19AB8}"/>
                    </a:ext>
                  </a:extLst>
                </p14:cNvPr>
                <p14:cNvContentPartPr/>
                <p14:nvPr/>
              </p14:nvContentPartPr>
              <p14:xfrm>
                <a:off x="7745209" y="4584092"/>
                <a:ext cx="120600" cy="147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FB6D2D-AC4E-4ABA-AC33-F71773F19AB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27209" y="4566092"/>
                  <a:ext cx="156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3AB864-54B8-44AE-85BE-8AE9F6ED5EB0}"/>
                    </a:ext>
                  </a:extLst>
                </p14:cNvPr>
                <p14:cNvContentPartPr/>
                <p14:nvPr/>
              </p14:nvContentPartPr>
              <p14:xfrm>
                <a:off x="7952929" y="4394372"/>
                <a:ext cx="243720" cy="306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3AB864-54B8-44AE-85BE-8AE9F6ED5EB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35289" y="4376732"/>
                  <a:ext cx="279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67DCE5-29BA-4CD4-991A-AE0DCBB5A79A}"/>
                    </a:ext>
                  </a:extLst>
                </p14:cNvPr>
                <p14:cNvContentPartPr/>
                <p14:nvPr/>
              </p14:nvContentPartPr>
              <p14:xfrm>
                <a:off x="8128969" y="4571132"/>
                <a:ext cx="109800" cy="133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67DCE5-29BA-4CD4-991A-AE0DCBB5A7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11329" y="4553132"/>
                  <a:ext cx="145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D1A73E-4102-4F42-B868-0D3CAB60E32D}"/>
                    </a:ext>
                  </a:extLst>
                </p14:cNvPr>
                <p14:cNvContentPartPr/>
                <p14:nvPr/>
              </p14:nvContentPartPr>
              <p14:xfrm>
                <a:off x="8263969" y="4595612"/>
                <a:ext cx="86040" cy="112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D1A73E-4102-4F42-B868-0D3CAB60E3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46329" y="4577612"/>
                  <a:ext cx="121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8E73D19-16DE-4250-B84F-D73C4B3BAAD7}"/>
                    </a:ext>
                  </a:extLst>
                </p14:cNvPr>
                <p14:cNvContentPartPr/>
                <p14:nvPr/>
              </p14:nvContentPartPr>
              <p14:xfrm>
                <a:off x="8367289" y="4436132"/>
                <a:ext cx="187920" cy="236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8E73D19-16DE-4250-B84F-D73C4B3BAAD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49649" y="4418132"/>
                  <a:ext cx="223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E6C9FA-75FC-44EB-BDA6-D6350795CFE0}"/>
                    </a:ext>
                  </a:extLst>
                </p14:cNvPr>
                <p14:cNvContentPartPr/>
                <p14:nvPr/>
              </p14:nvContentPartPr>
              <p14:xfrm>
                <a:off x="8583649" y="4525772"/>
                <a:ext cx="230400" cy="210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E6C9FA-75FC-44EB-BDA6-D6350795CFE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65649" y="4508132"/>
                  <a:ext cx="2660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49DF692-B4AC-49D6-9223-DB1EF028398D}"/>
              </a:ext>
            </a:extLst>
          </p:cNvPr>
          <p:cNvGrpSpPr/>
          <p:nvPr/>
        </p:nvGrpSpPr>
        <p:grpSpPr>
          <a:xfrm>
            <a:off x="5162929" y="2759972"/>
            <a:ext cx="583920" cy="320760"/>
            <a:chOff x="5162929" y="2759972"/>
            <a:chExt cx="58392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EDC22C-0155-4557-B527-ECCB12041F34}"/>
                    </a:ext>
                  </a:extLst>
                </p14:cNvPr>
                <p14:cNvContentPartPr/>
                <p14:nvPr/>
              </p14:nvContentPartPr>
              <p14:xfrm>
                <a:off x="5162929" y="2759972"/>
                <a:ext cx="198000" cy="320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EDC22C-0155-4557-B527-ECCB12041F3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44929" y="2742332"/>
                  <a:ext cx="233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2896C6-8294-4BF0-BCC2-2EE9255BC3EC}"/>
                    </a:ext>
                  </a:extLst>
                </p14:cNvPr>
                <p14:cNvContentPartPr/>
                <p14:nvPr/>
              </p14:nvContentPartPr>
              <p14:xfrm>
                <a:off x="5400529" y="2869052"/>
                <a:ext cx="86760" cy="174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2896C6-8294-4BF0-BCC2-2EE9255BC3E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82529" y="2851052"/>
                  <a:ext cx="122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E2A37B-F387-4D38-A3D1-861294804B0A}"/>
                    </a:ext>
                  </a:extLst>
                </p14:cNvPr>
                <p14:cNvContentPartPr/>
                <p14:nvPr/>
              </p14:nvContentPartPr>
              <p14:xfrm>
                <a:off x="5605729" y="3027452"/>
                <a:ext cx="141120" cy="5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E2A37B-F387-4D38-A3D1-861294804B0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88089" y="3009452"/>
                  <a:ext cx="176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A204D77-B601-467B-BFF4-B3EEE93636F3}"/>
              </a:ext>
            </a:extLst>
          </p:cNvPr>
          <p:cNvGrpSpPr/>
          <p:nvPr/>
        </p:nvGrpSpPr>
        <p:grpSpPr>
          <a:xfrm>
            <a:off x="6036649" y="2954372"/>
            <a:ext cx="814320" cy="141120"/>
            <a:chOff x="6036649" y="2954372"/>
            <a:chExt cx="814320" cy="14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EEC11C-F885-4443-A5EF-058D5A72C3C5}"/>
                    </a:ext>
                  </a:extLst>
                </p14:cNvPr>
                <p14:cNvContentPartPr/>
                <p14:nvPr/>
              </p14:nvContentPartPr>
              <p14:xfrm>
                <a:off x="6036649" y="2954372"/>
                <a:ext cx="108000" cy="126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EEC11C-F885-4443-A5EF-058D5A72C3C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19009" y="2936732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EF778E-342E-4731-8165-B43A3B8E7206}"/>
                    </a:ext>
                  </a:extLst>
                </p14:cNvPr>
                <p14:cNvContentPartPr/>
                <p14:nvPr/>
              </p14:nvContentPartPr>
              <p14:xfrm>
                <a:off x="6183889" y="2954372"/>
                <a:ext cx="115200" cy="141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EF778E-342E-4731-8165-B43A3B8E72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66249" y="2936732"/>
                  <a:ext cx="150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A7A8AD-EA93-4DA5-B21A-B3A871810D3F}"/>
                    </a:ext>
                  </a:extLst>
                </p14:cNvPr>
                <p14:cNvContentPartPr/>
                <p14:nvPr/>
              </p14:nvContentPartPr>
              <p14:xfrm>
                <a:off x="6429049" y="2987492"/>
                <a:ext cx="116640" cy="9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A7A8AD-EA93-4DA5-B21A-B3A871810D3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11409" y="2969852"/>
                  <a:ext cx="152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2FE4AE-7419-400A-AC47-9C2977A17018}"/>
                    </a:ext>
                  </a:extLst>
                </p14:cNvPr>
                <p14:cNvContentPartPr/>
                <p14:nvPr/>
              </p14:nvContentPartPr>
              <p14:xfrm>
                <a:off x="6620569" y="2973812"/>
                <a:ext cx="230400" cy="120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2FE4AE-7419-400A-AC47-9C2977A1701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02569" y="2955812"/>
                  <a:ext cx="2660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52DE904-7C41-4C24-9111-A1EFA42E822A}"/>
              </a:ext>
            </a:extLst>
          </p:cNvPr>
          <p:cNvGrpSpPr/>
          <p:nvPr/>
        </p:nvGrpSpPr>
        <p:grpSpPr>
          <a:xfrm>
            <a:off x="7253809" y="2772212"/>
            <a:ext cx="1465560" cy="507240"/>
            <a:chOff x="7253809" y="2772212"/>
            <a:chExt cx="14655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C0F32F-DD88-4DD0-BBB8-616C75BCCD2A}"/>
                    </a:ext>
                  </a:extLst>
                </p14:cNvPr>
                <p14:cNvContentPartPr/>
                <p14:nvPr/>
              </p14:nvContentPartPr>
              <p14:xfrm>
                <a:off x="7253809" y="2779772"/>
                <a:ext cx="54000" cy="398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C0F32F-DD88-4DD0-BBB8-616C75BCCD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36169" y="2761772"/>
                  <a:ext cx="896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BE363A-44F7-4A66-98E9-3108DEE2D38A}"/>
                    </a:ext>
                  </a:extLst>
                </p14:cNvPr>
                <p14:cNvContentPartPr/>
                <p14:nvPr/>
              </p14:nvContentPartPr>
              <p14:xfrm>
                <a:off x="7349929" y="2958332"/>
                <a:ext cx="83880" cy="121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BE363A-44F7-4A66-98E9-3108DEE2D3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31929" y="2940332"/>
                  <a:ext cx="119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EDBF2F-A731-45D4-B1AC-0841EF058114}"/>
                    </a:ext>
                  </a:extLst>
                </p14:cNvPr>
                <p14:cNvContentPartPr/>
                <p14:nvPr/>
              </p14:nvContentPartPr>
              <p14:xfrm>
                <a:off x="7592929" y="2933852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EDBF2F-A731-45D4-B1AC-0841EF05811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75289" y="29158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77CD4C2-EF06-45F0-B462-CF2C590A92F4}"/>
                    </a:ext>
                  </a:extLst>
                </p14:cNvPr>
                <p14:cNvContentPartPr/>
                <p14:nvPr/>
              </p14:nvContentPartPr>
              <p14:xfrm>
                <a:off x="7503289" y="3012692"/>
                <a:ext cx="20880" cy="7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77CD4C2-EF06-45F0-B462-CF2C590A92F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85649" y="2994692"/>
                  <a:ext cx="56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59C9F3F-B844-4482-865F-B1E17D006E3B}"/>
                    </a:ext>
                  </a:extLst>
                </p14:cNvPr>
                <p14:cNvContentPartPr/>
                <p14:nvPr/>
              </p14:nvContentPartPr>
              <p14:xfrm>
                <a:off x="7428049" y="2772212"/>
                <a:ext cx="19440" cy="342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59C9F3F-B844-4482-865F-B1E17D006E3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10049" y="2754572"/>
                  <a:ext cx="550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C6EAA0-BFF6-4DE1-9568-F6B5EC6F670E}"/>
                    </a:ext>
                  </a:extLst>
                </p14:cNvPr>
                <p14:cNvContentPartPr/>
                <p14:nvPr/>
              </p14:nvContentPartPr>
              <p14:xfrm>
                <a:off x="7542169" y="2963732"/>
                <a:ext cx="22680" cy="11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C6EAA0-BFF6-4DE1-9568-F6B5EC6F67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24169" y="2945732"/>
                  <a:ext cx="5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4C6978-4017-4671-BAF7-0F84550B59F4}"/>
                    </a:ext>
                  </a:extLst>
                </p14:cNvPr>
                <p14:cNvContentPartPr/>
                <p14:nvPr/>
              </p14:nvContentPartPr>
              <p14:xfrm>
                <a:off x="7568449" y="2897132"/>
                <a:ext cx="88560" cy="218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4C6978-4017-4671-BAF7-0F84550B59F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50809" y="2879132"/>
                  <a:ext cx="124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8793629-822C-4EDF-96FE-191F86541A77}"/>
                    </a:ext>
                  </a:extLst>
                </p14:cNvPr>
                <p14:cNvContentPartPr/>
                <p14:nvPr/>
              </p14:nvContentPartPr>
              <p14:xfrm>
                <a:off x="7743049" y="2798492"/>
                <a:ext cx="500400" cy="317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8793629-822C-4EDF-96FE-191F86541A7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25049" y="2780852"/>
                  <a:ext cx="536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20D14E-AE61-4F44-B56A-DE4D5A39675A}"/>
                    </a:ext>
                  </a:extLst>
                </p14:cNvPr>
                <p14:cNvContentPartPr/>
                <p14:nvPr/>
              </p14:nvContentPartPr>
              <p14:xfrm>
                <a:off x="8272969" y="2983172"/>
                <a:ext cx="62640" cy="120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20D14E-AE61-4F44-B56A-DE4D5A3967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55329" y="2965532"/>
                  <a:ext cx="98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1EF62D-BEEA-4DA8-A992-E717AE75650E}"/>
                    </a:ext>
                  </a:extLst>
                </p14:cNvPr>
                <p14:cNvContentPartPr/>
                <p14:nvPr/>
              </p14:nvContentPartPr>
              <p14:xfrm>
                <a:off x="8384569" y="2993252"/>
                <a:ext cx="196560" cy="171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1EF62D-BEEA-4DA8-A992-E717AE75650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366569" y="2975252"/>
                  <a:ext cx="232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2A4D56-A41A-4092-84DA-787D252D2512}"/>
                    </a:ext>
                  </a:extLst>
                </p14:cNvPr>
                <p14:cNvContentPartPr/>
                <p14:nvPr/>
              </p14:nvContentPartPr>
              <p14:xfrm>
                <a:off x="8602009" y="2850692"/>
                <a:ext cx="117360" cy="42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2A4D56-A41A-4092-84DA-787D252D251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84369" y="2832692"/>
                  <a:ext cx="153000" cy="46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13F8C9A-6283-44C6-A6BB-CB2148393D39}"/>
                  </a:ext>
                </a:extLst>
              </p14:cNvPr>
              <p14:cNvContentPartPr/>
              <p14:nvPr/>
            </p14:nvContentPartPr>
            <p14:xfrm>
              <a:off x="5127649" y="2455412"/>
              <a:ext cx="1353600" cy="421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13F8C9A-6283-44C6-A6BB-CB2148393D3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109649" y="2437772"/>
                <a:ext cx="13892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A710AB6-7197-412E-88B9-9B1583A6540F}"/>
              </a:ext>
            </a:extLst>
          </p:cNvPr>
          <p:cNvGrpSpPr/>
          <p:nvPr/>
        </p:nvGrpSpPr>
        <p:grpSpPr>
          <a:xfrm>
            <a:off x="6086689" y="1625252"/>
            <a:ext cx="302760" cy="312480"/>
            <a:chOff x="6086689" y="1625252"/>
            <a:chExt cx="30276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6BB56D-0E9F-40B5-A5BD-95638031A381}"/>
                    </a:ext>
                  </a:extLst>
                </p14:cNvPr>
                <p14:cNvContentPartPr/>
                <p14:nvPr/>
              </p14:nvContentPartPr>
              <p14:xfrm>
                <a:off x="6149329" y="1625252"/>
                <a:ext cx="360" cy="172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6BB56D-0E9F-40B5-A5BD-95638031A38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31329" y="1607612"/>
                  <a:ext cx="36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879BC5-B2DD-477D-AF8E-8F9CA40C4B9B}"/>
                    </a:ext>
                  </a:extLst>
                </p14:cNvPr>
                <p14:cNvContentPartPr/>
                <p14:nvPr/>
              </p14:nvContentPartPr>
              <p14:xfrm>
                <a:off x="6086689" y="1727492"/>
                <a:ext cx="124560" cy="85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879BC5-B2DD-477D-AF8E-8F9CA40C4B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069049" y="1709492"/>
                  <a:ext cx="160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CAEF6C3-0CF6-4A43-8991-A270C132CC6F}"/>
                    </a:ext>
                  </a:extLst>
                </p14:cNvPr>
                <p14:cNvContentPartPr/>
                <p14:nvPr/>
              </p14:nvContentPartPr>
              <p14:xfrm>
                <a:off x="6327169" y="1812092"/>
                <a:ext cx="62280" cy="125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CAEF6C3-0CF6-4A43-8991-A270C132CC6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309529" y="1794092"/>
                  <a:ext cx="979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F09C75-B0A1-480A-9BDD-D372C5399C3B}"/>
              </a:ext>
            </a:extLst>
          </p:cNvPr>
          <p:cNvGrpSpPr/>
          <p:nvPr/>
        </p:nvGrpSpPr>
        <p:grpSpPr>
          <a:xfrm>
            <a:off x="733849" y="2942852"/>
            <a:ext cx="544320" cy="259920"/>
            <a:chOff x="733849" y="2942852"/>
            <a:chExt cx="54432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8167E2-175D-4217-A5AC-E74A802DDBBB}"/>
                    </a:ext>
                  </a:extLst>
                </p14:cNvPr>
                <p14:cNvContentPartPr/>
                <p14:nvPr/>
              </p14:nvContentPartPr>
              <p14:xfrm>
                <a:off x="733849" y="3067412"/>
                <a:ext cx="505440" cy="67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8167E2-175D-4217-A5AC-E74A802DDBB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5849" y="3049772"/>
                  <a:ext cx="541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073E1E-380D-4B98-A5EB-B10B97FFBCE9}"/>
                    </a:ext>
                  </a:extLst>
                </p14:cNvPr>
                <p14:cNvContentPartPr/>
                <p14:nvPr/>
              </p14:nvContentPartPr>
              <p14:xfrm>
                <a:off x="1187809" y="2942852"/>
                <a:ext cx="90360" cy="259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073E1E-380D-4B98-A5EB-B10B97FFBCE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9809" y="2925212"/>
                  <a:ext cx="1260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CFD69F8-D68B-4F84-92F8-AC73CC54317D}"/>
              </a:ext>
            </a:extLst>
          </p:cNvPr>
          <p:cNvGrpSpPr/>
          <p:nvPr/>
        </p:nvGrpSpPr>
        <p:grpSpPr>
          <a:xfrm>
            <a:off x="1727449" y="2818652"/>
            <a:ext cx="2205000" cy="459000"/>
            <a:chOff x="1727449" y="2818652"/>
            <a:chExt cx="220500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5120F54-01D8-429A-86A6-05A38BF1B0D2}"/>
                    </a:ext>
                  </a:extLst>
                </p14:cNvPr>
                <p14:cNvContentPartPr/>
                <p14:nvPr/>
              </p14:nvContentPartPr>
              <p14:xfrm>
                <a:off x="1727449" y="2915852"/>
                <a:ext cx="189000" cy="147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5120F54-01D8-429A-86A6-05A38BF1B0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09809" y="2898212"/>
                  <a:ext cx="22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981B41-4644-4FD7-B01C-8D995E0B20AC}"/>
                    </a:ext>
                  </a:extLst>
                </p14:cNvPr>
                <p14:cNvContentPartPr/>
                <p14:nvPr/>
              </p14:nvContentPartPr>
              <p14:xfrm>
                <a:off x="1952809" y="2982452"/>
                <a:ext cx="149040" cy="93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981B41-4644-4FD7-B01C-8D995E0B20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34809" y="2964452"/>
                  <a:ext cx="18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3E4F7C-F05E-41C1-BBD0-17F5A088D7C3}"/>
                    </a:ext>
                  </a:extLst>
                </p14:cNvPr>
                <p14:cNvContentPartPr/>
                <p14:nvPr/>
              </p14:nvContentPartPr>
              <p14:xfrm>
                <a:off x="2186089" y="2818652"/>
                <a:ext cx="108000" cy="27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3E4F7C-F05E-41C1-BBD0-17F5A088D7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8449" y="2800652"/>
                  <a:ext cx="143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B7E7A81-9F8A-4344-A52D-10201C28E2D0}"/>
                    </a:ext>
                  </a:extLst>
                </p14:cNvPr>
                <p14:cNvContentPartPr/>
                <p14:nvPr/>
              </p14:nvContentPartPr>
              <p14:xfrm>
                <a:off x="2362489" y="2981732"/>
                <a:ext cx="315720" cy="141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B7E7A81-9F8A-4344-A52D-10201C28E2D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344489" y="2964092"/>
                  <a:ext cx="351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93C23A8-FD36-4EAE-8807-502B52B8818E}"/>
                    </a:ext>
                  </a:extLst>
                </p14:cNvPr>
                <p14:cNvContentPartPr/>
                <p14:nvPr/>
              </p14:nvContentPartPr>
              <p14:xfrm>
                <a:off x="2790529" y="2837372"/>
                <a:ext cx="113400" cy="440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93C23A8-FD36-4EAE-8807-502B52B8818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72529" y="2819732"/>
                  <a:ext cx="1490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FC6219C-269C-4C4E-BEB1-DFE83DC98BA8}"/>
                    </a:ext>
                  </a:extLst>
                </p14:cNvPr>
                <p14:cNvContentPartPr/>
                <p14:nvPr/>
              </p14:nvContentPartPr>
              <p14:xfrm>
                <a:off x="3083209" y="2928092"/>
                <a:ext cx="60120" cy="208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FC6219C-269C-4C4E-BEB1-DFE83DC98B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65209" y="2910452"/>
                  <a:ext cx="95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27DF3E-62B4-4E0C-A5C3-F5BF49EA2A02}"/>
                    </a:ext>
                  </a:extLst>
                </p14:cNvPr>
                <p14:cNvContentPartPr/>
                <p14:nvPr/>
              </p14:nvContentPartPr>
              <p14:xfrm>
                <a:off x="3225769" y="2833412"/>
                <a:ext cx="61560" cy="325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27DF3E-62B4-4E0C-A5C3-F5BF49EA2A0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08129" y="2815772"/>
                  <a:ext cx="972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31A9D7C-1670-44AE-A259-A678FC761083}"/>
                    </a:ext>
                  </a:extLst>
                </p14:cNvPr>
                <p14:cNvContentPartPr/>
                <p14:nvPr/>
              </p14:nvContentPartPr>
              <p14:xfrm>
                <a:off x="3373369" y="2861492"/>
                <a:ext cx="75240" cy="226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31A9D7C-1670-44AE-A259-A678FC7610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355369" y="2843852"/>
                  <a:ext cx="110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04346F-4B6A-4F00-AC44-7E173976AAB1}"/>
                    </a:ext>
                  </a:extLst>
                </p14:cNvPr>
                <p14:cNvContentPartPr/>
                <p14:nvPr/>
              </p14:nvContentPartPr>
              <p14:xfrm>
                <a:off x="3404689" y="3021692"/>
                <a:ext cx="134280" cy="5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04346F-4B6A-4F00-AC44-7E173976AAB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6689" y="3004052"/>
                  <a:ext cx="169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1DDE42B-1158-4D71-B440-7A0B73403500}"/>
                    </a:ext>
                  </a:extLst>
                </p14:cNvPr>
                <p14:cNvContentPartPr/>
                <p14:nvPr/>
              </p14:nvContentPartPr>
              <p14:xfrm>
                <a:off x="3582529" y="2975972"/>
                <a:ext cx="87480" cy="151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1DDE42B-1158-4D71-B440-7A0B7340350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64889" y="2957972"/>
                  <a:ext cx="123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42877E-7148-4EB7-A6A4-0B40523BEF34}"/>
                    </a:ext>
                  </a:extLst>
                </p14:cNvPr>
                <p14:cNvContentPartPr/>
                <p14:nvPr/>
              </p14:nvContentPartPr>
              <p14:xfrm>
                <a:off x="3698809" y="3035012"/>
                <a:ext cx="233640" cy="232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42877E-7148-4EB7-A6A4-0B40523BEF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80809" y="3017012"/>
                  <a:ext cx="269280" cy="26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403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2552-1A77-4B57-8D35-76937372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Elastic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094-D4CB-4EC3-A502-E0F054373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Cost function of Elastic net:</a:t>
            </a:r>
          </a:p>
          <a:p>
            <a:endParaRPr lang="en-US"/>
          </a:p>
          <a:p>
            <a:endParaRPr lang="en-US"/>
          </a:p>
          <a:p>
            <a:r>
              <a:rPr lang="en-US" sz="2000" i="1" strike="sngStrike"/>
              <a:t> </a:t>
            </a:r>
            <a:endParaRPr lang="en-US" i="1" strike="sngStrike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9960E-5DDD-494A-B6EF-1C32259D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9711F-E320-4F4C-B944-E08AE4BF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82" y="1874122"/>
            <a:ext cx="6115146" cy="531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3DC1F2-067B-4C47-8054-8C04684F02A1}"/>
                  </a:ext>
                </a:extLst>
              </p14:cNvPr>
              <p14:cNvContentPartPr/>
              <p14:nvPr/>
            </p14:nvContentPartPr>
            <p14:xfrm>
              <a:off x="2553649" y="1612652"/>
              <a:ext cx="1003320" cy="18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3DC1F2-067B-4C47-8054-8C04684F02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6009" y="1594652"/>
                <a:ext cx="1038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95C9CD-B771-4BDB-8DF2-DC485975B760}"/>
                  </a:ext>
                </a:extLst>
              </p14:cNvPr>
              <p14:cNvContentPartPr/>
              <p14:nvPr/>
            </p14:nvContentPartPr>
            <p14:xfrm>
              <a:off x="3965209" y="2420852"/>
              <a:ext cx="1267920" cy="124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95C9CD-B771-4BDB-8DF2-DC485975B7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209" y="2402852"/>
                <a:ext cx="1303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2784EB-866E-4950-847A-1818D8400113}"/>
                  </a:ext>
                </a:extLst>
              </p14:cNvPr>
              <p14:cNvContentPartPr/>
              <p14:nvPr/>
            </p14:nvContentPartPr>
            <p14:xfrm>
              <a:off x="6203689" y="2420492"/>
              <a:ext cx="1414440" cy="178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2784EB-866E-4950-847A-1818D84001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5689" y="2402492"/>
                <a:ext cx="1450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4F6B1A-D1AE-42F3-972F-2AC522B90A15}"/>
                  </a:ext>
                </a:extLst>
              </p14:cNvPr>
              <p14:cNvContentPartPr/>
              <p14:nvPr/>
            </p14:nvContentPartPr>
            <p14:xfrm>
              <a:off x="3751009" y="1940252"/>
              <a:ext cx="223560" cy="41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4F6B1A-D1AE-42F3-972F-2AC522B90A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33369" y="1922612"/>
                <a:ext cx="259200" cy="45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806B703-1286-4844-B50D-47D54C51D087}"/>
              </a:ext>
            </a:extLst>
          </p:cNvPr>
          <p:cNvGrpSpPr/>
          <p:nvPr/>
        </p:nvGrpSpPr>
        <p:grpSpPr>
          <a:xfrm>
            <a:off x="1221649" y="2921972"/>
            <a:ext cx="900000" cy="285840"/>
            <a:chOff x="1221649" y="2921972"/>
            <a:chExt cx="90000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83EA8E-483E-4E9B-A30E-8EA96CCDB565}"/>
                    </a:ext>
                  </a:extLst>
                </p14:cNvPr>
                <p14:cNvContentPartPr/>
                <p14:nvPr/>
              </p14:nvContentPartPr>
              <p14:xfrm>
                <a:off x="1221649" y="3005132"/>
                <a:ext cx="117000" cy="20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83EA8E-483E-4E9B-A30E-8EA96CCDB5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4009" y="2987492"/>
                  <a:ext cx="152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EDAC19-E3AE-432B-A457-2459F68EE9E4}"/>
                    </a:ext>
                  </a:extLst>
                </p14:cNvPr>
                <p14:cNvContentPartPr/>
                <p14:nvPr/>
              </p14:nvContentPartPr>
              <p14:xfrm>
                <a:off x="1565449" y="3009092"/>
                <a:ext cx="123480" cy="1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EDAC19-E3AE-432B-A457-2459F68EE9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47809" y="2991092"/>
                  <a:ext cx="159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BD858A-5AC4-4DAE-8B82-A63E9F681456}"/>
                    </a:ext>
                  </a:extLst>
                </p14:cNvPr>
                <p14:cNvContentPartPr/>
                <p14:nvPr/>
              </p14:nvContentPartPr>
              <p14:xfrm>
                <a:off x="1580929" y="3108452"/>
                <a:ext cx="119160" cy="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BD858A-5AC4-4DAE-8B82-A63E9F6814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63289" y="3090812"/>
                  <a:ext cx="154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9DB461-1AF5-4DED-9F7C-2BD85158368B}"/>
                    </a:ext>
                  </a:extLst>
                </p14:cNvPr>
                <p14:cNvContentPartPr/>
                <p14:nvPr/>
              </p14:nvContentPartPr>
              <p14:xfrm>
                <a:off x="1976209" y="2921972"/>
                <a:ext cx="145440" cy="218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9DB461-1AF5-4DED-9F7C-2BD8515836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58209" y="2903972"/>
                  <a:ext cx="1810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D14335-DA99-4033-9875-CB91483475B2}"/>
              </a:ext>
            </a:extLst>
          </p:cNvPr>
          <p:cNvGrpSpPr/>
          <p:nvPr/>
        </p:nvGrpSpPr>
        <p:grpSpPr>
          <a:xfrm>
            <a:off x="2597569" y="2972732"/>
            <a:ext cx="358560" cy="234000"/>
            <a:chOff x="2597569" y="2972732"/>
            <a:chExt cx="35856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5BC351-D442-451A-983C-AF2468E41166}"/>
                    </a:ext>
                  </a:extLst>
                </p14:cNvPr>
                <p14:cNvContentPartPr/>
                <p14:nvPr/>
              </p14:nvContentPartPr>
              <p14:xfrm>
                <a:off x="2597569" y="3095132"/>
                <a:ext cx="262080" cy="2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5BC351-D442-451A-983C-AF2468E411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9569" y="3077492"/>
                  <a:ext cx="297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AFE131-87B4-4BBD-A0BC-1211DE50CC15}"/>
                    </a:ext>
                  </a:extLst>
                </p14:cNvPr>
                <p14:cNvContentPartPr/>
                <p14:nvPr/>
              </p14:nvContentPartPr>
              <p14:xfrm>
                <a:off x="2848849" y="2972732"/>
                <a:ext cx="107280" cy="23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AFE131-87B4-4BBD-A0BC-1211DE50CC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0849" y="2955092"/>
                  <a:ext cx="1429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C5CF8C-28EC-40E4-98D9-ABAC842862EC}"/>
              </a:ext>
            </a:extLst>
          </p:cNvPr>
          <p:cNvGrpSpPr/>
          <p:nvPr/>
        </p:nvGrpSpPr>
        <p:grpSpPr>
          <a:xfrm>
            <a:off x="3481369" y="2891012"/>
            <a:ext cx="360360" cy="316800"/>
            <a:chOff x="3481369" y="2891012"/>
            <a:chExt cx="36036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33590C-2121-4157-90EA-B48FF5E3F5F1}"/>
                    </a:ext>
                  </a:extLst>
                </p14:cNvPr>
                <p14:cNvContentPartPr/>
                <p14:nvPr/>
              </p14:nvContentPartPr>
              <p14:xfrm>
                <a:off x="3481369" y="2891012"/>
                <a:ext cx="135720" cy="316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33590C-2121-4157-90EA-B48FF5E3F5F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63369" y="2873372"/>
                  <a:ext cx="171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4D65D3-EF58-475B-A366-F4879F0BCA04}"/>
                    </a:ext>
                  </a:extLst>
                </p14:cNvPr>
                <p14:cNvContentPartPr/>
                <p14:nvPr/>
              </p14:nvContentPartPr>
              <p14:xfrm>
                <a:off x="3746329" y="2948612"/>
                <a:ext cx="95400" cy="217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4D65D3-EF58-475B-A366-F4879F0BCA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28329" y="2930612"/>
                  <a:ext cx="13104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13ED9E-7293-4E20-B808-20C85C5BE496}"/>
                  </a:ext>
                </a:extLst>
              </p14:cNvPr>
              <p14:cNvContentPartPr/>
              <p14:nvPr/>
            </p14:nvContentPartPr>
            <p14:xfrm>
              <a:off x="6023689" y="1507892"/>
              <a:ext cx="9720" cy="21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13ED9E-7293-4E20-B808-20C85C5BE4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05689" y="1490252"/>
                <a:ext cx="45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A8A8CDF-ACEB-4C3E-B942-1EA7869DFE0C}"/>
              </a:ext>
            </a:extLst>
          </p:cNvPr>
          <p:cNvGrpSpPr/>
          <p:nvPr/>
        </p:nvGrpSpPr>
        <p:grpSpPr>
          <a:xfrm>
            <a:off x="1168009" y="4127972"/>
            <a:ext cx="949320" cy="346680"/>
            <a:chOff x="1168009" y="4127972"/>
            <a:chExt cx="94932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36C1E4-A3E7-444F-909E-EA2820E807C6}"/>
                    </a:ext>
                  </a:extLst>
                </p14:cNvPr>
                <p14:cNvContentPartPr/>
                <p14:nvPr/>
              </p14:nvContentPartPr>
              <p14:xfrm>
                <a:off x="1168009" y="4351532"/>
                <a:ext cx="122040" cy="123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36C1E4-A3E7-444F-909E-EA2820E807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369" y="4333892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8C7D43-64B3-4B4A-AFF7-CD7319CE84BF}"/>
                    </a:ext>
                  </a:extLst>
                </p14:cNvPr>
                <p14:cNvContentPartPr/>
                <p14:nvPr/>
              </p14:nvContentPartPr>
              <p14:xfrm>
                <a:off x="1494889" y="4308692"/>
                <a:ext cx="130680" cy="2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8C7D43-64B3-4B4A-AFF7-CD7319CE84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76889" y="4291052"/>
                  <a:ext cx="166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3B28F5-8B08-4FA1-8FEE-A5EAA4B6E1BA}"/>
                    </a:ext>
                  </a:extLst>
                </p14:cNvPr>
                <p14:cNvContentPartPr/>
                <p14:nvPr/>
              </p14:nvContentPartPr>
              <p14:xfrm>
                <a:off x="1542409" y="4417052"/>
                <a:ext cx="105120" cy="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3B28F5-8B08-4FA1-8FEE-A5EAA4B6E1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24409" y="4399412"/>
                  <a:ext cx="140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BB993B-687D-4F2E-B2B8-331C9B26BC0F}"/>
                    </a:ext>
                  </a:extLst>
                </p14:cNvPr>
                <p14:cNvContentPartPr/>
                <p14:nvPr/>
              </p14:nvContentPartPr>
              <p14:xfrm>
                <a:off x="1895569" y="4127972"/>
                <a:ext cx="221760" cy="32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BB993B-687D-4F2E-B2B8-331C9B26BC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77929" y="4110332"/>
                  <a:ext cx="25740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830C62-3E09-4488-A628-FB53D5E34CA7}"/>
              </a:ext>
            </a:extLst>
          </p:cNvPr>
          <p:cNvGrpSpPr/>
          <p:nvPr/>
        </p:nvGrpSpPr>
        <p:grpSpPr>
          <a:xfrm>
            <a:off x="2659849" y="4253972"/>
            <a:ext cx="298080" cy="174600"/>
            <a:chOff x="2659849" y="4253972"/>
            <a:chExt cx="29808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4B6154-65DE-46F0-83CB-4708B52E3D96}"/>
                    </a:ext>
                  </a:extLst>
                </p14:cNvPr>
                <p14:cNvContentPartPr/>
                <p14:nvPr/>
              </p14:nvContentPartPr>
              <p14:xfrm>
                <a:off x="2659849" y="4323452"/>
                <a:ext cx="243000" cy="46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4B6154-65DE-46F0-83CB-4708B52E3D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42209" y="4305812"/>
                  <a:ext cx="278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49EE37-92FE-40C6-B820-30796B636FB0}"/>
                    </a:ext>
                  </a:extLst>
                </p14:cNvPr>
                <p14:cNvContentPartPr/>
                <p14:nvPr/>
              </p14:nvContentPartPr>
              <p14:xfrm>
                <a:off x="2845609" y="4253972"/>
                <a:ext cx="112320" cy="174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49EE37-92FE-40C6-B820-30796B636F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27969" y="4235972"/>
                  <a:ext cx="1479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81A6C0-3D09-4552-AAA0-5775CD6A1CFA}"/>
              </a:ext>
            </a:extLst>
          </p:cNvPr>
          <p:cNvGrpSpPr/>
          <p:nvPr/>
        </p:nvGrpSpPr>
        <p:grpSpPr>
          <a:xfrm>
            <a:off x="3425569" y="4158572"/>
            <a:ext cx="470880" cy="310680"/>
            <a:chOff x="3425569" y="4158572"/>
            <a:chExt cx="47088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1BEF60-5DB8-4B39-8630-9BBE87E38582}"/>
                    </a:ext>
                  </a:extLst>
                </p14:cNvPr>
                <p14:cNvContentPartPr/>
                <p14:nvPr/>
              </p14:nvContentPartPr>
              <p14:xfrm>
                <a:off x="3425569" y="4158572"/>
                <a:ext cx="129600" cy="310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1BEF60-5DB8-4B39-8630-9BBE87E385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07929" y="4140572"/>
                  <a:ext cx="165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79740F-F5D1-4B56-80E4-C3974DA9BA9B}"/>
                    </a:ext>
                  </a:extLst>
                </p14:cNvPr>
                <p14:cNvContentPartPr/>
                <p14:nvPr/>
              </p14:nvContentPartPr>
              <p14:xfrm>
                <a:off x="3670729" y="4194572"/>
                <a:ext cx="225720" cy="258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79740F-F5D1-4B56-80E4-C3974DA9BA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53089" y="4176932"/>
                  <a:ext cx="26136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988EBAF-EE8F-43EF-AD51-161BE0445CDF}"/>
                  </a:ext>
                </a:extLst>
              </p14:cNvPr>
              <p14:cNvContentPartPr/>
              <p14:nvPr/>
            </p14:nvContentPartPr>
            <p14:xfrm>
              <a:off x="5949529" y="1492052"/>
              <a:ext cx="115200" cy="266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988EBAF-EE8F-43EF-AD51-161BE0445C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31889" y="1474052"/>
                <a:ext cx="15084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60AF4A3-FBA5-469E-A0BC-99DFE1C01757}"/>
              </a:ext>
            </a:extLst>
          </p:cNvPr>
          <p:cNvGrpSpPr/>
          <p:nvPr/>
        </p:nvGrpSpPr>
        <p:grpSpPr>
          <a:xfrm>
            <a:off x="3794569" y="1332932"/>
            <a:ext cx="1091520" cy="473400"/>
            <a:chOff x="3794569" y="1332932"/>
            <a:chExt cx="10915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EF7F36-FA87-413D-A230-426D9B564F44}"/>
                    </a:ext>
                  </a:extLst>
                </p14:cNvPr>
                <p14:cNvContentPartPr/>
                <p14:nvPr/>
              </p14:nvContentPartPr>
              <p14:xfrm>
                <a:off x="3794569" y="1533092"/>
                <a:ext cx="177480" cy="27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EF7F36-FA87-413D-A230-426D9B564F4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76569" y="1515092"/>
                  <a:ext cx="213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E13FAC-ABDA-4418-A197-C83CD3FB703A}"/>
                    </a:ext>
                  </a:extLst>
                </p14:cNvPr>
                <p14:cNvContentPartPr/>
                <p14:nvPr/>
              </p14:nvContentPartPr>
              <p14:xfrm>
                <a:off x="4302169" y="1410692"/>
                <a:ext cx="364680" cy="293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E13FAC-ABDA-4418-A197-C83CD3FB70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84169" y="1393052"/>
                  <a:ext cx="400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4E0A66-0CA9-4FAD-95CF-37DE21C50201}"/>
                    </a:ext>
                  </a:extLst>
                </p14:cNvPr>
                <p14:cNvContentPartPr/>
                <p14:nvPr/>
              </p14:nvContentPartPr>
              <p14:xfrm>
                <a:off x="4343569" y="1332932"/>
                <a:ext cx="542520" cy="396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4E0A66-0CA9-4FAD-95CF-37DE21C502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25569" y="1315292"/>
                  <a:ext cx="578160" cy="43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FD5E61C-4834-4F4B-A4C9-DF88B9EB9BE2}"/>
                  </a:ext>
                </a:extLst>
              </p14:cNvPr>
              <p14:cNvContentPartPr/>
              <p14:nvPr/>
            </p14:nvContentPartPr>
            <p14:xfrm>
              <a:off x="1150009" y="3579332"/>
              <a:ext cx="141120" cy="131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FD5E61C-4834-4F4B-A4C9-DF88B9EB9BE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32369" y="3561692"/>
                <a:ext cx="17676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AA78807-F902-4923-BECE-74D8F03D8B77}"/>
              </a:ext>
            </a:extLst>
          </p:cNvPr>
          <p:cNvGrpSpPr/>
          <p:nvPr/>
        </p:nvGrpSpPr>
        <p:grpSpPr>
          <a:xfrm>
            <a:off x="3558049" y="3437492"/>
            <a:ext cx="1694880" cy="273240"/>
            <a:chOff x="3558049" y="3437492"/>
            <a:chExt cx="169488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228EFBC-6FD8-4618-89C6-A45AC0558956}"/>
                    </a:ext>
                  </a:extLst>
                </p14:cNvPr>
                <p14:cNvContentPartPr/>
                <p14:nvPr/>
              </p14:nvContentPartPr>
              <p14:xfrm>
                <a:off x="3558049" y="3531092"/>
                <a:ext cx="124560" cy="140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228EFBC-6FD8-4618-89C6-A45AC05589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40409" y="3513452"/>
                  <a:ext cx="160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43E09D-CAD5-4C76-8F54-BE11EFC332C5}"/>
                    </a:ext>
                  </a:extLst>
                </p14:cNvPr>
                <p14:cNvContentPartPr/>
                <p14:nvPr/>
              </p14:nvContentPartPr>
              <p14:xfrm>
                <a:off x="3692329" y="3553772"/>
                <a:ext cx="351000" cy="120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43E09D-CAD5-4C76-8F54-BE11EFC332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74689" y="3536132"/>
                  <a:ext cx="386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4C7B59-9412-4F2F-B7A0-986028D672E5}"/>
                    </a:ext>
                  </a:extLst>
                </p14:cNvPr>
                <p14:cNvContentPartPr/>
                <p14:nvPr/>
              </p14:nvContentPartPr>
              <p14:xfrm>
                <a:off x="4174369" y="3437492"/>
                <a:ext cx="132840" cy="24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4C7B59-9412-4F2F-B7A0-986028D672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56369" y="3419852"/>
                  <a:ext cx="168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FA969F-FE85-423D-88EC-6C40866F56A7}"/>
                    </a:ext>
                  </a:extLst>
                </p14:cNvPr>
                <p14:cNvContentPartPr/>
                <p14:nvPr/>
              </p14:nvContentPartPr>
              <p14:xfrm>
                <a:off x="4356529" y="3492572"/>
                <a:ext cx="44640" cy="155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FA969F-FE85-423D-88EC-6C40866F56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38529" y="3474932"/>
                  <a:ext cx="80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6B6AA9-B767-4D9F-966F-40DB0779AE30}"/>
                    </a:ext>
                  </a:extLst>
                </p14:cNvPr>
                <p14:cNvContentPartPr/>
                <p14:nvPr/>
              </p14:nvContentPartPr>
              <p14:xfrm>
                <a:off x="4457689" y="3586892"/>
                <a:ext cx="81000" cy="10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6B6AA9-B767-4D9F-966F-40DB0779AE3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39689" y="3568892"/>
                  <a:ext cx="116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970C82-6C8E-43FC-B9D3-1DCD70E5192D}"/>
                    </a:ext>
                  </a:extLst>
                </p14:cNvPr>
                <p14:cNvContentPartPr/>
                <p14:nvPr/>
              </p14:nvContentPartPr>
              <p14:xfrm>
                <a:off x="4601689" y="3445412"/>
                <a:ext cx="338760" cy="222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970C82-6C8E-43FC-B9D3-1DCD70E5192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83689" y="3427772"/>
                  <a:ext cx="37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398C1F-4ED4-48EF-AE90-46F89E2BB96B}"/>
                    </a:ext>
                  </a:extLst>
                </p14:cNvPr>
                <p14:cNvContentPartPr/>
                <p14:nvPr/>
              </p14:nvContentPartPr>
              <p14:xfrm>
                <a:off x="5000569" y="3569612"/>
                <a:ext cx="252360" cy="141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398C1F-4ED4-48EF-AE90-46F89E2BB9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82569" y="3551972"/>
                  <a:ext cx="2880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259972-CC2E-4077-9CFE-688D907C1890}"/>
              </a:ext>
            </a:extLst>
          </p:cNvPr>
          <p:cNvGrpSpPr/>
          <p:nvPr/>
        </p:nvGrpSpPr>
        <p:grpSpPr>
          <a:xfrm>
            <a:off x="1553929" y="3436772"/>
            <a:ext cx="1473480" cy="325080"/>
            <a:chOff x="1553929" y="3436772"/>
            <a:chExt cx="147348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018FEB-6AB8-42B4-81E4-985BAB2EA53A}"/>
                    </a:ext>
                  </a:extLst>
                </p14:cNvPr>
                <p14:cNvContentPartPr/>
                <p14:nvPr/>
              </p14:nvContentPartPr>
              <p14:xfrm>
                <a:off x="1553929" y="3436772"/>
                <a:ext cx="169920" cy="298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018FEB-6AB8-42B4-81E4-985BAB2EA5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6289" y="3419132"/>
                  <a:ext cx="205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097BBD-5C98-4459-8C5B-2F9967EE3AEB}"/>
                    </a:ext>
                  </a:extLst>
                </p14:cNvPr>
                <p14:cNvContentPartPr/>
                <p14:nvPr/>
              </p14:nvContentPartPr>
              <p14:xfrm>
                <a:off x="2206249" y="3488972"/>
                <a:ext cx="112320" cy="238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097BBD-5C98-4459-8C5B-2F9967EE3A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609" y="3471332"/>
                  <a:ext cx="147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E1AEAB-7E65-478A-B25A-686F3E125086}"/>
                    </a:ext>
                  </a:extLst>
                </p14:cNvPr>
                <p14:cNvContentPartPr/>
                <p14:nvPr/>
              </p14:nvContentPartPr>
              <p14:xfrm>
                <a:off x="2531689" y="3534332"/>
                <a:ext cx="109080" cy="162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E1AEAB-7E65-478A-B25A-686F3E1250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13689" y="3516692"/>
                  <a:ext cx="144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804021-542B-4B12-B7FF-F591A4B777DF}"/>
                    </a:ext>
                  </a:extLst>
                </p14:cNvPr>
                <p14:cNvContentPartPr/>
                <p14:nvPr/>
              </p14:nvContentPartPr>
              <p14:xfrm>
                <a:off x="2871889" y="3622172"/>
                <a:ext cx="147240" cy="20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804021-542B-4B12-B7FF-F591A4B777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54249" y="3604532"/>
                  <a:ext cx="182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15329E-DAC7-4DB9-A8AF-487D5EFDBF8A}"/>
                    </a:ext>
                  </a:extLst>
                </p14:cNvPr>
                <p14:cNvContentPartPr/>
                <p14:nvPr/>
              </p14:nvContentPartPr>
              <p14:xfrm>
                <a:off x="2935249" y="3570692"/>
                <a:ext cx="92160" cy="191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15329E-DAC7-4DB9-A8AF-487D5EFDBF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17249" y="3553052"/>
                  <a:ext cx="127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E9C1A7-21FE-4A91-BAE6-7EAE7008C591}"/>
                    </a:ext>
                  </a:extLst>
                </p14:cNvPr>
                <p14:cNvContentPartPr/>
                <p14:nvPr/>
              </p14:nvContentPartPr>
              <p14:xfrm>
                <a:off x="1900969" y="3546932"/>
                <a:ext cx="162360" cy="139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E9C1A7-21FE-4A91-BAE6-7EAE7008C5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83329" y="3529292"/>
                  <a:ext cx="19800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384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1340-A5D8-4AE3-84EC-ED69CE42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E1AB5-D04A-4E13-842D-C177C612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Listed in order of preference (in practice):</a:t>
            </a:r>
          </a:p>
          <a:p>
            <a:pPr marL="357188" indent="-357188">
              <a:buFont typeface="+mj-lt"/>
              <a:buAutoNum type="arabicPeriod"/>
            </a:pPr>
            <a:r>
              <a:rPr lang="en-US"/>
              <a:t>No regulazation </a:t>
            </a:r>
            <a:r>
              <a:rPr lang="en-US" i="1"/>
              <a:t>(least preferred) </a:t>
            </a:r>
          </a:p>
          <a:p>
            <a:pPr marL="357188" indent="-357188">
              <a:buFont typeface="+mj-lt"/>
              <a:buAutoNum type="arabicPeriod"/>
            </a:pPr>
            <a:r>
              <a:rPr lang="en-US"/>
              <a:t>Ridge regulazation</a:t>
            </a:r>
          </a:p>
          <a:p>
            <a:pPr marL="357188" indent="-357188">
              <a:buFont typeface="+mj-lt"/>
              <a:buAutoNum type="arabicPeriod"/>
            </a:pPr>
            <a:r>
              <a:rPr lang="en-US"/>
              <a:t>Lasso regulazation</a:t>
            </a:r>
          </a:p>
          <a:p>
            <a:pPr marL="357188" indent="-357188">
              <a:buFont typeface="+mj-lt"/>
              <a:buAutoNum type="arabicPeriod"/>
            </a:pPr>
            <a:r>
              <a:rPr lang="en-US"/>
              <a:t>Elastic net </a:t>
            </a:r>
            <a:r>
              <a:rPr lang="en-US" i="1"/>
              <a:t>(most preferred) </a:t>
            </a:r>
          </a:p>
          <a:p>
            <a:pPr marL="357188" indent="-357188">
              <a:buFont typeface="+mj-lt"/>
              <a:buAutoNum type="arabicPeriod"/>
            </a:pPr>
            <a:endParaRPr lang="en-US"/>
          </a:p>
          <a:p>
            <a:pPr marL="357188" indent="-357188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0DB2-E694-4D00-A266-A0431322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0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4AAB0-42FF-4C49-B2AB-017C3EC5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195395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81D7-0B8F-48D0-A343-27C060D1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overcome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0DD-A318-42C5-9EF0-AB99FDD8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7188" lvl="1" indent="-350838">
              <a:buFont typeface="+mj-lt"/>
              <a:buAutoNum type="arabicPeriod"/>
            </a:pPr>
            <a:r>
              <a:rPr lang="en-US" sz="2200"/>
              <a:t>Add </a:t>
            </a:r>
            <a:r>
              <a:rPr lang="en-US" sz="2200" b="1"/>
              <a:t>more data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200"/>
              <a:t>Use </a:t>
            </a:r>
            <a:r>
              <a:rPr lang="en-US" sz="2200" b="1"/>
              <a:t>simpler</a:t>
            </a:r>
            <a:r>
              <a:rPr lang="en-US" sz="2200"/>
              <a:t> </a:t>
            </a:r>
            <a:r>
              <a:rPr lang="en-US" sz="2200" b="1"/>
              <a:t>models</a:t>
            </a:r>
            <a:r>
              <a:rPr lang="en-US" sz="2200"/>
              <a:t> 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200">
                <a:sym typeface="Wingdings" panose="05000000000000000000" pitchFamily="2" charset="2"/>
              </a:rPr>
              <a:t>Do </a:t>
            </a:r>
            <a:r>
              <a:rPr lang="en-US" sz="2200" b="1">
                <a:sym typeface="Wingdings" panose="05000000000000000000" pitchFamily="2" charset="2"/>
              </a:rPr>
              <a:t>regularization </a:t>
            </a:r>
          </a:p>
          <a:p>
            <a:pPr marL="357188" lvl="1" indent="-350838">
              <a:buFont typeface="+mj-lt"/>
              <a:buAutoNum type="arabicPeriod"/>
            </a:pPr>
            <a:r>
              <a:rPr lang="en-US" sz="2400" b="1">
                <a:highlight>
                  <a:srgbClr val="FFFF00"/>
                </a:highlight>
                <a:sym typeface="Wingdings" panose="05000000000000000000" pitchFamily="2" charset="2"/>
              </a:rPr>
              <a:t>Early stopping</a:t>
            </a:r>
            <a:r>
              <a:rPr lang="en-US" sz="2400">
                <a:sym typeface="Wingdings" panose="05000000000000000000" pitchFamily="2" charset="2"/>
              </a:rPr>
              <a:t> (prevents overfitting due to long training)</a:t>
            </a:r>
          </a:p>
          <a:p>
            <a:pPr marL="357188" lvl="1" indent="-350838">
              <a:buFont typeface="+mj-lt"/>
              <a:buAutoNum type="arabicPeriod"/>
            </a:pPr>
            <a:endParaRPr lang="en-US" sz="2200" b="1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ECE2A-0FE9-417B-9B7A-2E8F13EC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ED5E8D-B557-4A92-8440-ADF355D53D7A}"/>
                  </a:ext>
                </a:extLst>
              </p14:cNvPr>
              <p14:cNvContentPartPr/>
              <p14:nvPr/>
            </p14:nvContentPartPr>
            <p14:xfrm>
              <a:off x="4136209" y="3138692"/>
              <a:ext cx="956880" cy="39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ED5E8D-B557-4A92-8440-ADF355D53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8569" y="3120692"/>
                <a:ext cx="992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51A58D-0992-4EA7-9767-4742CACF8F90}"/>
                  </a:ext>
                </a:extLst>
              </p14:cNvPr>
              <p14:cNvContentPartPr/>
              <p14:nvPr/>
            </p14:nvContentPartPr>
            <p14:xfrm>
              <a:off x="6213409" y="3098732"/>
              <a:ext cx="1596600" cy="6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51A58D-0992-4EA7-9767-4742CACF8F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5409" y="3081092"/>
                <a:ext cx="163224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3E1E060-110E-4655-B32C-20DB6FB843A0}"/>
              </a:ext>
            </a:extLst>
          </p:cNvPr>
          <p:cNvGrpSpPr/>
          <p:nvPr/>
        </p:nvGrpSpPr>
        <p:grpSpPr>
          <a:xfrm>
            <a:off x="6433729" y="3192692"/>
            <a:ext cx="2227680" cy="973080"/>
            <a:chOff x="6433729" y="3192692"/>
            <a:chExt cx="2227680" cy="9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B577A7-FC53-4345-BD0C-67C2D40BFC69}"/>
                    </a:ext>
                  </a:extLst>
                </p14:cNvPr>
                <p14:cNvContentPartPr/>
                <p14:nvPr/>
              </p14:nvContentPartPr>
              <p14:xfrm>
                <a:off x="6433729" y="3342092"/>
                <a:ext cx="445680" cy="171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B577A7-FC53-4345-BD0C-67C2D40BFC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16089" y="3324452"/>
                  <a:ext cx="481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001677-0A93-4C19-A4D7-2FF7DA20ED98}"/>
                    </a:ext>
                  </a:extLst>
                </p14:cNvPr>
                <p14:cNvContentPartPr/>
                <p14:nvPr/>
              </p14:nvContentPartPr>
              <p14:xfrm>
                <a:off x="6928369" y="3424172"/>
                <a:ext cx="66240" cy="66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001677-0A93-4C19-A4D7-2FF7DA20E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10729" y="3406172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54F150-E4FA-4EB9-94B5-2A134D0C00CE}"/>
                    </a:ext>
                  </a:extLst>
                </p14:cNvPr>
                <p14:cNvContentPartPr/>
                <p14:nvPr/>
              </p14:nvContentPartPr>
              <p14:xfrm>
                <a:off x="7075249" y="3192692"/>
                <a:ext cx="213840" cy="323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54F150-E4FA-4EB9-94B5-2A134D0C00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7609" y="3174692"/>
                  <a:ext cx="249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D8FFA3-1F83-4484-B7B8-BCEE839D165C}"/>
                    </a:ext>
                  </a:extLst>
                </p14:cNvPr>
                <p14:cNvContentPartPr/>
                <p14:nvPr/>
              </p14:nvContentPartPr>
              <p14:xfrm>
                <a:off x="7549369" y="3329492"/>
                <a:ext cx="46440" cy="250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D8FFA3-1F83-4484-B7B8-BCEE839D16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31729" y="3311492"/>
                  <a:ext cx="82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465A90-0B87-4B8B-B651-B90FEE03300B}"/>
                    </a:ext>
                  </a:extLst>
                </p14:cNvPr>
                <p14:cNvContentPartPr/>
                <p14:nvPr/>
              </p14:nvContentPartPr>
              <p14:xfrm>
                <a:off x="7492849" y="3453692"/>
                <a:ext cx="526680" cy="181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465A90-0B87-4B8B-B651-B90FEE0330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75209" y="3436052"/>
                  <a:ext cx="562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D59856-7FCB-49F9-A397-0325D0CFCD88}"/>
                    </a:ext>
                  </a:extLst>
                </p14:cNvPr>
                <p14:cNvContentPartPr/>
                <p14:nvPr/>
              </p14:nvContentPartPr>
              <p14:xfrm>
                <a:off x="8015569" y="3431012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D59856-7FCB-49F9-A397-0325D0CFCD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97569" y="341301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615DBB-65E8-4B69-A38F-56D640992FF3}"/>
                    </a:ext>
                  </a:extLst>
                </p14:cNvPr>
                <p14:cNvContentPartPr/>
                <p14:nvPr/>
              </p14:nvContentPartPr>
              <p14:xfrm>
                <a:off x="8084329" y="3569612"/>
                <a:ext cx="577080" cy="333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615DBB-65E8-4B69-A38F-56D640992F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6329" y="3551972"/>
                  <a:ext cx="612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7AFF7A-2D80-40CC-AACD-9244A517B0F5}"/>
                    </a:ext>
                  </a:extLst>
                </p14:cNvPr>
                <p14:cNvContentPartPr/>
                <p14:nvPr/>
              </p14:nvContentPartPr>
              <p14:xfrm>
                <a:off x="7549729" y="3773732"/>
                <a:ext cx="276120" cy="30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7AFF7A-2D80-40CC-AACD-9244A517B0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31729" y="3756092"/>
                  <a:ext cx="311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1A8A97-C6DC-47EC-AD12-D5804356329D}"/>
                    </a:ext>
                  </a:extLst>
                </p14:cNvPr>
                <p14:cNvContentPartPr/>
                <p14:nvPr/>
              </p14:nvContentPartPr>
              <p14:xfrm>
                <a:off x="7857889" y="3803612"/>
                <a:ext cx="342000" cy="362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1A8A97-C6DC-47EC-AD12-D580435632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0249" y="3785972"/>
                  <a:ext cx="377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AE89F2-1B41-415B-A5D4-0665B4A4CB1F}"/>
                    </a:ext>
                  </a:extLst>
                </p14:cNvPr>
                <p14:cNvContentPartPr/>
                <p14:nvPr/>
              </p14:nvContentPartPr>
              <p14:xfrm>
                <a:off x="8021689" y="4016372"/>
                <a:ext cx="235080" cy="11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AE89F2-1B41-415B-A5D4-0665B4A4CB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03689" y="3998732"/>
                  <a:ext cx="27072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621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AD2B723-579D-47A9-888C-A7C045CB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0"/>
          <a:stretch/>
        </p:blipFill>
        <p:spPr>
          <a:xfrm>
            <a:off x="2351082" y="1530634"/>
            <a:ext cx="4307764" cy="3489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08B67-4F66-4692-8D60-3E2C76FB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E781-2E1F-47B5-AA80-7571E13B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Stop training </a:t>
            </a:r>
            <a:r>
              <a:rPr lang="en-US"/>
              <a:t>as soon as the </a:t>
            </a:r>
            <a:r>
              <a:rPr lang="en-US" b="1"/>
              <a:t>validation error reaches a minimum</a:t>
            </a:r>
            <a:r>
              <a:rPr lang="en-US"/>
              <a:t>.</a:t>
            </a:r>
          </a:p>
          <a:p>
            <a:endParaRPr lang="en-US" sz="2000">
              <a:sym typeface="Wingdings" panose="05000000000000000000" pitchFamily="2" charset="2"/>
            </a:endParaRPr>
          </a:p>
          <a:p>
            <a:endParaRPr lang="en-US" sz="2000">
              <a:sym typeface="Wingdings" panose="05000000000000000000" pitchFamily="2" charset="2"/>
            </a:endParaRPr>
          </a:p>
          <a:p>
            <a:endParaRPr lang="en-US" sz="2000">
              <a:sym typeface="Wingdings" panose="05000000000000000000" pitchFamily="2" charset="2"/>
            </a:endParaRPr>
          </a:p>
          <a:p>
            <a:endParaRPr lang="en-US" sz="2000">
              <a:sym typeface="Wingdings" panose="05000000000000000000" pitchFamily="2" charset="2"/>
            </a:endParaRPr>
          </a:p>
          <a:p>
            <a:endParaRPr lang="en-US" sz="2000">
              <a:sym typeface="Wingdings" panose="05000000000000000000" pitchFamily="2" charset="2"/>
            </a:endParaRPr>
          </a:p>
          <a:p>
            <a:endParaRPr lang="en-US" sz="2000">
              <a:sym typeface="Wingdings" panose="05000000000000000000" pitchFamily="2" charset="2"/>
            </a:endParaRPr>
          </a:p>
          <a:p>
            <a:r>
              <a:rPr lang="en-US" sz="1900">
                <a:sym typeface="Wingdings" panose="05000000000000000000" pitchFamily="2" charset="2"/>
              </a:rPr>
              <a:t> </a:t>
            </a:r>
            <a:r>
              <a:rPr lang="en-US" sz="1900" b="1" strike="sngStrike"/>
              <a:t> </a:t>
            </a:r>
            <a:endParaRPr lang="en-US" sz="1900" strike="sngStri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FE14-B14D-4F63-A29B-23BD6D22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FD2E18-800B-4D82-8D0E-3B166CD63D14}"/>
              </a:ext>
            </a:extLst>
          </p:cNvPr>
          <p:cNvGrpSpPr/>
          <p:nvPr/>
        </p:nvGrpSpPr>
        <p:grpSpPr>
          <a:xfrm>
            <a:off x="6467209" y="2271452"/>
            <a:ext cx="413280" cy="158760"/>
            <a:chOff x="6467209" y="2271452"/>
            <a:chExt cx="41328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2D61A7-FEFB-4D08-89C1-477A38129FA0}"/>
                    </a:ext>
                  </a:extLst>
                </p14:cNvPr>
                <p14:cNvContentPartPr/>
                <p14:nvPr/>
              </p14:nvContentPartPr>
              <p14:xfrm>
                <a:off x="6490969" y="2327972"/>
                <a:ext cx="389520" cy="64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2D61A7-FEFB-4D08-89C1-477A38129F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73329" y="2309972"/>
                  <a:ext cx="425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984C3E-049B-44A0-8C0B-E4F69D27A1D1}"/>
                    </a:ext>
                  </a:extLst>
                </p14:cNvPr>
                <p14:cNvContentPartPr/>
                <p14:nvPr/>
              </p14:nvContentPartPr>
              <p14:xfrm>
                <a:off x="6467209" y="2271452"/>
                <a:ext cx="159480" cy="158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984C3E-049B-44A0-8C0B-E4F69D27A1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9209" y="2253812"/>
                  <a:ext cx="1951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DBDBB-5974-4E12-A9CA-4118B3A75278}"/>
              </a:ext>
            </a:extLst>
          </p:cNvPr>
          <p:cNvGrpSpPr/>
          <p:nvPr/>
        </p:nvGrpSpPr>
        <p:grpSpPr>
          <a:xfrm>
            <a:off x="4001569" y="2966252"/>
            <a:ext cx="1138320" cy="440640"/>
            <a:chOff x="4001569" y="2966252"/>
            <a:chExt cx="113832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78CB5F-3F7F-4EAE-9F39-5712E42E547E}"/>
                    </a:ext>
                  </a:extLst>
                </p14:cNvPr>
                <p14:cNvContentPartPr/>
                <p14:nvPr/>
              </p14:nvContentPartPr>
              <p14:xfrm>
                <a:off x="4021369" y="2966252"/>
                <a:ext cx="376560" cy="412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78CB5F-3F7F-4EAE-9F39-5712E42E54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3729" y="2948612"/>
                  <a:ext cx="4122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3F0372-E7FD-4B94-9C23-52A95B82196A}"/>
                    </a:ext>
                  </a:extLst>
                </p14:cNvPr>
                <p14:cNvContentPartPr/>
                <p14:nvPr/>
              </p14:nvContentPartPr>
              <p14:xfrm>
                <a:off x="4001569" y="3271892"/>
                <a:ext cx="153360" cy="13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3F0372-E7FD-4B94-9C23-52A95B8219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83929" y="3253892"/>
                  <a:ext cx="189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100172-070E-4684-8C48-168054B25CB8}"/>
                    </a:ext>
                  </a:extLst>
                </p14:cNvPr>
                <p14:cNvContentPartPr/>
                <p14:nvPr/>
              </p14:nvContentPartPr>
              <p14:xfrm>
                <a:off x="4332769" y="3224732"/>
                <a:ext cx="798120" cy="79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100172-070E-4684-8C48-168054B25C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14769" y="3206732"/>
                  <a:ext cx="83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BD7377-4A07-42BB-9129-ABE6300A8003}"/>
                    </a:ext>
                  </a:extLst>
                </p14:cNvPr>
                <p14:cNvContentPartPr/>
                <p14:nvPr/>
              </p14:nvContentPartPr>
              <p14:xfrm>
                <a:off x="5068249" y="3159572"/>
                <a:ext cx="71640" cy="127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BD7377-4A07-42BB-9129-ABE6300A80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50609" y="3141932"/>
                  <a:ext cx="107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0249C0-EEEF-4AE3-A752-18AC317769D5}"/>
              </a:ext>
            </a:extLst>
          </p:cNvPr>
          <p:cNvGrpSpPr/>
          <p:nvPr/>
        </p:nvGrpSpPr>
        <p:grpSpPr>
          <a:xfrm>
            <a:off x="4239529" y="2631092"/>
            <a:ext cx="654480" cy="405000"/>
            <a:chOff x="4239529" y="2631092"/>
            <a:chExt cx="6544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B2F08E-0343-487A-8452-B232D05EAD2A}"/>
                    </a:ext>
                  </a:extLst>
                </p14:cNvPr>
                <p14:cNvContentPartPr/>
                <p14:nvPr/>
              </p14:nvContentPartPr>
              <p14:xfrm>
                <a:off x="4239529" y="2725412"/>
                <a:ext cx="145800" cy="11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B2F08E-0343-487A-8452-B232D05EAD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21529" y="2707412"/>
                  <a:ext cx="181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403C9A-67FF-4F3D-90BD-E408BCCB8E9E}"/>
                    </a:ext>
                  </a:extLst>
                </p14:cNvPr>
                <p14:cNvContentPartPr/>
                <p14:nvPr/>
              </p14:nvContentPartPr>
              <p14:xfrm>
                <a:off x="4430329" y="2631092"/>
                <a:ext cx="463680" cy="405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403C9A-67FF-4F3D-90BD-E408BCCB8E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12689" y="2613452"/>
                  <a:ext cx="499320" cy="44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A98AA0-61AA-4E13-9DE8-01EB85357806}"/>
                  </a:ext>
                </a:extLst>
              </p14:cNvPr>
              <p14:cNvContentPartPr/>
              <p14:nvPr/>
            </p14:nvContentPartPr>
            <p14:xfrm>
              <a:off x="4747849" y="4993772"/>
              <a:ext cx="576360" cy="84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A98AA0-61AA-4E13-9DE8-01EB853578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29849" y="4976132"/>
                <a:ext cx="61200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62F3A4D-8A5D-4B54-A487-A7E9961DBF30}"/>
              </a:ext>
            </a:extLst>
          </p:cNvPr>
          <p:cNvGrpSpPr/>
          <p:nvPr/>
        </p:nvGrpSpPr>
        <p:grpSpPr>
          <a:xfrm>
            <a:off x="3983569" y="3633692"/>
            <a:ext cx="18360" cy="978840"/>
            <a:chOff x="3983569" y="3633692"/>
            <a:chExt cx="18360" cy="9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76A7C7-8929-4536-8A4C-031FCE212F35}"/>
                    </a:ext>
                  </a:extLst>
                </p14:cNvPr>
                <p14:cNvContentPartPr/>
                <p14:nvPr/>
              </p14:nvContentPartPr>
              <p14:xfrm>
                <a:off x="3994369" y="3633692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76A7C7-8929-4536-8A4C-031FCE212F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6369" y="361605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342F6F-EE75-4187-BFD2-F1BE2270A2C3}"/>
                    </a:ext>
                  </a:extLst>
                </p14:cNvPr>
                <p14:cNvContentPartPr/>
                <p14:nvPr/>
              </p14:nvContentPartPr>
              <p14:xfrm>
                <a:off x="3993649" y="3705332"/>
                <a:ext cx="1080" cy="146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342F6F-EE75-4187-BFD2-F1BE2270A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75649" y="3687692"/>
                  <a:ext cx="36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A28907-F603-4160-B160-C23A1C900C8A}"/>
                    </a:ext>
                  </a:extLst>
                </p14:cNvPr>
                <p14:cNvContentPartPr/>
                <p14:nvPr/>
              </p14:nvContentPartPr>
              <p14:xfrm>
                <a:off x="3983569" y="3946172"/>
                <a:ext cx="360" cy="10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A28907-F603-4160-B160-C23A1C900C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65569" y="3928532"/>
                  <a:ext cx="3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E6E006-5531-44CC-8177-CDD83461D84F}"/>
                    </a:ext>
                  </a:extLst>
                </p14:cNvPr>
                <p14:cNvContentPartPr/>
                <p14:nvPr/>
              </p14:nvContentPartPr>
              <p14:xfrm>
                <a:off x="3983569" y="4097732"/>
                <a:ext cx="13320" cy="314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E6E006-5531-44CC-8177-CDD83461D84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65569" y="4080092"/>
                  <a:ext cx="48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5042AA-D2B2-42A9-95EC-051BD07C3274}"/>
                    </a:ext>
                  </a:extLst>
                </p14:cNvPr>
                <p14:cNvContentPartPr/>
                <p14:nvPr/>
              </p14:nvContentPartPr>
              <p14:xfrm>
                <a:off x="3996169" y="4446572"/>
                <a:ext cx="5760" cy="16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5042AA-D2B2-42A9-95EC-051BD07C32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78169" y="4428572"/>
                  <a:ext cx="414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F8A736-1E3B-4D3F-8650-202D0EDF15B5}"/>
              </a:ext>
            </a:extLst>
          </p:cNvPr>
          <p:cNvGrpSpPr/>
          <p:nvPr/>
        </p:nvGrpSpPr>
        <p:grpSpPr>
          <a:xfrm>
            <a:off x="1154689" y="4196372"/>
            <a:ext cx="1130400" cy="288000"/>
            <a:chOff x="1154689" y="4196372"/>
            <a:chExt cx="113040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0014AF-9BA3-4B98-8B41-0947BF04D9D5}"/>
                    </a:ext>
                  </a:extLst>
                </p14:cNvPr>
                <p14:cNvContentPartPr/>
                <p14:nvPr/>
              </p14:nvContentPartPr>
              <p14:xfrm>
                <a:off x="1154689" y="4196372"/>
                <a:ext cx="315000" cy="264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0014AF-9BA3-4B98-8B41-0947BF04D9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6689" y="4178372"/>
                  <a:ext cx="350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1C1541-791C-412C-9B1E-FA4C66956221}"/>
                    </a:ext>
                  </a:extLst>
                </p14:cNvPr>
                <p14:cNvContentPartPr/>
                <p14:nvPr/>
              </p14:nvContentPartPr>
              <p14:xfrm>
                <a:off x="1495609" y="4272332"/>
                <a:ext cx="3600" cy="19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1C1541-791C-412C-9B1E-FA4C669562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77609" y="4254332"/>
                  <a:ext cx="3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D1C641-FDC7-45EF-8206-F5054DF341D3}"/>
                    </a:ext>
                  </a:extLst>
                </p14:cNvPr>
                <p14:cNvContentPartPr/>
                <p14:nvPr/>
              </p14:nvContentPartPr>
              <p14:xfrm>
                <a:off x="1581649" y="4227692"/>
                <a:ext cx="370800" cy="253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D1C641-FDC7-45EF-8206-F5054DF341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4009" y="4209692"/>
                  <a:ext cx="40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7B300B-D1B7-46F5-97AF-6C54EA271B8A}"/>
                    </a:ext>
                  </a:extLst>
                </p14:cNvPr>
                <p14:cNvContentPartPr/>
                <p14:nvPr/>
              </p14:nvContentPartPr>
              <p14:xfrm>
                <a:off x="1992049" y="4319852"/>
                <a:ext cx="293040" cy="16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7B300B-D1B7-46F5-97AF-6C54EA271B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74409" y="4302212"/>
                  <a:ext cx="32868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902549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160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3" id="{F76C9CB4-4476-43D7-9D3F-3BFA95096C2F}" vid="{83BD7F14-0580-4CEC-A900-CA982CA74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36961</TotalTime>
  <Words>523</Words>
  <Application>Microsoft Office PowerPoint</Application>
  <PresentationFormat>On-screen Show (16:9)</PresentationFormat>
  <Paragraphs>157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Roboto</vt:lpstr>
      <vt:lpstr>Wingdings</vt:lpstr>
      <vt:lpstr>Open Sans</vt:lpstr>
      <vt:lpstr>Arial</vt:lpstr>
      <vt:lpstr>Times New Roman</vt:lpstr>
      <vt:lpstr>Calibri</vt:lpstr>
      <vt:lpstr>Cambria Math</vt:lpstr>
      <vt:lpstr>Theme3</vt:lpstr>
      <vt:lpstr>PowerPoint Presentation</vt:lpstr>
      <vt:lpstr>PowerPoint Presentation</vt:lpstr>
      <vt:lpstr>Ridge regression </vt:lpstr>
      <vt:lpstr>Lasso regression</vt:lpstr>
      <vt:lpstr>Elastic net</vt:lpstr>
      <vt:lpstr>Which one to use?</vt:lpstr>
      <vt:lpstr>PowerPoint Presentation</vt:lpstr>
      <vt:lpstr>To overcome overfitting</vt:lpstr>
      <vt:lpstr>Idea</vt:lpstr>
      <vt:lpstr>Implementation</vt:lpstr>
      <vt:lpstr>PowerPoint Presentation</vt:lpstr>
      <vt:lpstr>What is logistic regression?</vt:lpstr>
      <vt:lpstr>Hypothesis function of logistic regression </vt:lpstr>
      <vt:lpstr>Sigmoid function</vt:lpstr>
      <vt:lpstr>Cost function of logistic regression</vt:lpstr>
      <vt:lpstr>Cost function of logistic regression</vt:lpstr>
      <vt:lpstr>Cost function of logistic regression</vt:lpstr>
      <vt:lpstr>Training with log loss cost function</vt:lpstr>
      <vt:lpstr>Training using Gradient descent</vt:lpstr>
      <vt:lpstr>Iris dataset </vt:lpstr>
      <vt:lpstr>Decision boundaries</vt:lpstr>
      <vt:lpstr>Decision boundaries</vt:lpstr>
      <vt:lpstr>Decision boundaries</vt:lpstr>
      <vt:lpstr>PowerPoint Presentation</vt:lpstr>
      <vt:lpstr>Softmax regression</vt:lpstr>
      <vt:lpstr>Hypothesis function of softmax regression </vt:lpstr>
      <vt:lpstr>Prediction </vt:lpstr>
      <vt:lpstr>Cost function of softmax regression</vt:lpstr>
      <vt:lpstr>Cost function of softmax regression</vt:lpstr>
      <vt:lpstr>Gradients of the cross entropy cost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365</cp:revision>
  <dcterms:created xsi:type="dcterms:W3CDTF">2019-01-03T08:10:46Z</dcterms:created>
  <dcterms:modified xsi:type="dcterms:W3CDTF">2020-11-28T02:52:33Z</dcterms:modified>
</cp:coreProperties>
</file>